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 id="2147483744" r:id="rId2"/>
  </p:sldMasterIdLst>
  <p:notesMasterIdLst>
    <p:notesMasterId r:id="rId56"/>
  </p:notesMasterIdLst>
  <p:sldIdLst>
    <p:sldId id="256" r:id="rId3"/>
    <p:sldId id="312"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261" r:id="rId5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4F5D535F-9365-43A0-AC22-18B03541E57A}">
          <p14:sldIdLst>
            <p14:sldId id="256"/>
            <p14:sldId id="312"/>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26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338"/>
    <a:srgbClr val="E7E8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7" d="100"/>
          <a:sy n="107" d="100"/>
        </p:scale>
        <p:origin x="108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image" Target="../media/image5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57D21A-9579-4857-8F07-8D889A5068EA}" type="datetimeFigureOut">
              <a:rPr lang="es-ES" smtClean="0"/>
              <a:t>19/07/2016</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34B2D6-91D1-4DCA-87F1-5CFF3DE13F48}" type="slidenum">
              <a:rPr lang="es-ES" smtClean="0"/>
              <a:t>‹Nº›</a:t>
            </a:fld>
            <a:endParaRPr lang="es-ES"/>
          </a:p>
        </p:txBody>
      </p:sp>
    </p:spTree>
    <p:extLst>
      <p:ext uri="{BB962C8B-B14F-4D97-AF65-F5344CB8AC3E}">
        <p14:creationId xmlns:p14="http://schemas.microsoft.com/office/powerpoint/2010/main" val="145040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1D348D79-D855-4415-9D0D-9234B79141FD}" type="slidenum">
              <a:rPr lang="es-MX" smtClean="0">
                <a:solidFill>
                  <a:prstClr val="black"/>
                </a:solidFill>
              </a:rPr>
              <a:pPr/>
              <a:t>3</a:t>
            </a:fld>
            <a:endParaRPr lang="es-MX">
              <a:solidFill>
                <a:prstClr val="black"/>
              </a:solidFill>
            </a:endParaRPr>
          </a:p>
        </p:txBody>
      </p:sp>
    </p:spTree>
    <p:extLst>
      <p:ext uri="{BB962C8B-B14F-4D97-AF65-F5344CB8AC3E}">
        <p14:creationId xmlns:p14="http://schemas.microsoft.com/office/powerpoint/2010/main" val="1133481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1D348D79-D855-4415-9D0D-9234B79141FD}" type="slidenum">
              <a:rPr lang="es-MX" smtClean="0">
                <a:solidFill>
                  <a:prstClr val="black"/>
                </a:solidFill>
              </a:rPr>
              <a:pPr/>
              <a:t>18</a:t>
            </a:fld>
            <a:endParaRPr lang="es-MX">
              <a:solidFill>
                <a:prstClr val="black"/>
              </a:solidFill>
            </a:endParaRPr>
          </a:p>
        </p:txBody>
      </p:sp>
    </p:spTree>
    <p:extLst>
      <p:ext uri="{BB962C8B-B14F-4D97-AF65-F5344CB8AC3E}">
        <p14:creationId xmlns:p14="http://schemas.microsoft.com/office/powerpoint/2010/main" val="1131976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pPr>
              <a:defRPr/>
            </a:pPr>
            <a:fld id="{1B3FFB0F-448F-4553-814C-95956908CAC5}"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232937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1D348D79-D855-4415-9D0D-9234B79141FD}" type="slidenum">
              <a:rPr lang="es-MX" smtClean="0">
                <a:solidFill>
                  <a:prstClr val="black"/>
                </a:solidFill>
              </a:rPr>
              <a:pPr/>
              <a:t>20</a:t>
            </a:fld>
            <a:endParaRPr lang="es-MX">
              <a:solidFill>
                <a:prstClr val="black"/>
              </a:solidFill>
            </a:endParaRPr>
          </a:p>
        </p:txBody>
      </p:sp>
    </p:spTree>
    <p:extLst>
      <p:ext uri="{BB962C8B-B14F-4D97-AF65-F5344CB8AC3E}">
        <p14:creationId xmlns:p14="http://schemas.microsoft.com/office/powerpoint/2010/main" val="1356268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pPr>
              <a:defRPr/>
            </a:pPr>
            <a:fld id="{1B3FFB0F-448F-4553-814C-95956908CAC5}"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2038168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1D348D79-D855-4415-9D0D-9234B79141FD}" type="slidenum">
              <a:rPr lang="es-MX" smtClean="0">
                <a:solidFill>
                  <a:prstClr val="black"/>
                </a:solidFill>
              </a:rPr>
              <a:pPr/>
              <a:t>22</a:t>
            </a:fld>
            <a:endParaRPr lang="es-MX">
              <a:solidFill>
                <a:prstClr val="black"/>
              </a:solidFill>
            </a:endParaRPr>
          </a:p>
        </p:txBody>
      </p:sp>
    </p:spTree>
    <p:extLst>
      <p:ext uri="{BB962C8B-B14F-4D97-AF65-F5344CB8AC3E}">
        <p14:creationId xmlns:p14="http://schemas.microsoft.com/office/powerpoint/2010/main" val="3542155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pPr>
              <a:defRPr/>
            </a:pPr>
            <a:fld id="{1B3FFB0F-448F-4553-814C-95956908CAC5}"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2152036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1D348D79-D855-4415-9D0D-9234B79141FD}" type="slidenum">
              <a:rPr lang="es-MX" smtClean="0">
                <a:solidFill>
                  <a:prstClr val="black"/>
                </a:solidFill>
              </a:rPr>
              <a:pPr/>
              <a:t>24</a:t>
            </a:fld>
            <a:endParaRPr lang="es-MX">
              <a:solidFill>
                <a:prstClr val="black"/>
              </a:solidFill>
            </a:endParaRPr>
          </a:p>
        </p:txBody>
      </p:sp>
    </p:spTree>
    <p:extLst>
      <p:ext uri="{BB962C8B-B14F-4D97-AF65-F5344CB8AC3E}">
        <p14:creationId xmlns:p14="http://schemas.microsoft.com/office/powerpoint/2010/main" val="4157102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pPr>
              <a:defRPr/>
            </a:pPr>
            <a:fld id="{1B3FFB0F-448F-4553-814C-95956908CAC5}"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3756481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1D348D79-D855-4415-9D0D-9234B79141FD}" type="slidenum">
              <a:rPr lang="es-MX" smtClean="0">
                <a:solidFill>
                  <a:prstClr val="black"/>
                </a:solidFill>
              </a:rPr>
              <a:pPr/>
              <a:t>26</a:t>
            </a:fld>
            <a:endParaRPr lang="es-MX">
              <a:solidFill>
                <a:prstClr val="black"/>
              </a:solidFill>
            </a:endParaRPr>
          </a:p>
        </p:txBody>
      </p:sp>
    </p:spTree>
    <p:extLst>
      <p:ext uri="{BB962C8B-B14F-4D97-AF65-F5344CB8AC3E}">
        <p14:creationId xmlns:p14="http://schemas.microsoft.com/office/powerpoint/2010/main" val="3935879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t>Fault Level Analysis, which simulates faults at designated locations in the network and calculates the resulting fault current. The application gives the fault level of the devices and the switches whose interrupting current capacity are less than their post-fault current.  This can also enhance operator situational awareness.</a:t>
            </a:r>
            <a:endParaRPr lang="es-MX" dirty="0"/>
          </a:p>
          <a:p>
            <a:endParaRPr lang="es-MX" dirty="0"/>
          </a:p>
        </p:txBody>
      </p:sp>
      <p:sp>
        <p:nvSpPr>
          <p:cNvPr id="4" name="Slide Number Placeholder 3"/>
          <p:cNvSpPr>
            <a:spLocks noGrp="1"/>
          </p:cNvSpPr>
          <p:nvPr>
            <p:ph type="sldNum" sz="quarter" idx="10"/>
          </p:nvPr>
        </p:nvSpPr>
        <p:spPr/>
        <p:txBody>
          <a:bodyPr/>
          <a:lstStyle/>
          <a:p>
            <a:pPr>
              <a:defRPr/>
            </a:pPr>
            <a:fld id="{1B3FFB0F-448F-4553-814C-95956908CAC5}"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3335323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DPA:</a:t>
            </a:r>
            <a:r>
              <a:rPr lang="es-MX" baseline="0" dirty="0"/>
              <a:t> </a:t>
            </a:r>
            <a:r>
              <a:rPr lang="es-MX" baseline="0" dirty="0" err="1"/>
              <a:t>Distribution</a:t>
            </a:r>
            <a:r>
              <a:rPr lang="es-MX" baseline="0" dirty="0"/>
              <a:t> Power </a:t>
            </a:r>
            <a:r>
              <a:rPr lang="es-MX" baseline="0" dirty="0" err="1"/>
              <a:t>Analysis</a:t>
            </a:r>
            <a:r>
              <a:rPr lang="es-MX" baseline="0" dirty="0"/>
              <a:t>; OFR: </a:t>
            </a:r>
            <a:r>
              <a:rPr lang="es-MX" baseline="0" dirty="0" err="1"/>
              <a:t>Optimal</a:t>
            </a:r>
            <a:r>
              <a:rPr lang="es-MX" baseline="0" dirty="0"/>
              <a:t> </a:t>
            </a:r>
            <a:r>
              <a:rPr lang="es-MX" baseline="0" dirty="0" err="1"/>
              <a:t>Feeder</a:t>
            </a:r>
            <a:r>
              <a:rPr lang="es-MX" baseline="0" dirty="0"/>
              <a:t> </a:t>
            </a:r>
            <a:r>
              <a:rPr lang="es-MX" baseline="0" dirty="0" err="1"/>
              <a:t>Reconfiguration</a:t>
            </a:r>
            <a:r>
              <a:rPr lang="es-MX" baseline="0" dirty="0"/>
              <a:t>; FLA: </a:t>
            </a:r>
            <a:r>
              <a:rPr lang="es-MX" baseline="0" dirty="0" err="1"/>
              <a:t>Fault</a:t>
            </a:r>
            <a:r>
              <a:rPr lang="es-MX" baseline="0" dirty="0"/>
              <a:t> </a:t>
            </a:r>
            <a:r>
              <a:rPr lang="es-MX" baseline="0" dirty="0" err="1"/>
              <a:t>Level</a:t>
            </a:r>
            <a:r>
              <a:rPr lang="es-MX" baseline="0" dirty="0"/>
              <a:t> </a:t>
            </a:r>
            <a:r>
              <a:rPr lang="es-MX" baseline="0" dirty="0" err="1"/>
              <a:t>Analysiis</a:t>
            </a:r>
            <a:endParaRPr lang="es-MX" dirty="0"/>
          </a:p>
        </p:txBody>
      </p:sp>
      <p:sp>
        <p:nvSpPr>
          <p:cNvPr id="4" name="Slide Number Placeholder 3"/>
          <p:cNvSpPr>
            <a:spLocks noGrp="1"/>
          </p:cNvSpPr>
          <p:nvPr>
            <p:ph type="sldNum" sz="quarter" idx="10"/>
          </p:nvPr>
        </p:nvSpPr>
        <p:spPr/>
        <p:txBody>
          <a:bodyPr/>
          <a:lstStyle/>
          <a:p>
            <a:fld id="{1D348D79-D855-4415-9D0D-9234B79141FD}" type="slidenum">
              <a:rPr lang="es-MX" smtClean="0">
                <a:solidFill>
                  <a:prstClr val="black"/>
                </a:solidFill>
              </a:rPr>
              <a:pPr/>
              <a:t>4</a:t>
            </a:fld>
            <a:endParaRPr lang="es-MX">
              <a:solidFill>
                <a:prstClr val="black"/>
              </a:solidFill>
            </a:endParaRPr>
          </a:p>
        </p:txBody>
      </p:sp>
    </p:spTree>
    <p:extLst>
      <p:ext uri="{BB962C8B-B14F-4D97-AF65-F5344CB8AC3E}">
        <p14:creationId xmlns:p14="http://schemas.microsoft.com/office/powerpoint/2010/main" val="57929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1D348D79-D855-4415-9D0D-9234B79141FD}" type="slidenum">
              <a:rPr lang="es-MX" smtClean="0">
                <a:solidFill>
                  <a:prstClr val="black"/>
                </a:solidFill>
              </a:rPr>
              <a:pPr/>
              <a:t>28</a:t>
            </a:fld>
            <a:endParaRPr lang="es-MX">
              <a:solidFill>
                <a:prstClr val="black"/>
              </a:solidFill>
            </a:endParaRPr>
          </a:p>
        </p:txBody>
      </p:sp>
    </p:spTree>
    <p:extLst>
      <p:ext uri="{BB962C8B-B14F-4D97-AF65-F5344CB8AC3E}">
        <p14:creationId xmlns:p14="http://schemas.microsoft.com/office/powerpoint/2010/main" val="534178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1D348D79-D855-4415-9D0D-9234B79141FD}" type="slidenum">
              <a:rPr lang="es-MX" smtClean="0">
                <a:solidFill>
                  <a:prstClr val="black"/>
                </a:solidFill>
              </a:rPr>
              <a:pPr/>
              <a:t>30</a:t>
            </a:fld>
            <a:endParaRPr lang="es-MX">
              <a:solidFill>
                <a:prstClr val="black"/>
              </a:solidFill>
            </a:endParaRPr>
          </a:p>
        </p:txBody>
      </p:sp>
    </p:spTree>
    <p:extLst>
      <p:ext uri="{BB962C8B-B14F-4D97-AF65-F5344CB8AC3E}">
        <p14:creationId xmlns:p14="http://schemas.microsoft.com/office/powerpoint/2010/main" val="2186962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1D348D79-D855-4415-9D0D-9234B79141FD}" type="slidenum">
              <a:rPr lang="es-MX" smtClean="0">
                <a:solidFill>
                  <a:prstClr val="black"/>
                </a:solidFill>
              </a:rPr>
              <a:pPr/>
              <a:t>31</a:t>
            </a:fld>
            <a:endParaRPr lang="es-MX">
              <a:solidFill>
                <a:prstClr val="black"/>
              </a:solidFill>
            </a:endParaRPr>
          </a:p>
        </p:txBody>
      </p:sp>
    </p:spTree>
    <p:extLst>
      <p:ext uri="{BB962C8B-B14F-4D97-AF65-F5344CB8AC3E}">
        <p14:creationId xmlns:p14="http://schemas.microsoft.com/office/powerpoint/2010/main" val="2153203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1D348D79-D855-4415-9D0D-9234B79141FD}" type="slidenum">
              <a:rPr lang="es-MX" smtClean="0">
                <a:solidFill>
                  <a:prstClr val="black"/>
                </a:solidFill>
              </a:rPr>
              <a:pPr/>
              <a:t>32</a:t>
            </a:fld>
            <a:endParaRPr lang="es-MX">
              <a:solidFill>
                <a:prstClr val="black"/>
              </a:solidFill>
            </a:endParaRPr>
          </a:p>
        </p:txBody>
      </p:sp>
    </p:spTree>
    <p:extLst>
      <p:ext uri="{BB962C8B-B14F-4D97-AF65-F5344CB8AC3E}">
        <p14:creationId xmlns:p14="http://schemas.microsoft.com/office/powerpoint/2010/main" val="4049986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1D348D79-D855-4415-9D0D-9234B79141FD}" type="slidenum">
              <a:rPr lang="es-MX" smtClean="0">
                <a:solidFill>
                  <a:prstClr val="black"/>
                </a:solidFill>
              </a:rPr>
              <a:pPr/>
              <a:t>33</a:t>
            </a:fld>
            <a:endParaRPr lang="es-MX">
              <a:solidFill>
                <a:prstClr val="black"/>
              </a:solidFill>
            </a:endParaRPr>
          </a:p>
        </p:txBody>
      </p:sp>
    </p:spTree>
    <p:extLst>
      <p:ext uri="{BB962C8B-B14F-4D97-AF65-F5344CB8AC3E}">
        <p14:creationId xmlns:p14="http://schemas.microsoft.com/office/powerpoint/2010/main" val="3081367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1D348D79-D855-4415-9D0D-9234B79141FD}" type="slidenum">
              <a:rPr lang="es-MX" smtClean="0">
                <a:solidFill>
                  <a:prstClr val="black"/>
                </a:solidFill>
              </a:rPr>
              <a:pPr/>
              <a:t>35</a:t>
            </a:fld>
            <a:endParaRPr lang="es-MX">
              <a:solidFill>
                <a:prstClr val="black"/>
              </a:solidFill>
            </a:endParaRPr>
          </a:p>
        </p:txBody>
      </p:sp>
    </p:spTree>
    <p:extLst>
      <p:ext uri="{BB962C8B-B14F-4D97-AF65-F5344CB8AC3E}">
        <p14:creationId xmlns:p14="http://schemas.microsoft.com/office/powerpoint/2010/main" val="1231352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1D348D79-D855-4415-9D0D-9234B79141FD}" type="slidenum">
              <a:rPr lang="es-MX" smtClean="0">
                <a:solidFill>
                  <a:prstClr val="black"/>
                </a:solidFill>
              </a:rPr>
              <a:pPr/>
              <a:t>36</a:t>
            </a:fld>
            <a:endParaRPr lang="es-MX">
              <a:solidFill>
                <a:prstClr val="black"/>
              </a:solidFill>
            </a:endParaRPr>
          </a:p>
        </p:txBody>
      </p:sp>
    </p:spTree>
    <p:extLst>
      <p:ext uri="{BB962C8B-B14F-4D97-AF65-F5344CB8AC3E}">
        <p14:creationId xmlns:p14="http://schemas.microsoft.com/office/powerpoint/2010/main" val="1467967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31" eaLnBrk="0" hangingPunct="0">
              <a:defRPr sz="1100">
                <a:solidFill>
                  <a:schemeClr val="bg1"/>
                </a:solidFill>
                <a:latin typeface="GE Inspira" pitchFamily="34" charset="0"/>
              </a:defRPr>
            </a:lvl1pPr>
            <a:lvl2pPr marL="742906" indent="-285733" defTabSz="966731" eaLnBrk="0" hangingPunct="0">
              <a:defRPr sz="1100">
                <a:solidFill>
                  <a:schemeClr val="bg1"/>
                </a:solidFill>
                <a:latin typeface="GE Inspira" pitchFamily="34" charset="0"/>
              </a:defRPr>
            </a:lvl2pPr>
            <a:lvl3pPr marL="1142932" indent="-228587" defTabSz="966731" eaLnBrk="0" hangingPunct="0">
              <a:defRPr sz="1100">
                <a:solidFill>
                  <a:schemeClr val="bg1"/>
                </a:solidFill>
                <a:latin typeface="GE Inspira" pitchFamily="34" charset="0"/>
              </a:defRPr>
            </a:lvl3pPr>
            <a:lvl4pPr marL="1600105" indent="-228587" defTabSz="966731" eaLnBrk="0" hangingPunct="0">
              <a:defRPr sz="1100">
                <a:solidFill>
                  <a:schemeClr val="bg1"/>
                </a:solidFill>
                <a:latin typeface="GE Inspira" pitchFamily="34" charset="0"/>
              </a:defRPr>
            </a:lvl4pPr>
            <a:lvl5pPr marL="2057278" indent="-228587" defTabSz="966731" eaLnBrk="0" hangingPunct="0">
              <a:defRPr sz="1100">
                <a:solidFill>
                  <a:schemeClr val="bg1"/>
                </a:solidFill>
                <a:latin typeface="GE Inspira" pitchFamily="34" charset="0"/>
              </a:defRPr>
            </a:lvl5pPr>
            <a:lvl6pPr marL="2514451" indent="-228587" defTabSz="966731" eaLnBrk="0" fontAlgn="base" hangingPunct="0">
              <a:spcBef>
                <a:spcPct val="0"/>
              </a:spcBef>
              <a:spcAft>
                <a:spcPct val="0"/>
              </a:spcAft>
              <a:defRPr sz="1100">
                <a:solidFill>
                  <a:schemeClr val="bg1"/>
                </a:solidFill>
                <a:latin typeface="GE Inspira" pitchFamily="34" charset="0"/>
              </a:defRPr>
            </a:lvl6pPr>
            <a:lvl7pPr marL="2971623" indent="-228587" defTabSz="966731" eaLnBrk="0" fontAlgn="base" hangingPunct="0">
              <a:spcBef>
                <a:spcPct val="0"/>
              </a:spcBef>
              <a:spcAft>
                <a:spcPct val="0"/>
              </a:spcAft>
              <a:defRPr sz="1100">
                <a:solidFill>
                  <a:schemeClr val="bg1"/>
                </a:solidFill>
                <a:latin typeface="GE Inspira" pitchFamily="34" charset="0"/>
              </a:defRPr>
            </a:lvl7pPr>
            <a:lvl8pPr marL="3428796" indent="-228587" defTabSz="966731" eaLnBrk="0" fontAlgn="base" hangingPunct="0">
              <a:spcBef>
                <a:spcPct val="0"/>
              </a:spcBef>
              <a:spcAft>
                <a:spcPct val="0"/>
              </a:spcAft>
              <a:defRPr sz="1100">
                <a:solidFill>
                  <a:schemeClr val="bg1"/>
                </a:solidFill>
                <a:latin typeface="GE Inspira" pitchFamily="34" charset="0"/>
              </a:defRPr>
            </a:lvl8pPr>
            <a:lvl9pPr marL="3885969" indent="-228587" defTabSz="966731" eaLnBrk="0" fontAlgn="base" hangingPunct="0">
              <a:spcBef>
                <a:spcPct val="0"/>
              </a:spcBef>
              <a:spcAft>
                <a:spcPct val="0"/>
              </a:spcAft>
              <a:defRPr sz="1100">
                <a:solidFill>
                  <a:schemeClr val="bg1"/>
                </a:solidFill>
                <a:latin typeface="GE Inspira" pitchFamily="34" charset="0"/>
              </a:defRPr>
            </a:lvl9pPr>
          </a:lstStyle>
          <a:p>
            <a:fld id="{7D28BD4B-D06A-44A2-9F35-B2A1E4DE3CC0}" type="slidenum">
              <a:rPr lang="en-US" sz="1400">
                <a:solidFill>
                  <a:srgbClr val="4157AD"/>
                </a:solidFill>
                <a:latin typeface="Arial" pitchFamily="34" charset="0"/>
              </a:rPr>
              <a:pPr/>
              <a:t>38</a:t>
            </a:fld>
            <a:endParaRPr lang="en-US" sz="1400">
              <a:solidFill>
                <a:srgbClr val="4157AD"/>
              </a:solidFill>
              <a:latin typeface="Arial"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atin typeface="Arial" pitchFamily="34" charset="0"/>
            </a:endParaRPr>
          </a:p>
        </p:txBody>
      </p:sp>
    </p:spTree>
    <p:extLst>
      <p:ext uri="{BB962C8B-B14F-4D97-AF65-F5344CB8AC3E}">
        <p14:creationId xmlns:p14="http://schemas.microsoft.com/office/powerpoint/2010/main" val="740835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1D348D79-D855-4415-9D0D-9234B79141FD}" type="slidenum">
              <a:rPr lang="es-MX" smtClean="0">
                <a:solidFill>
                  <a:prstClr val="black"/>
                </a:solidFill>
              </a:rPr>
              <a:pPr/>
              <a:t>39</a:t>
            </a:fld>
            <a:endParaRPr lang="es-MX">
              <a:solidFill>
                <a:prstClr val="black"/>
              </a:solidFill>
            </a:endParaRPr>
          </a:p>
        </p:txBody>
      </p:sp>
    </p:spTree>
    <p:extLst>
      <p:ext uri="{BB962C8B-B14F-4D97-AF65-F5344CB8AC3E}">
        <p14:creationId xmlns:p14="http://schemas.microsoft.com/office/powerpoint/2010/main" val="41562922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31" eaLnBrk="0" hangingPunct="0">
              <a:defRPr sz="1100">
                <a:solidFill>
                  <a:schemeClr val="bg1"/>
                </a:solidFill>
                <a:latin typeface="GE Inspira" pitchFamily="34" charset="0"/>
              </a:defRPr>
            </a:lvl1pPr>
            <a:lvl2pPr marL="742906" indent="-285733" defTabSz="966731" eaLnBrk="0" hangingPunct="0">
              <a:defRPr sz="1100">
                <a:solidFill>
                  <a:schemeClr val="bg1"/>
                </a:solidFill>
                <a:latin typeface="GE Inspira" pitchFamily="34" charset="0"/>
              </a:defRPr>
            </a:lvl2pPr>
            <a:lvl3pPr marL="1142932" indent="-228587" defTabSz="966731" eaLnBrk="0" hangingPunct="0">
              <a:defRPr sz="1100">
                <a:solidFill>
                  <a:schemeClr val="bg1"/>
                </a:solidFill>
                <a:latin typeface="GE Inspira" pitchFamily="34" charset="0"/>
              </a:defRPr>
            </a:lvl3pPr>
            <a:lvl4pPr marL="1600105" indent="-228587" defTabSz="966731" eaLnBrk="0" hangingPunct="0">
              <a:defRPr sz="1100">
                <a:solidFill>
                  <a:schemeClr val="bg1"/>
                </a:solidFill>
                <a:latin typeface="GE Inspira" pitchFamily="34" charset="0"/>
              </a:defRPr>
            </a:lvl4pPr>
            <a:lvl5pPr marL="2057278" indent="-228587" defTabSz="966731" eaLnBrk="0" hangingPunct="0">
              <a:defRPr sz="1100">
                <a:solidFill>
                  <a:schemeClr val="bg1"/>
                </a:solidFill>
                <a:latin typeface="GE Inspira" pitchFamily="34" charset="0"/>
              </a:defRPr>
            </a:lvl5pPr>
            <a:lvl6pPr marL="2514451" indent="-228587" defTabSz="966731" eaLnBrk="0" fontAlgn="base" hangingPunct="0">
              <a:spcBef>
                <a:spcPct val="0"/>
              </a:spcBef>
              <a:spcAft>
                <a:spcPct val="0"/>
              </a:spcAft>
              <a:defRPr sz="1100">
                <a:solidFill>
                  <a:schemeClr val="bg1"/>
                </a:solidFill>
                <a:latin typeface="GE Inspira" pitchFamily="34" charset="0"/>
              </a:defRPr>
            </a:lvl6pPr>
            <a:lvl7pPr marL="2971623" indent="-228587" defTabSz="966731" eaLnBrk="0" fontAlgn="base" hangingPunct="0">
              <a:spcBef>
                <a:spcPct val="0"/>
              </a:spcBef>
              <a:spcAft>
                <a:spcPct val="0"/>
              </a:spcAft>
              <a:defRPr sz="1100">
                <a:solidFill>
                  <a:schemeClr val="bg1"/>
                </a:solidFill>
                <a:latin typeface="GE Inspira" pitchFamily="34" charset="0"/>
              </a:defRPr>
            </a:lvl7pPr>
            <a:lvl8pPr marL="3428796" indent="-228587" defTabSz="966731" eaLnBrk="0" fontAlgn="base" hangingPunct="0">
              <a:spcBef>
                <a:spcPct val="0"/>
              </a:spcBef>
              <a:spcAft>
                <a:spcPct val="0"/>
              </a:spcAft>
              <a:defRPr sz="1100">
                <a:solidFill>
                  <a:schemeClr val="bg1"/>
                </a:solidFill>
                <a:latin typeface="GE Inspira" pitchFamily="34" charset="0"/>
              </a:defRPr>
            </a:lvl8pPr>
            <a:lvl9pPr marL="3885969" indent="-228587" defTabSz="966731" eaLnBrk="0" fontAlgn="base" hangingPunct="0">
              <a:spcBef>
                <a:spcPct val="0"/>
              </a:spcBef>
              <a:spcAft>
                <a:spcPct val="0"/>
              </a:spcAft>
              <a:defRPr sz="1100">
                <a:solidFill>
                  <a:schemeClr val="bg1"/>
                </a:solidFill>
                <a:latin typeface="GE Inspira" pitchFamily="34" charset="0"/>
              </a:defRPr>
            </a:lvl9pPr>
          </a:lstStyle>
          <a:p>
            <a:fld id="{E49641FC-1820-4397-886F-90EC2E9CD5C6}" type="slidenum">
              <a:rPr lang="en-US" sz="1400">
                <a:solidFill>
                  <a:srgbClr val="4157AD"/>
                </a:solidFill>
                <a:latin typeface="Arial" pitchFamily="34" charset="0"/>
              </a:rPr>
              <a:pPr/>
              <a:t>40</a:t>
            </a:fld>
            <a:endParaRPr lang="en-US" sz="1400">
              <a:solidFill>
                <a:srgbClr val="4157AD"/>
              </a:solidFill>
              <a:latin typeface="Arial" pitchFamily="3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a:latin typeface="Arial" pitchFamily="34" charset="0"/>
            </a:endParaRPr>
          </a:p>
        </p:txBody>
      </p:sp>
    </p:spTree>
    <p:extLst>
      <p:ext uri="{BB962C8B-B14F-4D97-AF65-F5344CB8AC3E}">
        <p14:creationId xmlns:p14="http://schemas.microsoft.com/office/powerpoint/2010/main" val="2936953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1D348D79-D855-4415-9D0D-9234B79141FD}" type="slidenum">
              <a:rPr lang="es-MX" smtClean="0">
                <a:solidFill>
                  <a:prstClr val="black"/>
                </a:solidFill>
              </a:rPr>
              <a:pPr/>
              <a:t>5</a:t>
            </a:fld>
            <a:endParaRPr lang="es-MX">
              <a:solidFill>
                <a:prstClr val="black"/>
              </a:solidFill>
            </a:endParaRPr>
          </a:p>
        </p:txBody>
      </p:sp>
    </p:spTree>
    <p:extLst>
      <p:ext uri="{BB962C8B-B14F-4D97-AF65-F5344CB8AC3E}">
        <p14:creationId xmlns:p14="http://schemas.microsoft.com/office/powerpoint/2010/main" val="21151085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1D348D79-D855-4415-9D0D-9234B79141FD}" type="slidenum">
              <a:rPr lang="es-MX" smtClean="0">
                <a:solidFill>
                  <a:prstClr val="black"/>
                </a:solidFill>
              </a:rPr>
              <a:pPr/>
              <a:t>41</a:t>
            </a:fld>
            <a:endParaRPr lang="es-MX">
              <a:solidFill>
                <a:prstClr val="black"/>
              </a:solidFill>
            </a:endParaRPr>
          </a:p>
        </p:txBody>
      </p:sp>
    </p:spTree>
    <p:extLst>
      <p:ext uri="{BB962C8B-B14F-4D97-AF65-F5344CB8AC3E}">
        <p14:creationId xmlns:p14="http://schemas.microsoft.com/office/powerpoint/2010/main" val="28513926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Rectangle 1026"/>
          <p:cNvSpPr>
            <a:spLocks noGrp="1" noRot="1" noChangeAspect="1" noChangeArrowheads="1" noTextEdit="1"/>
          </p:cNvSpPr>
          <p:nvPr>
            <p:ph type="sldImg"/>
          </p:nvPr>
        </p:nvSpPr>
        <p:spPr>
          <a:xfrm>
            <a:off x="1262063" y="723900"/>
            <a:ext cx="4797425" cy="3597275"/>
          </a:xfrm>
          <a:ln/>
        </p:spPr>
      </p:sp>
      <p:sp>
        <p:nvSpPr>
          <p:cNvPr id="1069059" name="Rectangle 1027"/>
          <p:cNvSpPr>
            <a:spLocks noGrp="1" noChangeArrowheads="1"/>
          </p:cNvSpPr>
          <p:nvPr>
            <p:ph type="body" idx="1"/>
          </p:nvPr>
        </p:nvSpPr>
        <p:spPr>
          <a:xfrm>
            <a:off x="973139" y="4560889"/>
            <a:ext cx="5368925" cy="4316412"/>
          </a:xfrm>
        </p:spPr>
        <p:txBody>
          <a:bodyPr lIns="94905" tIns="47453" rIns="94905" bIns="47453"/>
          <a:lstStyle/>
          <a:p>
            <a:endParaRPr lang="de-DE"/>
          </a:p>
        </p:txBody>
      </p:sp>
    </p:spTree>
    <p:extLst>
      <p:ext uri="{BB962C8B-B14F-4D97-AF65-F5344CB8AC3E}">
        <p14:creationId xmlns:p14="http://schemas.microsoft.com/office/powerpoint/2010/main" val="35945691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874" name="Rectangle 2"/>
          <p:cNvSpPr>
            <a:spLocks noGrp="1" noRot="1" noChangeAspect="1" noChangeArrowheads="1" noTextEdit="1"/>
          </p:cNvSpPr>
          <p:nvPr>
            <p:ph type="sldImg"/>
          </p:nvPr>
        </p:nvSpPr>
        <p:spPr>
          <a:xfrm>
            <a:off x="1235075" y="723900"/>
            <a:ext cx="4837113" cy="3627438"/>
          </a:xfrm>
          <a:ln/>
        </p:spPr>
      </p:sp>
      <p:sp>
        <p:nvSpPr>
          <p:cNvPr id="1231875" name="Rectangle 3"/>
          <p:cNvSpPr>
            <a:spLocks noGrp="1" noChangeArrowheads="1"/>
          </p:cNvSpPr>
          <p:nvPr>
            <p:ph type="body" idx="1"/>
          </p:nvPr>
        </p:nvSpPr>
        <p:spPr>
          <a:xfrm>
            <a:off x="963614" y="4592639"/>
            <a:ext cx="5381626" cy="4270375"/>
          </a:xfrm>
        </p:spPr>
        <p:txBody>
          <a:bodyPr lIns="95115" tIns="47557" rIns="95115" bIns="47557"/>
          <a:lstStyle/>
          <a:p>
            <a:r>
              <a:rPr lang="en-US"/>
              <a:t>Total driving time = </a:t>
            </a:r>
            <a:r>
              <a:rPr lang="en-US" b="1" u="sng"/>
              <a:t>7305 minutes </a:t>
            </a:r>
            <a:r>
              <a:rPr lang="en-US"/>
              <a:t>(including drive from home to first task and to home from the last task)</a:t>
            </a:r>
          </a:p>
        </p:txBody>
      </p:sp>
    </p:spTree>
    <p:extLst>
      <p:ext uri="{BB962C8B-B14F-4D97-AF65-F5344CB8AC3E}">
        <p14:creationId xmlns:p14="http://schemas.microsoft.com/office/powerpoint/2010/main" val="42563847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922" name="Rectangle 2"/>
          <p:cNvSpPr>
            <a:spLocks noGrp="1" noRot="1" noChangeAspect="1" noChangeArrowheads="1" noTextEdit="1"/>
          </p:cNvSpPr>
          <p:nvPr>
            <p:ph type="sldImg"/>
          </p:nvPr>
        </p:nvSpPr>
        <p:spPr>
          <a:xfrm>
            <a:off x="1235075" y="723900"/>
            <a:ext cx="4837113" cy="3627438"/>
          </a:xfrm>
          <a:ln/>
        </p:spPr>
      </p:sp>
      <p:sp>
        <p:nvSpPr>
          <p:cNvPr id="1233923" name="Rectangle 3"/>
          <p:cNvSpPr>
            <a:spLocks noGrp="1" noChangeArrowheads="1"/>
          </p:cNvSpPr>
          <p:nvPr>
            <p:ph type="body" idx="1"/>
          </p:nvPr>
        </p:nvSpPr>
        <p:spPr>
          <a:xfrm>
            <a:off x="963614" y="4592639"/>
            <a:ext cx="5381626" cy="4270375"/>
          </a:xfrm>
        </p:spPr>
        <p:txBody>
          <a:bodyPr lIns="95115" tIns="47557" rIns="95115" bIns="47557"/>
          <a:lstStyle/>
          <a:p>
            <a:endParaRPr lang="en-US" dirty="0"/>
          </a:p>
        </p:txBody>
      </p:sp>
    </p:spTree>
    <p:extLst>
      <p:ext uri="{BB962C8B-B14F-4D97-AF65-F5344CB8AC3E}">
        <p14:creationId xmlns:p14="http://schemas.microsoft.com/office/powerpoint/2010/main" val="22117732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0066" name="Rectangle 2"/>
          <p:cNvSpPr>
            <a:spLocks noGrp="1" noRot="1" noChangeAspect="1" noChangeArrowheads="1" noTextEdit="1"/>
          </p:cNvSpPr>
          <p:nvPr>
            <p:ph type="sldImg"/>
          </p:nvPr>
        </p:nvSpPr>
        <p:spPr>
          <a:xfrm>
            <a:off x="1257300" y="719138"/>
            <a:ext cx="4800600" cy="3600450"/>
          </a:xfrm>
          <a:ln/>
        </p:spPr>
      </p:sp>
      <p:sp>
        <p:nvSpPr>
          <p:cNvPr id="1240067" name="Rectangle 3"/>
          <p:cNvSpPr>
            <a:spLocks noGrp="1" noChangeArrowheads="1"/>
          </p:cNvSpPr>
          <p:nvPr>
            <p:ph type="body" idx="1"/>
          </p:nvPr>
        </p:nvSpPr>
        <p:spPr>
          <a:xfrm>
            <a:off x="731839" y="4562475"/>
            <a:ext cx="5851525" cy="4319589"/>
          </a:xfrm>
        </p:spPr>
        <p:txBody>
          <a:bodyPr lIns="95744" tIns="47871" rIns="95744" bIns="47871"/>
          <a:lstStyle/>
          <a:p>
            <a:endParaRPr lang="es-MX"/>
          </a:p>
        </p:txBody>
      </p:sp>
    </p:spTree>
    <p:extLst>
      <p:ext uri="{BB962C8B-B14F-4D97-AF65-F5344CB8AC3E}">
        <p14:creationId xmlns:p14="http://schemas.microsoft.com/office/powerpoint/2010/main" val="1549195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B81982-F4DC-4243-8A07-87028BB0DEDE}" type="slidenum">
              <a:rPr lang="en-US">
                <a:solidFill>
                  <a:prstClr val="black"/>
                </a:solidFill>
              </a:rPr>
              <a:pPr/>
              <a:t>49</a:t>
            </a:fld>
            <a:endParaRPr lang="en-US">
              <a:solidFill>
                <a:prstClr val="black"/>
              </a:solidFill>
            </a:endParaRPr>
          </a:p>
        </p:txBody>
      </p:sp>
      <p:sp>
        <p:nvSpPr>
          <p:cNvPr id="1873922" name="Rectangle 2"/>
          <p:cNvSpPr>
            <a:spLocks noGrp="1" noRot="1" noChangeAspect="1" noChangeArrowheads="1" noTextEdit="1"/>
          </p:cNvSpPr>
          <p:nvPr>
            <p:ph type="sldImg"/>
          </p:nvPr>
        </p:nvSpPr>
        <p:spPr>
          <a:xfrm>
            <a:off x="909638" y="227013"/>
            <a:ext cx="5735637" cy="4300537"/>
          </a:xfrm>
          <a:ln/>
        </p:spPr>
      </p:sp>
      <p:sp>
        <p:nvSpPr>
          <p:cNvPr id="1873923" name="Rectangle 3"/>
          <p:cNvSpPr>
            <a:spLocks noGrp="1" noChangeArrowheads="1"/>
          </p:cNvSpPr>
          <p:nvPr>
            <p:ph type="body" idx="1"/>
          </p:nvPr>
        </p:nvSpPr>
        <p:spPr>
          <a:xfrm>
            <a:off x="914402" y="4648122"/>
            <a:ext cx="5729909" cy="4295619"/>
          </a:xfrm>
        </p:spPr>
        <p:txBody>
          <a:bodyPr/>
          <a:lstStyle/>
          <a:p>
            <a:endParaRPr lang="en-US"/>
          </a:p>
        </p:txBody>
      </p:sp>
    </p:spTree>
    <p:extLst>
      <p:ext uri="{BB962C8B-B14F-4D97-AF65-F5344CB8AC3E}">
        <p14:creationId xmlns:p14="http://schemas.microsoft.com/office/powerpoint/2010/main" val="621699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1D348D79-D855-4415-9D0D-9234B79141FD}" type="slidenum">
              <a:rPr lang="es-MX" smtClean="0">
                <a:solidFill>
                  <a:prstClr val="black"/>
                </a:solidFill>
              </a:rPr>
              <a:pPr/>
              <a:t>8</a:t>
            </a:fld>
            <a:endParaRPr lang="es-MX">
              <a:solidFill>
                <a:prstClr val="black"/>
              </a:solidFill>
            </a:endParaRPr>
          </a:p>
        </p:txBody>
      </p:sp>
    </p:spTree>
    <p:extLst>
      <p:ext uri="{BB962C8B-B14F-4D97-AF65-F5344CB8AC3E}">
        <p14:creationId xmlns:p14="http://schemas.microsoft.com/office/powerpoint/2010/main" val="844266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1D348D79-D855-4415-9D0D-9234B79141FD}" type="slidenum">
              <a:rPr lang="es-MX" smtClean="0">
                <a:solidFill>
                  <a:prstClr val="black"/>
                </a:solidFill>
              </a:rPr>
              <a:pPr/>
              <a:t>13</a:t>
            </a:fld>
            <a:endParaRPr lang="es-MX">
              <a:solidFill>
                <a:prstClr val="black"/>
              </a:solidFill>
            </a:endParaRPr>
          </a:p>
        </p:txBody>
      </p:sp>
    </p:spTree>
    <p:extLst>
      <p:ext uri="{BB962C8B-B14F-4D97-AF65-F5344CB8AC3E}">
        <p14:creationId xmlns:p14="http://schemas.microsoft.com/office/powerpoint/2010/main" val="1647100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1D348D79-D855-4415-9D0D-9234B79141FD}" type="slidenum">
              <a:rPr lang="es-MX" smtClean="0">
                <a:solidFill>
                  <a:prstClr val="black"/>
                </a:solidFill>
              </a:rPr>
              <a:pPr/>
              <a:t>14</a:t>
            </a:fld>
            <a:endParaRPr lang="es-MX">
              <a:solidFill>
                <a:prstClr val="black"/>
              </a:solidFill>
            </a:endParaRPr>
          </a:p>
        </p:txBody>
      </p:sp>
    </p:spTree>
    <p:extLst>
      <p:ext uri="{BB962C8B-B14F-4D97-AF65-F5344CB8AC3E}">
        <p14:creationId xmlns:p14="http://schemas.microsoft.com/office/powerpoint/2010/main" val="1788940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1D348D79-D855-4415-9D0D-9234B79141FD}" type="slidenum">
              <a:rPr lang="es-MX" smtClean="0">
                <a:solidFill>
                  <a:prstClr val="black"/>
                </a:solidFill>
              </a:rPr>
              <a:pPr/>
              <a:t>15</a:t>
            </a:fld>
            <a:endParaRPr lang="es-MX">
              <a:solidFill>
                <a:prstClr val="black"/>
              </a:solidFill>
            </a:endParaRPr>
          </a:p>
        </p:txBody>
      </p:sp>
    </p:spTree>
    <p:extLst>
      <p:ext uri="{BB962C8B-B14F-4D97-AF65-F5344CB8AC3E}">
        <p14:creationId xmlns:p14="http://schemas.microsoft.com/office/powerpoint/2010/main" val="1043651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pPr>
              <a:defRPr/>
            </a:pPr>
            <a:fld id="{1B3FFB0F-448F-4553-814C-95956908CAC5}"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2402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pPr>
              <a:defRPr/>
            </a:pPr>
            <a:fld id="{1B3FFB0F-448F-4553-814C-95956908CAC5}"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42845532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5" name="Rectángulo 14"/>
          <p:cNvSpPr/>
          <p:nvPr/>
        </p:nvSpPr>
        <p:spPr>
          <a:xfrm>
            <a:off x="331304" y="1122363"/>
            <a:ext cx="8405192" cy="2387600"/>
          </a:xfrm>
          <a:prstGeom prst="rect">
            <a:avLst/>
          </a:prstGeom>
          <a:solidFill>
            <a:srgbClr val="E7E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p:cNvSpPr>
            <a:spLocks noGrp="1"/>
          </p:cNvSpPr>
          <p:nvPr>
            <p:ph type="ctrTitle"/>
          </p:nvPr>
        </p:nvSpPr>
        <p:spPr>
          <a:xfrm>
            <a:off x="331304" y="1122363"/>
            <a:ext cx="8405192"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331304" y="3602038"/>
            <a:ext cx="8405192" cy="1655762"/>
          </a:xfrm>
        </p:spPr>
        <p:txBody>
          <a:bodyPr/>
          <a:lstStyle>
            <a:lvl1pPr marL="0" indent="0" algn="ctr">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S" dirty="0"/>
          </a:p>
        </p:txBody>
      </p:sp>
      <p:sp>
        <p:nvSpPr>
          <p:cNvPr id="4" name="Date Placeholder 3"/>
          <p:cNvSpPr>
            <a:spLocks noGrp="1"/>
          </p:cNvSpPr>
          <p:nvPr>
            <p:ph type="dt" sz="half" idx="10"/>
          </p:nvPr>
        </p:nvSpPr>
        <p:spPr/>
        <p:txBody>
          <a:bodyPr/>
          <a:lstStyle/>
          <a:p>
            <a:fld id="{8CC0CFFC-03EB-42DE-86CD-6C4D8F6C9CB0}" type="datetime1">
              <a:rPr lang="es-ES" smtClean="0"/>
              <a:t>19/07/2016</a:t>
            </a:fld>
            <a:endParaRPr lang="es-ES"/>
          </a:p>
        </p:txBody>
      </p:sp>
      <p:sp>
        <p:nvSpPr>
          <p:cNvPr id="6" name="Slide Number Placeholder 5"/>
          <p:cNvSpPr>
            <a:spLocks noGrp="1"/>
          </p:cNvSpPr>
          <p:nvPr>
            <p:ph type="sldNum" sz="quarter" idx="12"/>
          </p:nvPr>
        </p:nvSpPr>
        <p:spPr>
          <a:xfrm>
            <a:off x="2951921" y="6492873"/>
            <a:ext cx="2057400" cy="365125"/>
          </a:xfrm>
        </p:spPr>
        <p:txBody>
          <a:bodyPr/>
          <a:lstStyle/>
          <a:p>
            <a:fld id="{ED938277-3992-48A6-9F4F-117FC2DEEB56}" type="slidenum">
              <a:rPr lang="es-ES" smtClean="0"/>
              <a:t>‹Nº›</a:t>
            </a:fld>
            <a:endParaRPr lang="es-ES"/>
          </a:p>
        </p:txBody>
      </p:sp>
      <p:cxnSp>
        <p:nvCxnSpPr>
          <p:cNvPr id="9" name="Conector recto 8"/>
          <p:cNvCxnSpPr/>
          <p:nvPr/>
        </p:nvCxnSpPr>
        <p:spPr>
          <a:xfrm>
            <a:off x="331304" y="6492874"/>
            <a:ext cx="840519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331304" y="1141550"/>
            <a:ext cx="840519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Rectángulo 11"/>
          <p:cNvSpPr/>
          <p:nvPr/>
        </p:nvSpPr>
        <p:spPr>
          <a:xfrm>
            <a:off x="331304" y="1122363"/>
            <a:ext cx="8405192" cy="2387600"/>
          </a:xfrm>
          <a:prstGeom prst="rect">
            <a:avLst/>
          </a:prstGeom>
          <a:solidFill>
            <a:srgbClr val="E7E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8" name="Conector recto 17"/>
          <p:cNvCxnSpPr/>
          <p:nvPr/>
        </p:nvCxnSpPr>
        <p:spPr>
          <a:xfrm>
            <a:off x="331304" y="6492874"/>
            <a:ext cx="840519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331304" y="1141550"/>
            <a:ext cx="840519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Rectángulo 21"/>
          <p:cNvSpPr/>
          <p:nvPr userDrawn="1"/>
        </p:nvSpPr>
        <p:spPr>
          <a:xfrm>
            <a:off x="331304" y="1122363"/>
            <a:ext cx="8405192" cy="2387600"/>
          </a:xfrm>
          <a:prstGeom prst="rect">
            <a:avLst/>
          </a:prstGeom>
          <a:solidFill>
            <a:srgbClr val="E7E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4" name="Conector recto 23"/>
          <p:cNvCxnSpPr/>
          <p:nvPr userDrawn="1"/>
        </p:nvCxnSpPr>
        <p:spPr>
          <a:xfrm>
            <a:off x="331304" y="6492874"/>
            <a:ext cx="840519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userDrawn="1"/>
        </p:nvCxnSpPr>
        <p:spPr>
          <a:xfrm>
            <a:off x="331304" y="1141550"/>
            <a:ext cx="840519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27" name="Imagen 26"/>
          <p:cNvPicPr>
            <a:picLocks noChangeAspect="1"/>
          </p:cNvPicPr>
          <p:nvPr userDrawn="1"/>
        </p:nvPicPr>
        <p:blipFill>
          <a:blip r:embed="rId2"/>
          <a:stretch>
            <a:fillRect/>
          </a:stretch>
        </p:blipFill>
        <p:spPr>
          <a:xfrm>
            <a:off x="7383190" y="5979463"/>
            <a:ext cx="1716430" cy="894274"/>
          </a:xfrm>
          <a:prstGeom prst="rect">
            <a:avLst/>
          </a:prstGeom>
        </p:spPr>
      </p:pic>
    </p:spTree>
    <p:extLst>
      <p:ext uri="{BB962C8B-B14F-4D97-AF65-F5344CB8AC3E}">
        <p14:creationId xmlns:p14="http://schemas.microsoft.com/office/powerpoint/2010/main" val="956720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2661" y="3986356"/>
            <a:ext cx="3183835" cy="2444156"/>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3317F7C-7C2B-40C5-A486-E8E539E5DE1D}" type="datetime1">
              <a:rPr lang="es-ES" smtClean="0"/>
              <a:t>19/07/2016</a:t>
            </a:fld>
            <a:endParaRPr lang="es-ES"/>
          </a:p>
        </p:txBody>
      </p:sp>
      <p:sp>
        <p:nvSpPr>
          <p:cNvPr id="6" name="Slide Number Placeholder 5"/>
          <p:cNvSpPr>
            <a:spLocks noGrp="1"/>
          </p:cNvSpPr>
          <p:nvPr>
            <p:ph type="sldNum" sz="quarter" idx="12"/>
          </p:nvPr>
        </p:nvSpPr>
        <p:spPr/>
        <p:txBody>
          <a:bodyPr/>
          <a:lstStyle/>
          <a:p>
            <a:fld id="{ED938277-3992-48A6-9F4F-117FC2DEEB56}" type="slidenum">
              <a:rPr lang="es-ES" smtClean="0"/>
              <a:t>‹Nº›</a:t>
            </a:fld>
            <a:endParaRPr lang="es-ES"/>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2661" y="3986356"/>
            <a:ext cx="3183835" cy="2444156"/>
          </a:xfrm>
          <a:prstGeom prst="rect">
            <a:avLst/>
          </a:prstGeom>
        </p:spPr>
      </p:pic>
      <p:sp>
        <p:nvSpPr>
          <p:cNvPr id="10" name="Footer Placeholder 3"/>
          <p:cNvSpPr>
            <a:spLocks noGrp="1"/>
          </p:cNvSpPr>
          <p:nvPr>
            <p:ph type="ftr" sz="quarter" idx="11"/>
          </p:nvPr>
        </p:nvSpPr>
        <p:spPr>
          <a:xfrm>
            <a:off x="2397334" y="6495082"/>
            <a:ext cx="4295013" cy="365125"/>
          </a:xfrm>
          <a:prstGeom prst="rect">
            <a:avLst/>
          </a:prstGeom>
        </p:spPr>
        <p:txBody>
          <a:bodyPr/>
          <a:lstStyle/>
          <a:p>
            <a:r>
              <a:rPr lang="es-CO"/>
              <a:t>Todos los derechos reservados a Colombia Inteligente</a:t>
            </a:r>
            <a:endParaRPr lang="es-ES"/>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2661" y="3986356"/>
            <a:ext cx="3183835" cy="2444156"/>
          </a:xfrm>
          <a:prstGeom prst="rect">
            <a:avLst/>
          </a:prstGeom>
        </p:spPr>
      </p:pic>
    </p:spTree>
    <p:extLst>
      <p:ext uri="{BB962C8B-B14F-4D97-AF65-F5344CB8AC3E}">
        <p14:creationId xmlns:p14="http://schemas.microsoft.com/office/powerpoint/2010/main" val="3081970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3EB81A-7A22-4973-8FE4-4447A555BFF9}" type="datetime1">
              <a:rPr lang="es-ES" smtClean="0"/>
              <a:t>19/07/2016</a:t>
            </a:fld>
            <a:endParaRPr lang="es-ES"/>
          </a:p>
        </p:txBody>
      </p:sp>
      <p:sp>
        <p:nvSpPr>
          <p:cNvPr id="6" name="Slide Number Placeholder 5"/>
          <p:cNvSpPr>
            <a:spLocks noGrp="1"/>
          </p:cNvSpPr>
          <p:nvPr>
            <p:ph type="sldNum" sz="quarter" idx="12"/>
          </p:nvPr>
        </p:nvSpPr>
        <p:spPr/>
        <p:txBody>
          <a:bodyPr/>
          <a:lstStyle/>
          <a:p>
            <a:fld id="{ED938277-3992-48A6-9F4F-117FC2DEEB56}" type="slidenum">
              <a:rPr lang="es-ES" smtClean="0"/>
              <a:t>‹Nº›</a:t>
            </a:fld>
            <a:endParaRPr lang="es-ES"/>
          </a:p>
        </p:txBody>
      </p:sp>
      <p:sp>
        <p:nvSpPr>
          <p:cNvPr id="7" name="Footer Placeholder 3"/>
          <p:cNvSpPr>
            <a:spLocks noGrp="1"/>
          </p:cNvSpPr>
          <p:nvPr>
            <p:ph type="ftr" sz="quarter" idx="11"/>
          </p:nvPr>
        </p:nvSpPr>
        <p:spPr>
          <a:xfrm>
            <a:off x="2397334" y="6495082"/>
            <a:ext cx="4295013" cy="365125"/>
          </a:xfrm>
          <a:prstGeom prst="rect">
            <a:avLst/>
          </a:prstGeom>
        </p:spPr>
        <p:txBody>
          <a:bodyPr/>
          <a:lstStyle/>
          <a:p>
            <a:r>
              <a:rPr lang="es-CO"/>
              <a:t>Todos los derechos reservados a Colombia Inteligente</a:t>
            </a:r>
            <a:endParaRPr lang="es-ES"/>
          </a:p>
        </p:txBody>
      </p:sp>
    </p:spTree>
    <p:extLst>
      <p:ext uri="{BB962C8B-B14F-4D97-AF65-F5344CB8AC3E}">
        <p14:creationId xmlns:p14="http://schemas.microsoft.com/office/powerpoint/2010/main" val="1695814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3050" y="5803900"/>
            <a:ext cx="24860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1666" name="Rectangle 2"/>
          <p:cNvSpPr>
            <a:spLocks noGrp="1" noChangeArrowheads="1"/>
          </p:cNvSpPr>
          <p:nvPr>
            <p:ph type="ctrTitle" sz="quarter"/>
          </p:nvPr>
        </p:nvSpPr>
        <p:spPr>
          <a:xfrm>
            <a:off x="344488" y="263525"/>
            <a:ext cx="8401050" cy="1395413"/>
          </a:xfrm>
        </p:spPr>
        <p:txBody>
          <a:bodyPr/>
          <a:lstStyle>
            <a:lvl1pPr>
              <a:spcBef>
                <a:spcPct val="25000"/>
              </a:spcBef>
              <a:defRPr sz="4200"/>
            </a:lvl1pPr>
          </a:lstStyle>
          <a:p>
            <a:r>
              <a:rPr lang="en-US"/>
              <a:t>Click to edit Master title style</a:t>
            </a:r>
          </a:p>
        </p:txBody>
      </p:sp>
      <p:sp>
        <p:nvSpPr>
          <p:cNvPr id="881667" name="Rectangle 3"/>
          <p:cNvSpPr>
            <a:spLocks noGrp="1" noChangeArrowheads="1"/>
          </p:cNvSpPr>
          <p:nvPr>
            <p:ph type="subTitle" sz="quarter" idx="1"/>
          </p:nvPr>
        </p:nvSpPr>
        <p:spPr>
          <a:xfrm>
            <a:off x="344488" y="1677988"/>
            <a:ext cx="8396287" cy="1752600"/>
          </a:xfrm>
        </p:spPr>
        <p:txBody>
          <a:bodyPr/>
          <a:lstStyle>
            <a:lvl1pPr>
              <a:spcBef>
                <a:spcPct val="0"/>
              </a:spcBef>
              <a:defRPr sz="5000">
                <a:solidFill>
                  <a:schemeClr val="accent2"/>
                </a:solidFill>
              </a:defRPr>
            </a:lvl1pPr>
          </a:lstStyle>
          <a:p>
            <a:r>
              <a:rPr lang="en-US"/>
              <a:t>Click to edit Master subtitle style</a:t>
            </a:r>
          </a:p>
        </p:txBody>
      </p:sp>
    </p:spTree>
    <p:extLst>
      <p:ext uri="{BB962C8B-B14F-4D97-AF65-F5344CB8AC3E}">
        <p14:creationId xmlns:p14="http://schemas.microsoft.com/office/powerpoint/2010/main" val="1769459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7830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64461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727200"/>
            <a:ext cx="4152900" cy="4237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27200"/>
            <a:ext cx="4154488" cy="4237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1954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6442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02639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4678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GE Energy Mast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827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lvl3pPr>
              <a:defRPr/>
            </a:lvl3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A4FDCB9-BB48-4867-8D3D-F8976FCEFC2E}" type="datetime1">
              <a:rPr lang="es-ES" smtClean="0"/>
              <a:t>19/07/2016</a:t>
            </a:fld>
            <a:endParaRPr lang="es-ES"/>
          </a:p>
        </p:txBody>
      </p:sp>
      <p:sp>
        <p:nvSpPr>
          <p:cNvPr id="6" name="Slide Number Placeholder 5"/>
          <p:cNvSpPr>
            <a:spLocks noGrp="1"/>
          </p:cNvSpPr>
          <p:nvPr>
            <p:ph type="sldNum" sz="quarter" idx="12"/>
          </p:nvPr>
        </p:nvSpPr>
        <p:spPr/>
        <p:txBody>
          <a:bodyPr/>
          <a:lstStyle/>
          <a:p>
            <a:fld id="{ED938277-3992-48A6-9F4F-117FC2DEEB56}" type="slidenum">
              <a:rPr lang="es-ES" smtClean="0"/>
              <a:t>‹Nº›</a:t>
            </a:fld>
            <a:endParaRPr lang="es-ES"/>
          </a:p>
        </p:txBody>
      </p:sp>
      <p:cxnSp>
        <p:nvCxnSpPr>
          <p:cNvPr id="7" name="Conector recto 6"/>
          <p:cNvCxnSpPr/>
          <p:nvPr/>
        </p:nvCxnSpPr>
        <p:spPr>
          <a:xfrm flipV="1">
            <a:off x="331304" y="6490667"/>
            <a:ext cx="6361044" cy="220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flipV="1">
            <a:off x="331304" y="6490667"/>
            <a:ext cx="6361044" cy="220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Conector recto 12"/>
          <p:cNvCxnSpPr/>
          <p:nvPr userDrawn="1"/>
        </p:nvCxnSpPr>
        <p:spPr>
          <a:xfrm flipV="1">
            <a:off x="331304" y="6490667"/>
            <a:ext cx="6361044" cy="220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14" name="Imagen 13"/>
          <p:cNvPicPr>
            <a:picLocks noChangeAspect="1"/>
          </p:cNvPicPr>
          <p:nvPr userDrawn="1"/>
        </p:nvPicPr>
        <p:blipFill>
          <a:blip r:embed="rId2"/>
          <a:stretch>
            <a:fillRect/>
          </a:stretch>
        </p:blipFill>
        <p:spPr>
          <a:xfrm>
            <a:off x="7383190" y="5979463"/>
            <a:ext cx="1716430" cy="894274"/>
          </a:xfrm>
          <a:prstGeom prst="rect">
            <a:avLst/>
          </a:prstGeom>
        </p:spPr>
      </p:pic>
    </p:spTree>
    <p:extLst>
      <p:ext uri="{BB962C8B-B14F-4D97-AF65-F5344CB8AC3E}">
        <p14:creationId xmlns:p14="http://schemas.microsoft.com/office/powerpoint/2010/main" val="2526962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Section Header Cyan">
    <p:bg>
      <p:bgPr>
        <a:solidFill>
          <a:schemeClr val="accent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42900" y="280988"/>
            <a:ext cx="8459788" cy="998537"/>
          </a:xfrm>
        </p:spPr>
        <p:txBody>
          <a:bodyPr/>
          <a:lstStyle>
            <a:lvl1pPr>
              <a:defRPr baseline="0">
                <a:solidFill>
                  <a:schemeClr val="bg1"/>
                </a:solidFill>
              </a:defRPr>
            </a:lvl1pPr>
          </a:lstStyle>
          <a:p>
            <a:r>
              <a:rPr lang="en-US" dirty="0"/>
              <a:t> New section header goes here</a:t>
            </a:r>
            <a:endParaRPr lang="en-GB" dirty="0"/>
          </a:p>
        </p:txBody>
      </p:sp>
    </p:spTree>
    <p:extLst>
      <p:ext uri="{BB962C8B-B14F-4D97-AF65-F5344CB8AC3E}">
        <p14:creationId xmlns:p14="http://schemas.microsoft.com/office/powerpoint/2010/main" val="1786376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tx1"/>
        </a:solidFill>
        <a:effectLst/>
      </p:bgPr>
    </p:bg>
    <p:spTree>
      <p:nvGrpSpPr>
        <p:cNvPr id="1" name=""/>
        <p:cNvGrpSpPr/>
        <p:nvPr/>
      </p:nvGrpSpPr>
      <p:grpSpPr>
        <a:xfrm>
          <a:off x="0" y="0"/>
          <a:ext cx="0" cy="0"/>
          <a:chOff x="0" y="0"/>
          <a:chExt cx="0" cy="0"/>
        </a:xfrm>
      </p:grpSpPr>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hasCustomPrompt="1"/>
          </p:nvPr>
        </p:nvSpPr>
        <p:spPr>
          <a:xfrm>
            <a:off x="342900" y="280988"/>
            <a:ext cx="8459788" cy="998537"/>
          </a:xfrm>
        </p:spPr>
        <p:txBody>
          <a:bodyPr/>
          <a:lstStyle>
            <a:lvl1pPr>
              <a:defRPr baseline="0">
                <a:solidFill>
                  <a:schemeClr val="bg1"/>
                </a:solidFill>
              </a:defRPr>
            </a:lvl1pPr>
          </a:lstStyle>
          <a:p>
            <a:r>
              <a:rPr lang="en-US" dirty="0"/>
              <a:t> New section header goes here</a:t>
            </a:r>
            <a:endParaRPr lang="en-GB" dirty="0"/>
          </a:p>
        </p:txBody>
      </p:sp>
    </p:spTree>
    <p:extLst>
      <p:ext uri="{BB962C8B-B14F-4D97-AF65-F5344CB8AC3E}">
        <p14:creationId xmlns:p14="http://schemas.microsoft.com/office/powerpoint/2010/main" val="4156611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Header Green">
    <p:bg>
      <p:bgPr>
        <a:solidFill>
          <a:schemeClr val="accent3"/>
        </a:solidFill>
        <a:effectLst/>
      </p:bgPr>
    </p:bg>
    <p:spTree>
      <p:nvGrpSpPr>
        <p:cNvPr id="1" name=""/>
        <p:cNvGrpSpPr/>
        <p:nvPr/>
      </p:nvGrpSpPr>
      <p:grpSpPr>
        <a:xfrm>
          <a:off x="0" y="0"/>
          <a:ext cx="0" cy="0"/>
          <a:chOff x="0" y="0"/>
          <a:chExt cx="0" cy="0"/>
        </a:xfrm>
      </p:grpSpPr>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hasCustomPrompt="1"/>
          </p:nvPr>
        </p:nvSpPr>
        <p:spPr>
          <a:xfrm>
            <a:off x="342900" y="280988"/>
            <a:ext cx="8459788" cy="998537"/>
          </a:xfrm>
        </p:spPr>
        <p:txBody>
          <a:bodyPr/>
          <a:lstStyle>
            <a:lvl1pPr>
              <a:defRPr baseline="0">
                <a:solidFill>
                  <a:schemeClr val="bg1"/>
                </a:solidFill>
              </a:defRPr>
            </a:lvl1pPr>
          </a:lstStyle>
          <a:p>
            <a:r>
              <a:rPr lang="en-US" dirty="0"/>
              <a:t> New section header goes here</a:t>
            </a:r>
            <a:endParaRPr lang="en-GB" dirty="0"/>
          </a:p>
        </p:txBody>
      </p:sp>
    </p:spTree>
    <p:extLst>
      <p:ext uri="{BB962C8B-B14F-4D97-AF65-F5344CB8AC3E}">
        <p14:creationId xmlns:p14="http://schemas.microsoft.com/office/powerpoint/2010/main" val="24346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a:t> New section header goes here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85360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Header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a:t> New section header goes here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79334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Header Violet">
    <p:bg>
      <p:bgPr>
        <a:solidFill>
          <a:schemeClr val="accent4"/>
        </a:solidFill>
        <a:effectLst/>
      </p:bgPr>
    </p:bg>
    <p:spTree>
      <p:nvGrpSpPr>
        <p:cNvPr id="1" name=""/>
        <p:cNvGrpSpPr/>
        <p:nvPr/>
      </p:nvGrpSpPr>
      <p:grpSpPr>
        <a:xfrm>
          <a:off x="0" y="0"/>
          <a:ext cx="0" cy="0"/>
          <a:chOff x="0" y="0"/>
          <a:chExt cx="0" cy="0"/>
        </a:xfrm>
      </p:grpSpPr>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hasCustomPrompt="1"/>
          </p:nvPr>
        </p:nvSpPr>
        <p:spPr>
          <a:xfrm>
            <a:off x="342900" y="280988"/>
            <a:ext cx="8459788" cy="998537"/>
          </a:xfrm>
        </p:spPr>
        <p:txBody>
          <a:bodyPr/>
          <a:lstStyle>
            <a:lvl1pPr>
              <a:defRPr baseline="0">
                <a:solidFill>
                  <a:schemeClr val="bg1"/>
                </a:solidFill>
              </a:defRPr>
            </a:lvl1pPr>
          </a:lstStyle>
          <a:p>
            <a:r>
              <a:rPr lang="en-US" dirty="0"/>
              <a:t> New section header goes here</a:t>
            </a:r>
            <a:endParaRPr lang="en-GB" dirty="0"/>
          </a:p>
        </p:txBody>
      </p:sp>
    </p:spTree>
    <p:extLst>
      <p:ext uri="{BB962C8B-B14F-4D97-AF65-F5344CB8AC3E}">
        <p14:creationId xmlns:p14="http://schemas.microsoft.com/office/powerpoint/2010/main" val="5605511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Header Light Green">
    <p:bg>
      <p:bgPr>
        <a:solidFill>
          <a:schemeClr val="accent5"/>
        </a:solidFill>
        <a:effectLst/>
      </p:bgPr>
    </p:bg>
    <p:spTree>
      <p:nvGrpSpPr>
        <p:cNvPr id="1" name=""/>
        <p:cNvGrpSpPr/>
        <p:nvPr/>
      </p:nvGrpSpPr>
      <p:grpSpPr>
        <a:xfrm>
          <a:off x="0" y="0"/>
          <a:ext cx="0" cy="0"/>
          <a:chOff x="0" y="0"/>
          <a:chExt cx="0" cy="0"/>
        </a:xfrm>
      </p:grpSpPr>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hasCustomPrompt="1"/>
          </p:nvPr>
        </p:nvSpPr>
        <p:spPr>
          <a:xfrm>
            <a:off x="342900" y="280988"/>
            <a:ext cx="8459788" cy="998537"/>
          </a:xfrm>
        </p:spPr>
        <p:txBody>
          <a:bodyPr/>
          <a:lstStyle>
            <a:lvl1pPr>
              <a:defRPr baseline="0">
                <a:solidFill>
                  <a:schemeClr val="bg1"/>
                </a:solidFill>
              </a:defRPr>
            </a:lvl1pPr>
          </a:lstStyle>
          <a:p>
            <a:r>
              <a:rPr lang="en-US" dirty="0"/>
              <a:t> New section header goes here</a:t>
            </a:r>
            <a:endParaRPr lang="en-GB" dirty="0"/>
          </a:p>
        </p:txBody>
      </p:sp>
    </p:spTree>
    <p:extLst>
      <p:ext uri="{BB962C8B-B14F-4D97-AF65-F5344CB8AC3E}">
        <p14:creationId xmlns:p14="http://schemas.microsoft.com/office/powerpoint/2010/main" val="33360132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solidFill>
          <a:schemeClr val="tx1"/>
        </a:solidFill>
        <a:effectLst/>
      </p:bgPr>
    </p:bg>
    <p:spTree>
      <p:nvGrpSpPr>
        <p:cNvPr id="1" name=""/>
        <p:cNvGrpSpPr/>
        <p:nvPr/>
      </p:nvGrpSpPr>
      <p:grpSpPr>
        <a:xfrm>
          <a:off x="0" y="0"/>
          <a:ext cx="0" cy="0"/>
          <a:chOff x="0" y="0"/>
          <a:chExt cx="0" cy="0"/>
        </a:xfrm>
      </p:grpSpPr>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hasCustomPrompt="1"/>
          </p:nvPr>
        </p:nvSpPr>
        <p:spPr>
          <a:xfrm>
            <a:off x="342900" y="280988"/>
            <a:ext cx="8459788" cy="998537"/>
          </a:xfrm>
        </p:spPr>
        <p:txBody>
          <a:bodyPr/>
          <a:lstStyle>
            <a:lvl1pPr>
              <a:defRPr baseline="0">
                <a:solidFill>
                  <a:schemeClr val="bg1"/>
                </a:solidFill>
              </a:defRPr>
            </a:lvl1pPr>
          </a:lstStyle>
          <a:p>
            <a:r>
              <a:rPr lang="en-US" dirty="0"/>
              <a:t> New section header goes here</a:t>
            </a:r>
            <a:endParaRPr lang="en-GB" dirty="0"/>
          </a:p>
        </p:txBody>
      </p:sp>
    </p:spTree>
    <p:extLst>
      <p:ext uri="{BB962C8B-B14F-4D97-AF65-F5344CB8AC3E}">
        <p14:creationId xmlns:p14="http://schemas.microsoft.com/office/powerpoint/2010/main" val="31133106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Section Header Green">
    <p:bg>
      <p:bgPr>
        <a:solidFill>
          <a:schemeClr val="accent3"/>
        </a:solidFill>
        <a:effectLst/>
      </p:bgPr>
    </p:bg>
    <p:spTree>
      <p:nvGrpSpPr>
        <p:cNvPr id="1" name=""/>
        <p:cNvGrpSpPr/>
        <p:nvPr/>
      </p:nvGrpSpPr>
      <p:grpSpPr>
        <a:xfrm>
          <a:off x="0" y="0"/>
          <a:ext cx="0" cy="0"/>
          <a:chOff x="0" y="0"/>
          <a:chExt cx="0" cy="0"/>
        </a:xfrm>
      </p:grpSpPr>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hasCustomPrompt="1"/>
          </p:nvPr>
        </p:nvSpPr>
        <p:spPr>
          <a:xfrm>
            <a:off x="342900" y="280988"/>
            <a:ext cx="8459788" cy="998537"/>
          </a:xfrm>
        </p:spPr>
        <p:txBody>
          <a:bodyPr/>
          <a:lstStyle>
            <a:lvl1pPr>
              <a:defRPr baseline="0">
                <a:solidFill>
                  <a:schemeClr val="bg1"/>
                </a:solidFill>
              </a:defRPr>
            </a:lvl1pPr>
          </a:lstStyle>
          <a:p>
            <a:r>
              <a:rPr lang="en-US" dirty="0"/>
              <a:t> New section header goes here</a:t>
            </a:r>
            <a:endParaRPr lang="en-GB" dirty="0"/>
          </a:p>
        </p:txBody>
      </p:sp>
    </p:spTree>
    <p:extLst>
      <p:ext uri="{BB962C8B-B14F-4D97-AF65-F5344CB8AC3E}">
        <p14:creationId xmlns:p14="http://schemas.microsoft.com/office/powerpoint/2010/main" val="32763737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Section Header Oran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a:t> New section header goes here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1312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2" name="Rectángulo 11"/>
          <p:cNvSpPr/>
          <p:nvPr/>
        </p:nvSpPr>
        <p:spPr>
          <a:xfrm>
            <a:off x="331304" y="1122363"/>
            <a:ext cx="8405192" cy="2387600"/>
          </a:xfrm>
          <a:prstGeom prst="rect">
            <a:avLst/>
          </a:prstGeom>
          <a:solidFill>
            <a:srgbClr val="E7E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2037" y="3602038"/>
            <a:ext cx="3684460" cy="2828474"/>
          </a:xfrm>
          <a:prstGeom prst="rect">
            <a:avLst/>
          </a:prstGeom>
        </p:spPr>
      </p:pic>
      <p:sp>
        <p:nvSpPr>
          <p:cNvPr id="2" name="Title 1"/>
          <p:cNvSpPr>
            <a:spLocks noGrp="1"/>
          </p:cNvSpPr>
          <p:nvPr>
            <p:ph type="title"/>
          </p:nvPr>
        </p:nvSpPr>
        <p:spPr>
          <a:xfrm>
            <a:off x="331304" y="1103041"/>
            <a:ext cx="8405192" cy="2406922"/>
          </a:xfrm>
        </p:spPr>
        <p:txBody>
          <a:bodyPr anchor="b"/>
          <a:lstStyle>
            <a:lvl1pPr algn="l">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31304" y="3542547"/>
            <a:ext cx="8405192"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EED33FC2-BFE9-4BD0-9256-EEDDAFE375D5}" type="datetime1">
              <a:rPr lang="es-ES" smtClean="0"/>
              <a:t>19/07/2016</a:t>
            </a:fld>
            <a:endParaRPr lang="es-ES"/>
          </a:p>
        </p:txBody>
      </p:sp>
      <p:sp>
        <p:nvSpPr>
          <p:cNvPr id="6" name="Slide Number Placeholder 5"/>
          <p:cNvSpPr>
            <a:spLocks noGrp="1"/>
          </p:cNvSpPr>
          <p:nvPr>
            <p:ph type="sldNum" sz="quarter" idx="12"/>
          </p:nvPr>
        </p:nvSpPr>
        <p:spPr/>
        <p:txBody>
          <a:bodyPr/>
          <a:lstStyle/>
          <a:p>
            <a:fld id="{ED938277-3992-48A6-9F4F-117FC2DEEB56}" type="slidenum">
              <a:rPr lang="es-ES" smtClean="0"/>
              <a:t>‹Nº›</a:t>
            </a:fld>
            <a:endParaRPr lang="es-ES"/>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304" y="176904"/>
            <a:ext cx="1924529" cy="853384"/>
          </a:xfrm>
          <a:prstGeom prst="rect">
            <a:avLst/>
          </a:prstGeom>
        </p:spPr>
      </p:pic>
      <p:cxnSp>
        <p:nvCxnSpPr>
          <p:cNvPr id="10" name="Conector recto 9"/>
          <p:cNvCxnSpPr/>
          <p:nvPr/>
        </p:nvCxnSpPr>
        <p:spPr>
          <a:xfrm>
            <a:off x="331304" y="6492874"/>
            <a:ext cx="840519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331304" y="1122363"/>
            <a:ext cx="8405192" cy="0"/>
          </a:xfrm>
          <a:prstGeom prst="line">
            <a:avLst/>
          </a:prstGeom>
          <a:ln w="38100">
            <a:solidFill>
              <a:srgbClr val="EE3338"/>
            </a:solidFill>
          </a:ln>
        </p:spPr>
        <p:style>
          <a:lnRef idx="1">
            <a:schemeClr val="accent1"/>
          </a:lnRef>
          <a:fillRef idx="0">
            <a:schemeClr val="accent1"/>
          </a:fillRef>
          <a:effectRef idx="0">
            <a:schemeClr val="accent1"/>
          </a:effectRef>
          <a:fontRef idx="minor">
            <a:schemeClr val="tx1"/>
          </a:fontRef>
        </p:style>
      </p:cxnSp>
      <p:sp>
        <p:nvSpPr>
          <p:cNvPr id="14" name="Rectángulo 13"/>
          <p:cNvSpPr/>
          <p:nvPr/>
        </p:nvSpPr>
        <p:spPr>
          <a:xfrm>
            <a:off x="331304" y="1122363"/>
            <a:ext cx="8405192" cy="2387600"/>
          </a:xfrm>
          <a:prstGeom prst="rect">
            <a:avLst/>
          </a:prstGeom>
          <a:solidFill>
            <a:srgbClr val="E7E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2037" y="3602038"/>
            <a:ext cx="3684460" cy="2828474"/>
          </a:xfrm>
          <a:prstGeom prst="rect">
            <a:avLst/>
          </a:prstGeom>
        </p:spPr>
      </p:pic>
      <p:pic>
        <p:nvPicPr>
          <p:cNvPr id="16" name="Imagen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304" y="176904"/>
            <a:ext cx="1924529" cy="853384"/>
          </a:xfrm>
          <a:prstGeom prst="rect">
            <a:avLst/>
          </a:prstGeom>
        </p:spPr>
      </p:pic>
      <p:cxnSp>
        <p:nvCxnSpPr>
          <p:cNvPr id="17" name="Conector recto 16"/>
          <p:cNvCxnSpPr/>
          <p:nvPr/>
        </p:nvCxnSpPr>
        <p:spPr>
          <a:xfrm>
            <a:off x="331304" y="6492874"/>
            <a:ext cx="840519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331304" y="1122363"/>
            <a:ext cx="8405192" cy="0"/>
          </a:xfrm>
          <a:prstGeom prst="line">
            <a:avLst/>
          </a:prstGeom>
          <a:ln w="38100">
            <a:solidFill>
              <a:srgbClr val="EE3338"/>
            </a:solidFill>
          </a:ln>
        </p:spPr>
        <p:style>
          <a:lnRef idx="1">
            <a:schemeClr val="accent1"/>
          </a:lnRef>
          <a:fillRef idx="0">
            <a:schemeClr val="accent1"/>
          </a:fillRef>
          <a:effectRef idx="0">
            <a:schemeClr val="accent1"/>
          </a:effectRef>
          <a:fontRef idx="minor">
            <a:schemeClr val="tx1"/>
          </a:fontRef>
        </p:style>
      </p:cxnSp>
      <p:sp>
        <p:nvSpPr>
          <p:cNvPr id="19" name="Footer Placeholder 3"/>
          <p:cNvSpPr>
            <a:spLocks noGrp="1"/>
          </p:cNvSpPr>
          <p:nvPr>
            <p:ph type="ftr" sz="quarter" idx="11"/>
          </p:nvPr>
        </p:nvSpPr>
        <p:spPr>
          <a:xfrm>
            <a:off x="2397334" y="6495082"/>
            <a:ext cx="4295013" cy="365125"/>
          </a:xfrm>
          <a:prstGeom prst="rect">
            <a:avLst/>
          </a:prstGeom>
        </p:spPr>
        <p:txBody>
          <a:bodyPr/>
          <a:lstStyle/>
          <a:p>
            <a:endParaRPr lang="es-ES" dirty="0"/>
          </a:p>
        </p:txBody>
      </p:sp>
      <p:sp>
        <p:nvSpPr>
          <p:cNvPr id="20" name="Rectángulo 19"/>
          <p:cNvSpPr/>
          <p:nvPr userDrawn="1"/>
        </p:nvSpPr>
        <p:spPr>
          <a:xfrm>
            <a:off x="331304" y="1122363"/>
            <a:ext cx="8405192" cy="2387600"/>
          </a:xfrm>
          <a:prstGeom prst="rect">
            <a:avLst/>
          </a:prstGeom>
          <a:solidFill>
            <a:srgbClr val="E7E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1" name="Imagen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2037" y="3602038"/>
            <a:ext cx="3684460" cy="2828474"/>
          </a:xfrm>
          <a:prstGeom prst="rect">
            <a:avLst/>
          </a:prstGeom>
        </p:spPr>
      </p:pic>
      <p:pic>
        <p:nvPicPr>
          <p:cNvPr id="22" name="Imagen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1304" y="176904"/>
            <a:ext cx="1924529" cy="853384"/>
          </a:xfrm>
          <a:prstGeom prst="rect">
            <a:avLst/>
          </a:prstGeom>
        </p:spPr>
      </p:pic>
      <p:cxnSp>
        <p:nvCxnSpPr>
          <p:cNvPr id="23" name="Conector recto 22"/>
          <p:cNvCxnSpPr/>
          <p:nvPr userDrawn="1"/>
        </p:nvCxnSpPr>
        <p:spPr>
          <a:xfrm>
            <a:off x="331304" y="6492874"/>
            <a:ext cx="840519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Conector recto 23"/>
          <p:cNvCxnSpPr/>
          <p:nvPr userDrawn="1"/>
        </p:nvCxnSpPr>
        <p:spPr>
          <a:xfrm>
            <a:off x="331304" y="1122363"/>
            <a:ext cx="8405192" cy="0"/>
          </a:xfrm>
          <a:prstGeom prst="line">
            <a:avLst/>
          </a:prstGeom>
          <a:ln w="38100">
            <a:solidFill>
              <a:srgbClr val="EE33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2654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Section Header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a:t> New section header goes here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22441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Section Header Cyan">
    <p:bg>
      <p:bgPr>
        <a:solidFill>
          <a:schemeClr val="accent2"/>
        </a:solidFill>
        <a:effectLst/>
      </p:bgPr>
    </p:bg>
    <p:spTree>
      <p:nvGrpSpPr>
        <p:cNvPr id="1" name=""/>
        <p:cNvGrpSpPr/>
        <p:nvPr/>
      </p:nvGrpSpPr>
      <p:grpSpPr>
        <a:xfrm>
          <a:off x="0" y="0"/>
          <a:ext cx="0" cy="0"/>
          <a:chOff x="0" y="0"/>
          <a:chExt cx="0" cy="0"/>
        </a:xfrm>
      </p:grpSpPr>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hasCustomPrompt="1"/>
          </p:nvPr>
        </p:nvSpPr>
        <p:spPr>
          <a:xfrm>
            <a:off x="342900" y="280988"/>
            <a:ext cx="8459788" cy="998537"/>
          </a:xfrm>
        </p:spPr>
        <p:txBody>
          <a:bodyPr/>
          <a:lstStyle>
            <a:lvl1pPr>
              <a:defRPr baseline="0">
                <a:solidFill>
                  <a:schemeClr val="bg1"/>
                </a:solidFill>
              </a:defRPr>
            </a:lvl1pPr>
          </a:lstStyle>
          <a:p>
            <a:r>
              <a:rPr lang="en-US" dirty="0"/>
              <a:t> New section header goes here</a:t>
            </a:r>
            <a:endParaRPr lang="en-GB" dirty="0"/>
          </a:p>
        </p:txBody>
      </p:sp>
    </p:spTree>
    <p:extLst>
      <p:ext uri="{BB962C8B-B14F-4D97-AF65-F5344CB8AC3E}">
        <p14:creationId xmlns:p14="http://schemas.microsoft.com/office/powerpoint/2010/main" val="2144687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Section Header Violet">
    <p:bg>
      <p:bgPr>
        <a:solidFill>
          <a:schemeClr val="accent4"/>
        </a:solidFill>
        <a:effectLst/>
      </p:bgPr>
    </p:bg>
    <p:spTree>
      <p:nvGrpSpPr>
        <p:cNvPr id="1" name=""/>
        <p:cNvGrpSpPr/>
        <p:nvPr/>
      </p:nvGrpSpPr>
      <p:grpSpPr>
        <a:xfrm>
          <a:off x="0" y="0"/>
          <a:ext cx="0" cy="0"/>
          <a:chOff x="0" y="0"/>
          <a:chExt cx="0" cy="0"/>
        </a:xfrm>
      </p:grpSpPr>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hasCustomPrompt="1"/>
          </p:nvPr>
        </p:nvSpPr>
        <p:spPr>
          <a:xfrm>
            <a:off x="342900" y="280988"/>
            <a:ext cx="8459788" cy="998537"/>
          </a:xfrm>
        </p:spPr>
        <p:txBody>
          <a:bodyPr/>
          <a:lstStyle>
            <a:lvl1pPr>
              <a:defRPr baseline="0">
                <a:solidFill>
                  <a:schemeClr val="bg1"/>
                </a:solidFill>
              </a:defRPr>
            </a:lvl1pPr>
          </a:lstStyle>
          <a:p>
            <a:r>
              <a:rPr lang="en-US" dirty="0"/>
              <a:t> New section header goes here</a:t>
            </a:r>
            <a:endParaRPr lang="en-GB" dirty="0"/>
          </a:p>
        </p:txBody>
      </p:sp>
    </p:spTree>
    <p:extLst>
      <p:ext uri="{BB962C8B-B14F-4D97-AF65-F5344CB8AC3E}">
        <p14:creationId xmlns:p14="http://schemas.microsoft.com/office/powerpoint/2010/main" val="6305827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Section Header Light Green">
    <p:bg>
      <p:bgPr>
        <a:solidFill>
          <a:schemeClr val="accent5"/>
        </a:solidFill>
        <a:effectLst/>
      </p:bgPr>
    </p:bg>
    <p:spTree>
      <p:nvGrpSpPr>
        <p:cNvPr id="1" name=""/>
        <p:cNvGrpSpPr/>
        <p:nvPr/>
      </p:nvGrpSpPr>
      <p:grpSpPr>
        <a:xfrm>
          <a:off x="0" y="0"/>
          <a:ext cx="0" cy="0"/>
          <a:chOff x="0" y="0"/>
          <a:chExt cx="0" cy="0"/>
        </a:xfrm>
      </p:grpSpPr>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hasCustomPrompt="1"/>
          </p:nvPr>
        </p:nvSpPr>
        <p:spPr>
          <a:xfrm>
            <a:off x="342900" y="280988"/>
            <a:ext cx="8459788" cy="998537"/>
          </a:xfrm>
        </p:spPr>
        <p:txBody>
          <a:bodyPr/>
          <a:lstStyle>
            <a:lvl1pPr>
              <a:defRPr baseline="0">
                <a:solidFill>
                  <a:schemeClr val="bg1"/>
                </a:solidFill>
              </a:defRPr>
            </a:lvl1pPr>
          </a:lstStyle>
          <a:p>
            <a:r>
              <a:rPr lang="en-US" dirty="0"/>
              <a:t> New section header goes here</a:t>
            </a:r>
            <a:endParaRPr lang="en-GB" dirty="0"/>
          </a:p>
        </p:txBody>
      </p:sp>
    </p:spTree>
    <p:extLst>
      <p:ext uri="{BB962C8B-B14F-4D97-AF65-F5344CB8AC3E}">
        <p14:creationId xmlns:p14="http://schemas.microsoft.com/office/powerpoint/2010/main" val="27667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13053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2283" y="5910332"/>
            <a:ext cx="1924529" cy="853384"/>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C197B54-B146-40CC-908C-34480EB68A1E}" type="datetime1">
              <a:rPr lang="es-ES" smtClean="0"/>
              <a:t>19/07/2016</a:t>
            </a:fld>
            <a:endParaRPr lang="es-ES"/>
          </a:p>
        </p:txBody>
      </p:sp>
      <p:sp>
        <p:nvSpPr>
          <p:cNvPr id="7" name="Slide Number Placeholder 6"/>
          <p:cNvSpPr>
            <a:spLocks noGrp="1"/>
          </p:cNvSpPr>
          <p:nvPr>
            <p:ph type="sldNum" sz="quarter" idx="12"/>
          </p:nvPr>
        </p:nvSpPr>
        <p:spPr/>
        <p:txBody>
          <a:bodyPr/>
          <a:lstStyle/>
          <a:p>
            <a:fld id="{ED938277-3992-48A6-9F4F-117FC2DEEB56}" type="slidenum">
              <a:rPr lang="es-ES" smtClean="0"/>
              <a:t>‹Nº›</a:t>
            </a:fld>
            <a:endParaRPr lang="es-ES"/>
          </a:p>
        </p:txBody>
      </p:sp>
      <p:cxnSp>
        <p:nvCxnSpPr>
          <p:cNvPr id="9" name="Conector recto 8"/>
          <p:cNvCxnSpPr/>
          <p:nvPr/>
        </p:nvCxnSpPr>
        <p:spPr>
          <a:xfrm flipV="1">
            <a:off x="331304" y="6490667"/>
            <a:ext cx="6361044" cy="2207"/>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2283" y="5910332"/>
            <a:ext cx="1924529" cy="853384"/>
          </a:xfrm>
          <a:prstGeom prst="rect">
            <a:avLst/>
          </a:prstGeom>
        </p:spPr>
      </p:pic>
      <p:cxnSp>
        <p:nvCxnSpPr>
          <p:cNvPr id="12" name="Conector recto 11"/>
          <p:cNvCxnSpPr/>
          <p:nvPr/>
        </p:nvCxnSpPr>
        <p:spPr>
          <a:xfrm flipV="1">
            <a:off x="331304" y="6490667"/>
            <a:ext cx="6361044" cy="220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Footer Placeholder 3"/>
          <p:cNvSpPr>
            <a:spLocks noGrp="1"/>
          </p:cNvSpPr>
          <p:nvPr>
            <p:ph type="ftr" sz="quarter" idx="11"/>
          </p:nvPr>
        </p:nvSpPr>
        <p:spPr>
          <a:xfrm>
            <a:off x="2397334" y="6495082"/>
            <a:ext cx="4295013" cy="365125"/>
          </a:xfrm>
          <a:prstGeom prst="rect">
            <a:avLst/>
          </a:prstGeom>
        </p:spPr>
        <p:txBody>
          <a:bodyPr/>
          <a:lstStyle/>
          <a:p>
            <a:endParaRPr lang="es-ES" dirty="0"/>
          </a:p>
        </p:txBody>
      </p:sp>
      <p:pic>
        <p:nvPicPr>
          <p:cNvPr id="14" name="Imagen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2283" y="5910332"/>
            <a:ext cx="1924529" cy="853384"/>
          </a:xfrm>
          <a:prstGeom prst="rect">
            <a:avLst/>
          </a:prstGeom>
        </p:spPr>
      </p:pic>
      <p:cxnSp>
        <p:nvCxnSpPr>
          <p:cNvPr id="15" name="Conector recto 14"/>
          <p:cNvCxnSpPr/>
          <p:nvPr userDrawn="1"/>
        </p:nvCxnSpPr>
        <p:spPr>
          <a:xfrm flipV="1">
            <a:off x="331304" y="6490667"/>
            <a:ext cx="6361044" cy="220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075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2283" y="5910332"/>
            <a:ext cx="1924529" cy="853384"/>
          </a:xfrm>
          <a:prstGeom prst="rect">
            <a:avLst/>
          </a:prstGeom>
        </p:spPr>
      </p:pic>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FB95A29-A4B5-4CBA-9EB9-E1298C9BC0C9}" type="datetime1">
              <a:rPr lang="es-ES" smtClean="0"/>
              <a:t>19/07/2016</a:t>
            </a:fld>
            <a:endParaRPr lang="es-ES"/>
          </a:p>
        </p:txBody>
      </p:sp>
      <p:sp>
        <p:nvSpPr>
          <p:cNvPr id="9" name="Slide Number Placeholder 8"/>
          <p:cNvSpPr>
            <a:spLocks noGrp="1"/>
          </p:cNvSpPr>
          <p:nvPr>
            <p:ph type="sldNum" sz="quarter" idx="12"/>
          </p:nvPr>
        </p:nvSpPr>
        <p:spPr/>
        <p:txBody>
          <a:bodyPr/>
          <a:lstStyle/>
          <a:p>
            <a:fld id="{ED938277-3992-48A6-9F4F-117FC2DEEB56}" type="slidenum">
              <a:rPr lang="es-ES" smtClean="0"/>
              <a:t>‹Nº›</a:t>
            </a:fld>
            <a:endParaRPr lang="es-ES"/>
          </a:p>
        </p:txBody>
      </p:sp>
      <p:cxnSp>
        <p:nvCxnSpPr>
          <p:cNvPr id="11" name="Conector recto 10"/>
          <p:cNvCxnSpPr/>
          <p:nvPr/>
        </p:nvCxnSpPr>
        <p:spPr>
          <a:xfrm flipV="1">
            <a:off x="331304" y="6490667"/>
            <a:ext cx="6361044" cy="2207"/>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2283" y="5910332"/>
            <a:ext cx="1924529" cy="853384"/>
          </a:xfrm>
          <a:prstGeom prst="rect">
            <a:avLst/>
          </a:prstGeom>
        </p:spPr>
      </p:pic>
      <p:cxnSp>
        <p:nvCxnSpPr>
          <p:cNvPr id="14" name="Conector recto 13"/>
          <p:cNvCxnSpPr/>
          <p:nvPr/>
        </p:nvCxnSpPr>
        <p:spPr>
          <a:xfrm flipV="1">
            <a:off x="331304" y="6490667"/>
            <a:ext cx="6361044" cy="220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Footer Placeholder 3"/>
          <p:cNvSpPr>
            <a:spLocks noGrp="1"/>
          </p:cNvSpPr>
          <p:nvPr>
            <p:ph type="ftr" sz="quarter" idx="11"/>
          </p:nvPr>
        </p:nvSpPr>
        <p:spPr>
          <a:xfrm>
            <a:off x="2397334" y="6495082"/>
            <a:ext cx="4295013" cy="365125"/>
          </a:xfrm>
          <a:prstGeom prst="rect">
            <a:avLst/>
          </a:prstGeom>
        </p:spPr>
        <p:txBody>
          <a:bodyPr/>
          <a:lstStyle/>
          <a:p>
            <a:endParaRPr lang="es-ES" dirty="0"/>
          </a:p>
        </p:txBody>
      </p:sp>
      <p:pic>
        <p:nvPicPr>
          <p:cNvPr id="16" name="Imagen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2283" y="5910332"/>
            <a:ext cx="1924529" cy="853384"/>
          </a:xfrm>
          <a:prstGeom prst="rect">
            <a:avLst/>
          </a:prstGeom>
        </p:spPr>
      </p:pic>
      <p:cxnSp>
        <p:nvCxnSpPr>
          <p:cNvPr id="17" name="Conector recto 16"/>
          <p:cNvCxnSpPr/>
          <p:nvPr userDrawn="1"/>
        </p:nvCxnSpPr>
        <p:spPr>
          <a:xfrm flipV="1">
            <a:off x="331304" y="6490667"/>
            <a:ext cx="6361044" cy="220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57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2283" y="5910332"/>
            <a:ext cx="1924529" cy="853384"/>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92F0C96-96C8-4247-A5AA-AE33AFEC12C5}" type="datetime1">
              <a:rPr lang="es-ES" smtClean="0"/>
              <a:t>19/07/2016</a:t>
            </a:fld>
            <a:endParaRPr lang="es-ES"/>
          </a:p>
        </p:txBody>
      </p:sp>
      <p:sp>
        <p:nvSpPr>
          <p:cNvPr id="4" name="Footer Placeholder 3"/>
          <p:cNvSpPr>
            <a:spLocks noGrp="1"/>
          </p:cNvSpPr>
          <p:nvPr>
            <p:ph type="ftr" sz="quarter" idx="11"/>
          </p:nvPr>
        </p:nvSpPr>
        <p:spPr>
          <a:xfrm>
            <a:off x="2397334" y="6495082"/>
            <a:ext cx="4295013" cy="365125"/>
          </a:xfrm>
          <a:prstGeom prst="rect">
            <a:avLst/>
          </a:prstGeom>
        </p:spPr>
        <p:txBody>
          <a:bodyPr/>
          <a:lstStyle/>
          <a:p>
            <a:endParaRPr lang="es-ES" dirty="0"/>
          </a:p>
        </p:txBody>
      </p:sp>
      <p:sp>
        <p:nvSpPr>
          <p:cNvPr id="5" name="Slide Number Placeholder 4"/>
          <p:cNvSpPr>
            <a:spLocks noGrp="1"/>
          </p:cNvSpPr>
          <p:nvPr>
            <p:ph type="sldNum" sz="quarter" idx="12"/>
          </p:nvPr>
        </p:nvSpPr>
        <p:spPr/>
        <p:txBody>
          <a:bodyPr/>
          <a:lstStyle/>
          <a:p>
            <a:fld id="{ED938277-3992-48A6-9F4F-117FC2DEEB56}" type="slidenum">
              <a:rPr lang="es-ES" smtClean="0"/>
              <a:t>‹Nº›</a:t>
            </a:fld>
            <a:endParaRPr lang="es-ES"/>
          </a:p>
        </p:txBody>
      </p:sp>
      <p:cxnSp>
        <p:nvCxnSpPr>
          <p:cNvPr id="7" name="Conector recto 6"/>
          <p:cNvCxnSpPr/>
          <p:nvPr/>
        </p:nvCxnSpPr>
        <p:spPr>
          <a:xfrm flipV="1">
            <a:off x="331304" y="6490667"/>
            <a:ext cx="6361044" cy="2207"/>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2283" y="5910332"/>
            <a:ext cx="1924529" cy="853384"/>
          </a:xfrm>
          <a:prstGeom prst="rect">
            <a:avLst/>
          </a:prstGeom>
        </p:spPr>
      </p:pic>
      <p:cxnSp>
        <p:nvCxnSpPr>
          <p:cNvPr id="10" name="Conector recto 9"/>
          <p:cNvCxnSpPr/>
          <p:nvPr/>
        </p:nvCxnSpPr>
        <p:spPr>
          <a:xfrm flipV="1">
            <a:off x="331304" y="6490667"/>
            <a:ext cx="6361044" cy="2207"/>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1" name="Imagen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2283" y="5910332"/>
            <a:ext cx="1924529" cy="853384"/>
          </a:xfrm>
          <a:prstGeom prst="rect">
            <a:avLst/>
          </a:prstGeom>
        </p:spPr>
      </p:pic>
      <p:cxnSp>
        <p:nvCxnSpPr>
          <p:cNvPr id="12" name="Conector recto 11"/>
          <p:cNvCxnSpPr/>
          <p:nvPr userDrawn="1"/>
        </p:nvCxnSpPr>
        <p:spPr>
          <a:xfrm flipV="1">
            <a:off x="331304" y="6490667"/>
            <a:ext cx="6361044" cy="220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5729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2661" y="3986356"/>
            <a:ext cx="3183835" cy="2444156"/>
          </a:xfrm>
          <a:prstGeom prst="rect">
            <a:avLst/>
          </a:prstGeom>
        </p:spPr>
      </p:pic>
      <p:sp>
        <p:nvSpPr>
          <p:cNvPr id="2" name="Date Placeholder 1"/>
          <p:cNvSpPr>
            <a:spLocks noGrp="1"/>
          </p:cNvSpPr>
          <p:nvPr>
            <p:ph type="dt" sz="half" idx="10"/>
          </p:nvPr>
        </p:nvSpPr>
        <p:spPr/>
        <p:txBody>
          <a:bodyPr/>
          <a:lstStyle/>
          <a:p>
            <a:fld id="{97759C96-3D57-4D79-ADF3-A3F5308C1A05}" type="datetime1">
              <a:rPr lang="es-ES" smtClean="0"/>
              <a:t>19/07/2016</a:t>
            </a:fld>
            <a:endParaRPr lang="es-ES"/>
          </a:p>
        </p:txBody>
      </p:sp>
      <p:sp>
        <p:nvSpPr>
          <p:cNvPr id="4" name="Slide Number Placeholder 3"/>
          <p:cNvSpPr>
            <a:spLocks noGrp="1"/>
          </p:cNvSpPr>
          <p:nvPr>
            <p:ph type="sldNum" sz="quarter" idx="12"/>
          </p:nvPr>
        </p:nvSpPr>
        <p:spPr/>
        <p:txBody>
          <a:bodyPr/>
          <a:lstStyle/>
          <a:p>
            <a:fld id="{ED938277-3992-48A6-9F4F-117FC2DEEB56}" type="slidenum">
              <a:rPr lang="es-ES" smtClean="0"/>
              <a:t>‹Nº›</a:t>
            </a:fld>
            <a:endParaRPr lang="es-ES"/>
          </a:p>
        </p:txBody>
      </p:sp>
      <p:cxnSp>
        <p:nvCxnSpPr>
          <p:cNvPr id="7" name="Conector recto 6"/>
          <p:cNvCxnSpPr/>
          <p:nvPr/>
        </p:nvCxnSpPr>
        <p:spPr>
          <a:xfrm>
            <a:off x="331304" y="6492874"/>
            <a:ext cx="8405192"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2661" y="3986356"/>
            <a:ext cx="3183835" cy="2444156"/>
          </a:xfrm>
          <a:prstGeom prst="rect">
            <a:avLst/>
          </a:prstGeom>
        </p:spPr>
      </p:pic>
      <p:cxnSp>
        <p:nvCxnSpPr>
          <p:cNvPr id="9" name="Conector recto 8"/>
          <p:cNvCxnSpPr/>
          <p:nvPr/>
        </p:nvCxnSpPr>
        <p:spPr>
          <a:xfrm>
            <a:off x="331304" y="6492874"/>
            <a:ext cx="840519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Footer Placeholder 3"/>
          <p:cNvSpPr>
            <a:spLocks noGrp="1"/>
          </p:cNvSpPr>
          <p:nvPr>
            <p:ph type="ftr" sz="quarter" idx="11"/>
          </p:nvPr>
        </p:nvSpPr>
        <p:spPr>
          <a:xfrm>
            <a:off x="2397334" y="6495082"/>
            <a:ext cx="4295013" cy="365125"/>
          </a:xfrm>
          <a:prstGeom prst="rect">
            <a:avLst/>
          </a:prstGeom>
        </p:spPr>
        <p:txBody>
          <a:bodyPr/>
          <a:lstStyle/>
          <a:p>
            <a:endParaRPr lang="es-ES" dirty="0"/>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2661" y="3986356"/>
            <a:ext cx="3183835" cy="2444156"/>
          </a:xfrm>
          <a:prstGeom prst="rect">
            <a:avLst/>
          </a:prstGeom>
        </p:spPr>
      </p:pic>
      <p:cxnSp>
        <p:nvCxnSpPr>
          <p:cNvPr id="12" name="Conector recto 11"/>
          <p:cNvCxnSpPr/>
          <p:nvPr userDrawn="1"/>
        </p:nvCxnSpPr>
        <p:spPr>
          <a:xfrm>
            <a:off x="331304" y="6492874"/>
            <a:ext cx="8405192"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08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A76EA7CD-16CA-418F-8BDD-E320FB6CA1F1}" type="datetime1">
              <a:rPr lang="es-ES" smtClean="0"/>
              <a:t>19/07/2016</a:t>
            </a:fld>
            <a:endParaRPr lang="es-ES"/>
          </a:p>
        </p:txBody>
      </p:sp>
      <p:sp>
        <p:nvSpPr>
          <p:cNvPr id="7" name="Slide Number Placeholder 6"/>
          <p:cNvSpPr>
            <a:spLocks noGrp="1"/>
          </p:cNvSpPr>
          <p:nvPr>
            <p:ph type="sldNum" sz="quarter" idx="12"/>
          </p:nvPr>
        </p:nvSpPr>
        <p:spPr/>
        <p:txBody>
          <a:bodyPr/>
          <a:lstStyle/>
          <a:p>
            <a:fld id="{ED938277-3992-48A6-9F4F-117FC2DEEB56}" type="slidenum">
              <a:rPr lang="es-ES" smtClean="0"/>
              <a:t>‹Nº›</a:t>
            </a:fld>
            <a:endParaRPr lang="es-ES"/>
          </a:p>
        </p:txBody>
      </p:sp>
      <p:cxnSp>
        <p:nvCxnSpPr>
          <p:cNvPr id="9" name="Conector recto 8"/>
          <p:cNvCxnSpPr/>
          <p:nvPr/>
        </p:nvCxnSpPr>
        <p:spPr>
          <a:xfrm flipV="1">
            <a:off x="331304" y="6490667"/>
            <a:ext cx="6361044" cy="2207"/>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2283" y="5910332"/>
            <a:ext cx="1924529" cy="853384"/>
          </a:xfrm>
          <a:prstGeom prst="rect">
            <a:avLst/>
          </a:prstGeom>
        </p:spPr>
      </p:pic>
      <p:cxnSp>
        <p:nvCxnSpPr>
          <p:cNvPr id="11" name="Conector recto 10"/>
          <p:cNvCxnSpPr/>
          <p:nvPr/>
        </p:nvCxnSpPr>
        <p:spPr>
          <a:xfrm flipV="1">
            <a:off x="331304" y="6490667"/>
            <a:ext cx="6361044" cy="2207"/>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2283" y="5910332"/>
            <a:ext cx="1924529" cy="853384"/>
          </a:xfrm>
          <a:prstGeom prst="rect">
            <a:avLst/>
          </a:prstGeom>
        </p:spPr>
      </p:pic>
      <p:sp>
        <p:nvSpPr>
          <p:cNvPr id="13" name="Footer Placeholder 3"/>
          <p:cNvSpPr>
            <a:spLocks noGrp="1"/>
          </p:cNvSpPr>
          <p:nvPr>
            <p:ph type="ftr" sz="quarter" idx="11"/>
          </p:nvPr>
        </p:nvSpPr>
        <p:spPr>
          <a:xfrm>
            <a:off x="2397334" y="6495082"/>
            <a:ext cx="4295013" cy="365125"/>
          </a:xfrm>
          <a:prstGeom prst="rect">
            <a:avLst/>
          </a:prstGeom>
        </p:spPr>
        <p:txBody>
          <a:bodyPr/>
          <a:lstStyle/>
          <a:p>
            <a:r>
              <a:rPr lang="es-CO"/>
              <a:t>Todos los derechos reservados a Colombia Inteligente</a:t>
            </a:r>
            <a:endParaRPr lang="es-ES"/>
          </a:p>
        </p:txBody>
      </p:sp>
      <p:cxnSp>
        <p:nvCxnSpPr>
          <p:cNvPr id="14" name="Conector recto 13"/>
          <p:cNvCxnSpPr/>
          <p:nvPr userDrawn="1"/>
        </p:nvCxnSpPr>
        <p:spPr>
          <a:xfrm flipV="1">
            <a:off x="331304" y="6490667"/>
            <a:ext cx="6361044" cy="2207"/>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5" name="Imagen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2283" y="5910332"/>
            <a:ext cx="1924529" cy="853384"/>
          </a:xfrm>
          <a:prstGeom prst="rect">
            <a:avLst/>
          </a:prstGeom>
        </p:spPr>
      </p:pic>
    </p:spTree>
    <p:extLst>
      <p:ext uri="{BB962C8B-B14F-4D97-AF65-F5344CB8AC3E}">
        <p14:creationId xmlns:p14="http://schemas.microsoft.com/office/powerpoint/2010/main" val="2367588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A1B5FF3E-9EE8-4563-83CF-DA0B3D08A580}" type="datetime1">
              <a:rPr lang="es-ES" smtClean="0"/>
              <a:t>19/07/2016</a:t>
            </a:fld>
            <a:endParaRPr lang="es-ES"/>
          </a:p>
        </p:txBody>
      </p:sp>
      <p:sp>
        <p:nvSpPr>
          <p:cNvPr id="7" name="Slide Number Placeholder 6"/>
          <p:cNvSpPr>
            <a:spLocks noGrp="1"/>
          </p:cNvSpPr>
          <p:nvPr>
            <p:ph type="sldNum" sz="quarter" idx="12"/>
          </p:nvPr>
        </p:nvSpPr>
        <p:spPr/>
        <p:txBody>
          <a:bodyPr/>
          <a:lstStyle/>
          <a:p>
            <a:fld id="{ED938277-3992-48A6-9F4F-117FC2DEEB56}" type="slidenum">
              <a:rPr lang="es-ES" smtClean="0"/>
              <a:t>‹Nº›</a:t>
            </a:fld>
            <a:endParaRPr lang="es-ES"/>
          </a:p>
        </p:txBody>
      </p:sp>
      <p:cxnSp>
        <p:nvCxnSpPr>
          <p:cNvPr id="9" name="Conector recto 8"/>
          <p:cNvCxnSpPr/>
          <p:nvPr/>
        </p:nvCxnSpPr>
        <p:spPr>
          <a:xfrm flipV="1">
            <a:off x="331304" y="6490667"/>
            <a:ext cx="6361044" cy="2207"/>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2283" y="5910332"/>
            <a:ext cx="1924529" cy="853384"/>
          </a:xfrm>
          <a:prstGeom prst="rect">
            <a:avLst/>
          </a:prstGeom>
        </p:spPr>
      </p:pic>
      <p:cxnSp>
        <p:nvCxnSpPr>
          <p:cNvPr id="11" name="Conector recto 10"/>
          <p:cNvCxnSpPr/>
          <p:nvPr/>
        </p:nvCxnSpPr>
        <p:spPr>
          <a:xfrm flipV="1">
            <a:off x="331304" y="6490667"/>
            <a:ext cx="6361044" cy="2207"/>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2283" y="5910332"/>
            <a:ext cx="1924529" cy="853384"/>
          </a:xfrm>
          <a:prstGeom prst="rect">
            <a:avLst/>
          </a:prstGeom>
        </p:spPr>
      </p:pic>
      <p:sp>
        <p:nvSpPr>
          <p:cNvPr id="13" name="Footer Placeholder 3"/>
          <p:cNvSpPr>
            <a:spLocks noGrp="1"/>
          </p:cNvSpPr>
          <p:nvPr>
            <p:ph type="ftr" sz="quarter" idx="11"/>
          </p:nvPr>
        </p:nvSpPr>
        <p:spPr>
          <a:xfrm>
            <a:off x="2397334" y="6495082"/>
            <a:ext cx="4295013" cy="365125"/>
          </a:xfrm>
          <a:prstGeom prst="rect">
            <a:avLst/>
          </a:prstGeom>
        </p:spPr>
        <p:txBody>
          <a:bodyPr/>
          <a:lstStyle/>
          <a:p>
            <a:r>
              <a:rPr lang="es-CO"/>
              <a:t>Todos los derechos reservados a Colombia Inteligente</a:t>
            </a:r>
            <a:endParaRPr lang="es-ES"/>
          </a:p>
        </p:txBody>
      </p:sp>
      <p:cxnSp>
        <p:nvCxnSpPr>
          <p:cNvPr id="14" name="Conector recto 13"/>
          <p:cNvCxnSpPr/>
          <p:nvPr userDrawn="1"/>
        </p:nvCxnSpPr>
        <p:spPr>
          <a:xfrm flipV="1">
            <a:off x="331304" y="6490667"/>
            <a:ext cx="6361044" cy="2207"/>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5" name="Imagen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2283" y="5910332"/>
            <a:ext cx="1924529" cy="853384"/>
          </a:xfrm>
          <a:prstGeom prst="rect">
            <a:avLst/>
          </a:prstGeom>
        </p:spPr>
      </p:pic>
    </p:spTree>
    <p:extLst>
      <p:ext uri="{BB962C8B-B14F-4D97-AF65-F5344CB8AC3E}">
        <p14:creationId xmlns:p14="http://schemas.microsoft.com/office/powerpoint/2010/main" val="3920195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4.jpe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799" y="265042"/>
            <a:ext cx="8454887" cy="1244671"/>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304799" y="1669774"/>
            <a:ext cx="8454887" cy="4507189"/>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0" y="649287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C191D-3C3B-499A-A6CB-21F10950918C}" type="datetime1">
              <a:rPr lang="es-ES" smtClean="0"/>
              <a:t>19/07/2016</a:t>
            </a:fld>
            <a:endParaRPr lang="es-ES" dirty="0"/>
          </a:p>
        </p:txBody>
      </p:sp>
      <p:sp>
        <p:nvSpPr>
          <p:cNvPr id="6" name="Slide Number Placeholder 5"/>
          <p:cNvSpPr>
            <a:spLocks noGrp="1"/>
          </p:cNvSpPr>
          <p:nvPr>
            <p:ph type="sldNum" sz="quarter" idx="4"/>
          </p:nvPr>
        </p:nvSpPr>
        <p:spPr>
          <a:xfrm>
            <a:off x="3097695" y="645242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‹Nº›</a:t>
            </a:fld>
            <a:endParaRPr lang="en-US" dirty="0"/>
          </a:p>
        </p:txBody>
      </p:sp>
    </p:spTree>
    <p:extLst>
      <p:ext uri="{BB962C8B-B14F-4D97-AF65-F5344CB8AC3E}">
        <p14:creationId xmlns:p14="http://schemas.microsoft.com/office/powerpoint/2010/main" val="346101112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l" defTabSz="914400" rtl="0" eaLnBrk="1" latinLnBrk="0" hangingPunct="1">
        <a:lnSpc>
          <a:spcPct val="90000"/>
        </a:lnSpc>
        <a:spcBef>
          <a:spcPct val="0"/>
        </a:spcBef>
        <a:buNone/>
        <a:defRPr sz="4400" kern="1200">
          <a:solidFill>
            <a:srgbClr val="EE333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280988"/>
            <a:ext cx="8459788"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42900" y="1727200"/>
            <a:ext cx="8459788"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19088" y="6202363"/>
            <a:ext cx="16002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Box 5"/>
          <p:cNvSpPr txBox="1">
            <a:spLocks noChangeArrowheads="1"/>
          </p:cNvSpPr>
          <p:nvPr/>
        </p:nvSpPr>
        <p:spPr bwMode="auto">
          <a:xfrm>
            <a:off x="6442075" y="6229350"/>
            <a:ext cx="245586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GE Inspira" pitchFamily="34" charset="0"/>
              </a:defRPr>
            </a:lvl1pPr>
            <a:lvl2pPr marL="742950" indent="-285750">
              <a:defRPr sz="2800" b="1">
                <a:solidFill>
                  <a:schemeClr val="tx1"/>
                </a:solidFill>
                <a:latin typeface="GE Inspira" pitchFamily="34" charset="0"/>
              </a:defRPr>
            </a:lvl2pPr>
            <a:lvl3pPr marL="1143000" indent="-228600">
              <a:defRPr sz="2800" b="1">
                <a:solidFill>
                  <a:schemeClr val="tx1"/>
                </a:solidFill>
                <a:latin typeface="GE Inspira" pitchFamily="34" charset="0"/>
              </a:defRPr>
            </a:lvl3pPr>
            <a:lvl4pPr marL="1600200" indent="-228600">
              <a:defRPr sz="2800" b="1">
                <a:solidFill>
                  <a:schemeClr val="tx1"/>
                </a:solidFill>
                <a:latin typeface="GE Inspira" pitchFamily="34" charset="0"/>
              </a:defRPr>
            </a:lvl4pPr>
            <a:lvl5pPr marL="2057400" indent="-228600">
              <a:defRPr sz="2800" b="1">
                <a:solidFill>
                  <a:schemeClr val="tx1"/>
                </a:solidFill>
                <a:latin typeface="GE Inspira" pitchFamily="34" charset="0"/>
              </a:defRPr>
            </a:lvl5pPr>
            <a:lvl6pPr marL="2514600" indent="-228600" algn="ctr" eaLnBrk="0" fontAlgn="base" hangingPunct="0">
              <a:spcBef>
                <a:spcPct val="0"/>
              </a:spcBef>
              <a:spcAft>
                <a:spcPct val="0"/>
              </a:spcAft>
              <a:defRPr sz="2800" b="1">
                <a:solidFill>
                  <a:schemeClr val="tx1"/>
                </a:solidFill>
                <a:latin typeface="GE Inspira" pitchFamily="34" charset="0"/>
              </a:defRPr>
            </a:lvl6pPr>
            <a:lvl7pPr marL="2971800" indent="-228600" algn="ctr" eaLnBrk="0" fontAlgn="base" hangingPunct="0">
              <a:spcBef>
                <a:spcPct val="0"/>
              </a:spcBef>
              <a:spcAft>
                <a:spcPct val="0"/>
              </a:spcAft>
              <a:defRPr sz="2800" b="1">
                <a:solidFill>
                  <a:schemeClr val="tx1"/>
                </a:solidFill>
                <a:latin typeface="GE Inspira" pitchFamily="34" charset="0"/>
              </a:defRPr>
            </a:lvl7pPr>
            <a:lvl8pPr marL="3429000" indent="-228600" algn="ctr" eaLnBrk="0" fontAlgn="base" hangingPunct="0">
              <a:spcBef>
                <a:spcPct val="0"/>
              </a:spcBef>
              <a:spcAft>
                <a:spcPct val="0"/>
              </a:spcAft>
              <a:defRPr sz="2800" b="1">
                <a:solidFill>
                  <a:schemeClr val="tx1"/>
                </a:solidFill>
                <a:latin typeface="GE Inspira" pitchFamily="34" charset="0"/>
              </a:defRPr>
            </a:lvl8pPr>
            <a:lvl9pPr marL="3886200" indent="-228600" algn="ctr" eaLnBrk="0" fontAlgn="base" hangingPunct="0">
              <a:spcBef>
                <a:spcPct val="0"/>
              </a:spcBef>
              <a:spcAft>
                <a:spcPct val="0"/>
              </a:spcAft>
              <a:defRPr sz="2800" b="1">
                <a:solidFill>
                  <a:schemeClr val="tx1"/>
                </a:solidFill>
                <a:latin typeface="GE Inspira" pitchFamily="34" charset="0"/>
              </a:defRPr>
            </a:lvl9pPr>
          </a:lstStyle>
          <a:p>
            <a:pPr algn="r" eaLnBrk="0" fontAlgn="base" hangingPunct="0">
              <a:lnSpc>
                <a:spcPct val="90000"/>
              </a:lnSpc>
              <a:spcBef>
                <a:spcPct val="0"/>
              </a:spcBef>
              <a:spcAft>
                <a:spcPct val="0"/>
              </a:spcAft>
              <a:defRPr/>
            </a:pPr>
            <a:fld id="{D8F7517C-FF7E-466D-B677-60F62210D482}" type="slidenum">
              <a:rPr lang="en-US" sz="900" b="0" smtClean="0">
                <a:solidFill>
                  <a:srgbClr val="1E4191"/>
                </a:solidFill>
              </a:rPr>
              <a:pPr algn="r" eaLnBrk="0" fontAlgn="base" hangingPunct="0">
                <a:lnSpc>
                  <a:spcPct val="90000"/>
                </a:lnSpc>
                <a:spcBef>
                  <a:spcPct val="0"/>
                </a:spcBef>
                <a:spcAft>
                  <a:spcPct val="0"/>
                </a:spcAft>
                <a:defRPr/>
              </a:pPr>
              <a:t>‹Nº›</a:t>
            </a:fld>
            <a:r>
              <a:rPr lang="en-US" sz="900" b="0">
                <a:solidFill>
                  <a:srgbClr val="1E4191"/>
                </a:solidFill>
              </a:rPr>
              <a:t> /</a:t>
            </a:r>
          </a:p>
          <a:p>
            <a:pPr algn="r" eaLnBrk="0" fontAlgn="base" hangingPunct="0">
              <a:lnSpc>
                <a:spcPct val="90000"/>
              </a:lnSpc>
              <a:spcBef>
                <a:spcPct val="0"/>
              </a:spcBef>
              <a:spcAft>
                <a:spcPct val="0"/>
              </a:spcAft>
              <a:defRPr/>
            </a:pPr>
            <a:r>
              <a:rPr lang="en-US" sz="900" b="0">
                <a:solidFill>
                  <a:srgbClr val="1E4191"/>
                </a:solidFill>
              </a:rPr>
              <a:t>GE  /</a:t>
            </a:r>
          </a:p>
          <a:p>
            <a:pPr algn="r" eaLnBrk="0" fontAlgn="base" hangingPunct="0">
              <a:lnSpc>
                <a:spcPct val="90000"/>
              </a:lnSpc>
              <a:spcBef>
                <a:spcPct val="0"/>
              </a:spcBef>
              <a:spcAft>
                <a:spcPct val="0"/>
              </a:spcAft>
              <a:defRPr/>
            </a:pPr>
            <a:endParaRPr lang="en-US" sz="3200" b="0">
              <a:solidFill>
                <a:srgbClr val="1E4191"/>
              </a:solidFill>
            </a:endParaRPr>
          </a:p>
        </p:txBody>
      </p:sp>
      <p:sp>
        <p:nvSpPr>
          <p:cNvPr id="1030" name="Text Box 7"/>
          <p:cNvSpPr txBox="1">
            <a:spLocks noChangeArrowheads="1"/>
          </p:cNvSpPr>
          <p:nvPr/>
        </p:nvSpPr>
        <p:spPr bwMode="auto">
          <a:xfrm>
            <a:off x="2084388" y="6613525"/>
            <a:ext cx="4429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GE Inspira" pitchFamily="34" charset="0"/>
              </a:defRPr>
            </a:lvl1pPr>
            <a:lvl2pPr marL="742950" indent="-285750">
              <a:defRPr sz="2800" b="1">
                <a:solidFill>
                  <a:schemeClr val="tx1"/>
                </a:solidFill>
                <a:latin typeface="GE Inspira" pitchFamily="34" charset="0"/>
              </a:defRPr>
            </a:lvl2pPr>
            <a:lvl3pPr marL="1143000" indent="-228600">
              <a:defRPr sz="2800" b="1">
                <a:solidFill>
                  <a:schemeClr val="tx1"/>
                </a:solidFill>
                <a:latin typeface="GE Inspira" pitchFamily="34" charset="0"/>
              </a:defRPr>
            </a:lvl3pPr>
            <a:lvl4pPr marL="1600200" indent="-228600">
              <a:defRPr sz="2800" b="1">
                <a:solidFill>
                  <a:schemeClr val="tx1"/>
                </a:solidFill>
                <a:latin typeface="GE Inspira" pitchFamily="34" charset="0"/>
              </a:defRPr>
            </a:lvl4pPr>
            <a:lvl5pPr marL="2057400" indent="-228600">
              <a:defRPr sz="2800" b="1">
                <a:solidFill>
                  <a:schemeClr val="tx1"/>
                </a:solidFill>
                <a:latin typeface="GE Inspira" pitchFamily="34" charset="0"/>
              </a:defRPr>
            </a:lvl5pPr>
            <a:lvl6pPr marL="2514600" indent="-228600" algn="ctr" eaLnBrk="0" fontAlgn="base" hangingPunct="0">
              <a:spcBef>
                <a:spcPct val="0"/>
              </a:spcBef>
              <a:spcAft>
                <a:spcPct val="0"/>
              </a:spcAft>
              <a:defRPr sz="2800" b="1">
                <a:solidFill>
                  <a:schemeClr val="tx1"/>
                </a:solidFill>
                <a:latin typeface="GE Inspira" pitchFamily="34" charset="0"/>
              </a:defRPr>
            </a:lvl6pPr>
            <a:lvl7pPr marL="2971800" indent="-228600" algn="ctr" eaLnBrk="0" fontAlgn="base" hangingPunct="0">
              <a:spcBef>
                <a:spcPct val="0"/>
              </a:spcBef>
              <a:spcAft>
                <a:spcPct val="0"/>
              </a:spcAft>
              <a:defRPr sz="2800" b="1">
                <a:solidFill>
                  <a:schemeClr val="tx1"/>
                </a:solidFill>
                <a:latin typeface="GE Inspira" pitchFamily="34" charset="0"/>
              </a:defRPr>
            </a:lvl7pPr>
            <a:lvl8pPr marL="3429000" indent="-228600" algn="ctr" eaLnBrk="0" fontAlgn="base" hangingPunct="0">
              <a:spcBef>
                <a:spcPct val="0"/>
              </a:spcBef>
              <a:spcAft>
                <a:spcPct val="0"/>
              </a:spcAft>
              <a:defRPr sz="2800" b="1">
                <a:solidFill>
                  <a:schemeClr val="tx1"/>
                </a:solidFill>
                <a:latin typeface="GE Inspira" pitchFamily="34" charset="0"/>
              </a:defRPr>
            </a:lvl8pPr>
            <a:lvl9pPr marL="3886200" indent="-228600" algn="ctr" eaLnBrk="0" fontAlgn="base" hangingPunct="0">
              <a:spcBef>
                <a:spcPct val="0"/>
              </a:spcBef>
              <a:spcAft>
                <a:spcPct val="0"/>
              </a:spcAft>
              <a:defRPr sz="2800" b="1">
                <a:solidFill>
                  <a:schemeClr val="tx1"/>
                </a:solidFill>
                <a:latin typeface="GE Inspira" pitchFamily="34" charset="0"/>
              </a:defRPr>
            </a:lvl9pPr>
          </a:lstStyle>
          <a:p>
            <a:pPr eaLnBrk="0" fontAlgn="base" hangingPunct="0">
              <a:spcBef>
                <a:spcPct val="0"/>
              </a:spcBef>
              <a:spcAft>
                <a:spcPct val="0"/>
              </a:spcAft>
              <a:defRPr/>
            </a:pPr>
            <a:r>
              <a:rPr lang="en-US" sz="1000" b="0" i="1" dirty="0">
                <a:solidFill>
                  <a:srgbClr val="1E4191"/>
                </a:solidFill>
                <a:latin typeface="GE Inspira Pitch" pitchFamily="34" charset="0"/>
              </a:rPr>
              <a:t>GE Proprietary © Copyright 2011 General Electric Company. All rights reserved.</a:t>
            </a:r>
          </a:p>
        </p:txBody>
      </p:sp>
    </p:spTree>
    <p:extLst>
      <p:ext uri="{BB962C8B-B14F-4D97-AF65-F5344CB8AC3E}">
        <p14:creationId xmlns:p14="http://schemas.microsoft.com/office/powerpoint/2010/main" val="310408411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Lst>
  <p:txStyles>
    <p:titleStyle>
      <a:lvl1pPr algn="l" rtl="0" eaLnBrk="0" fontAlgn="base" hangingPunct="0">
        <a:lnSpc>
          <a:spcPct val="90000"/>
        </a:lnSpc>
        <a:spcBef>
          <a:spcPct val="0"/>
        </a:spcBef>
        <a:spcAft>
          <a:spcPct val="0"/>
        </a:spcAft>
        <a:defRPr sz="3200">
          <a:solidFill>
            <a:srgbClr val="1E4191"/>
          </a:solidFill>
          <a:latin typeface="+mj-lt"/>
          <a:ea typeface="+mj-ea"/>
          <a:cs typeface="+mj-cs"/>
        </a:defRPr>
      </a:lvl1pPr>
      <a:lvl2pPr algn="l" rtl="0" eaLnBrk="0" fontAlgn="base" hangingPunct="0">
        <a:lnSpc>
          <a:spcPct val="90000"/>
        </a:lnSpc>
        <a:spcBef>
          <a:spcPct val="0"/>
        </a:spcBef>
        <a:spcAft>
          <a:spcPct val="0"/>
        </a:spcAft>
        <a:defRPr sz="3200">
          <a:solidFill>
            <a:srgbClr val="1E4191"/>
          </a:solidFill>
          <a:latin typeface="GE Inspira" pitchFamily="34" charset="0"/>
        </a:defRPr>
      </a:lvl2pPr>
      <a:lvl3pPr algn="l" rtl="0" eaLnBrk="0" fontAlgn="base" hangingPunct="0">
        <a:lnSpc>
          <a:spcPct val="90000"/>
        </a:lnSpc>
        <a:spcBef>
          <a:spcPct val="0"/>
        </a:spcBef>
        <a:spcAft>
          <a:spcPct val="0"/>
        </a:spcAft>
        <a:defRPr sz="3200">
          <a:solidFill>
            <a:srgbClr val="1E4191"/>
          </a:solidFill>
          <a:latin typeface="GE Inspira" pitchFamily="34" charset="0"/>
        </a:defRPr>
      </a:lvl3pPr>
      <a:lvl4pPr algn="l" rtl="0" eaLnBrk="0" fontAlgn="base" hangingPunct="0">
        <a:lnSpc>
          <a:spcPct val="90000"/>
        </a:lnSpc>
        <a:spcBef>
          <a:spcPct val="0"/>
        </a:spcBef>
        <a:spcAft>
          <a:spcPct val="0"/>
        </a:spcAft>
        <a:defRPr sz="3200">
          <a:solidFill>
            <a:srgbClr val="1E4191"/>
          </a:solidFill>
          <a:latin typeface="GE Inspira" pitchFamily="34" charset="0"/>
        </a:defRPr>
      </a:lvl4pPr>
      <a:lvl5pPr algn="l" rtl="0" eaLnBrk="0" fontAlgn="base" hangingPunct="0">
        <a:lnSpc>
          <a:spcPct val="90000"/>
        </a:lnSpc>
        <a:spcBef>
          <a:spcPct val="0"/>
        </a:spcBef>
        <a:spcAft>
          <a:spcPct val="0"/>
        </a:spcAft>
        <a:defRPr sz="3200">
          <a:solidFill>
            <a:srgbClr val="1E4191"/>
          </a:solidFill>
          <a:latin typeface="GE Inspira" pitchFamily="34" charset="0"/>
        </a:defRPr>
      </a:lvl5pPr>
      <a:lvl6pPr marL="457200" algn="l" rtl="0" fontAlgn="base">
        <a:lnSpc>
          <a:spcPct val="90000"/>
        </a:lnSpc>
        <a:spcBef>
          <a:spcPct val="0"/>
        </a:spcBef>
        <a:spcAft>
          <a:spcPct val="0"/>
        </a:spcAft>
        <a:defRPr sz="3200">
          <a:solidFill>
            <a:srgbClr val="1E4191"/>
          </a:solidFill>
          <a:latin typeface="GE Inspira" pitchFamily="34" charset="0"/>
        </a:defRPr>
      </a:lvl6pPr>
      <a:lvl7pPr marL="914400" algn="l" rtl="0" fontAlgn="base">
        <a:lnSpc>
          <a:spcPct val="90000"/>
        </a:lnSpc>
        <a:spcBef>
          <a:spcPct val="0"/>
        </a:spcBef>
        <a:spcAft>
          <a:spcPct val="0"/>
        </a:spcAft>
        <a:defRPr sz="3200">
          <a:solidFill>
            <a:srgbClr val="1E4191"/>
          </a:solidFill>
          <a:latin typeface="GE Inspira" pitchFamily="34" charset="0"/>
        </a:defRPr>
      </a:lvl7pPr>
      <a:lvl8pPr marL="1371600" algn="l" rtl="0" fontAlgn="base">
        <a:lnSpc>
          <a:spcPct val="90000"/>
        </a:lnSpc>
        <a:spcBef>
          <a:spcPct val="0"/>
        </a:spcBef>
        <a:spcAft>
          <a:spcPct val="0"/>
        </a:spcAft>
        <a:defRPr sz="3200">
          <a:solidFill>
            <a:srgbClr val="1E4191"/>
          </a:solidFill>
          <a:latin typeface="GE Inspira" pitchFamily="34" charset="0"/>
        </a:defRPr>
      </a:lvl8pPr>
      <a:lvl9pPr marL="1828800" algn="l" rtl="0" fontAlgn="base">
        <a:lnSpc>
          <a:spcPct val="90000"/>
        </a:lnSpc>
        <a:spcBef>
          <a:spcPct val="0"/>
        </a:spcBef>
        <a:spcAft>
          <a:spcPct val="0"/>
        </a:spcAft>
        <a:defRPr sz="3200">
          <a:solidFill>
            <a:srgbClr val="1E4191"/>
          </a:solidFill>
          <a:latin typeface="GE Inspira" pitchFamily="34" charset="0"/>
        </a:defRPr>
      </a:lvl9pPr>
    </p:titleStyle>
    <p:bodyStyle>
      <a:lvl1pPr marL="342900" indent="-342900" algn="l" rtl="0" eaLnBrk="0" fontAlgn="base" hangingPunct="0">
        <a:lnSpc>
          <a:spcPct val="90000"/>
        </a:lnSpc>
        <a:spcBef>
          <a:spcPct val="50000"/>
        </a:spcBef>
        <a:spcAft>
          <a:spcPct val="0"/>
        </a:spcAft>
        <a:buClr>
          <a:srgbClr val="004880"/>
        </a:buClr>
        <a:defRPr sz="3200">
          <a:solidFill>
            <a:srgbClr val="1E4191"/>
          </a:solidFill>
          <a:latin typeface="+mn-lt"/>
          <a:ea typeface="+mn-ea"/>
          <a:cs typeface="+mn-cs"/>
        </a:defRPr>
      </a:lvl1pPr>
      <a:lvl2pPr marL="341313" indent="-339725" algn="l" rtl="0" eaLnBrk="0" fontAlgn="base" hangingPunct="0">
        <a:lnSpc>
          <a:spcPct val="90000"/>
        </a:lnSpc>
        <a:spcBef>
          <a:spcPct val="30000"/>
        </a:spcBef>
        <a:spcAft>
          <a:spcPct val="0"/>
        </a:spcAft>
        <a:buClr>
          <a:srgbClr val="004880"/>
        </a:buClr>
        <a:buFont typeface="GE Inspira" pitchFamily="34" charset="0"/>
        <a:buChar char="•"/>
        <a:defRPr sz="3200">
          <a:solidFill>
            <a:srgbClr val="1E4191"/>
          </a:solidFill>
          <a:latin typeface="+mn-lt"/>
        </a:defRPr>
      </a:lvl2pPr>
      <a:lvl3pPr marL="744538" indent="-288925" algn="l" rtl="0" eaLnBrk="0" fontAlgn="base" hangingPunct="0">
        <a:lnSpc>
          <a:spcPct val="90000"/>
        </a:lnSpc>
        <a:spcBef>
          <a:spcPct val="20000"/>
        </a:spcBef>
        <a:spcAft>
          <a:spcPct val="0"/>
        </a:spcAft>
        <a:buClr>
          <a:srgbClr val="004880"/>
        </a:buClr>
        <a:buChar char="–"/>
        <a:defRPr sz="3200">
          <a:solidFill>
            <a:srgbClr val="1E4191"/>
          </a:solidFill>
          <a:latin typeface="+mn-lt"/>
        </a:defRPr>
      </a:lvl3pPr>
      <a:lvl4pPr marL="1146175" indent="-287338" algn="l" rtl="0" eaLnBrk="0" fontAlgn="base" hangingPunct="0">
        <a:lnSpc>
          <a:spcPct val="90000"/>
        </a:lnSpc>
        <a:spcBef>
          <a:spcPct val="10000"/>
        </a:spcBef>
        <a:spcAft>
          <a:spcPct val="0"/>
        </a:spcAft>
        <a:buClr>
          <a:srgbClr val="004880"/>
        </a:buClr>
        <a:buChar char="–"/>
        <a:defRPr sz="3200">
          <a:solidFill>
            <a:srgbClr val="1E4191"/>
          </a:solidFill>
          <a:latin typeface="+mn-lt"/>
        </a:defRPr>
      </a:lvl4pPr>
      <a:lvl5pPr marL="1546225" indent="-285750" algn="l" rtl="0" eaLnBrk="0" fontAlgn="base" hangingPunct="0">
        <a:lnSpc>
          <a:spcPct val="90000"/>
        </a:lnSpc>
        <a:spcBef>
          <a:spcPct val="0"/>
        </a:spcBef>
        <a:spcAft>
          <a:spcPct val="0"/>
        </a:spcAft>
        <a:buClr>
          <a:srgbClr val="004880"/>
        </a:buClr>
        <a:buChar char="–"/>
        <a:defRPr sz="3200">
          <a:solidFill>
            <a:srgbClr val="1E4191"/>
          </a:solidFill>
          <a:latin typeface="+mn-lt"/>
        </a:defRPr>
      </a:lvl5pPr>
      <a:lvl6pPr marL="2003425" indent="-285750" algn="l" rtl="0" fontAlgn="base">
        <a:lnSpc>
          <a:spcPct val="90000"/>
        </a:lnSpc>
        <a:spcBef>
          <a:spcPct val="0"/>
        </a:spcBef>
        <a:spcAft>
          <a:spcPct val="0"/>
        </a:spcAft>
        <a:buClr>
          <a:srgbClr val="004880"/>
        </a:buClr>
        <a:buChar char="–"/>
        <a:defRPr sz="3200">
          <a:solidFill>
            <a:srgbClr val="1E4191"/>
          </a:solidFill>
          <a:latin typeface="+mn-lt"/>
        </a:defRPr>
      </a:lvl6pPr>
      <a:lvl7pPr marL="2460625" indent="-285750" algn="l" rtl="0" fontAlgn="base">
        <a:lnSpc>
          <a:spcPct val="90000"/>
        </a:lnSpc>
        <a:spcBef>
          <a:spcPct val="0"/>
        </a:spcBef>
        <a:spcAft>
          <a:spcPct val="0"/>
        </a:spcAft>
        <a:buClr>
          <a:srgbClr val="004880"/>
        </a:buClr>
        <a:buChar char="–"/>
        <a:defRPr sz="3200">
          <a:solidFill>
            <a:srgbClr val="1E4191"/>
          </a:solidFill>
          <a:latin typeface="+mn-lt"/>
        </a:defRPr>
      </a:lvl7pPr>
      <a:lvl8pPr marL="2917825" indent="-285750" algn="l" rtl="0" fontAlgn="base">
        <a:lnSpc>
          <a:spcPct val="90000"/>
        </a:lnSpc>
        <a:spcBef>
          <a:spcPct val="0"/>
        </a:spcBef>
        <a:spcAft>
          <a:spcPct val="0"/>
        </a:spcAft>
        <a:buClr>
          <a:srgbClr val="004880"/>
        </a:buClr>
        <a:buChar char="–"/>
        <a:defRPr sz="3200">
          <a:solidFill>
            <a:srgbClr val="1E4191"/>
          </a:solidFill>
          <a:latin typeface="+mn-lt"/>
        </a:defRPr>
      </a:lvl8pPr>
      <a:lvl9pPr marL="3375025" indent="-285750" algn="l" rtl="0" fontAlgn="base">
        <a:lnSpc>
          <a:spcPct val="90000"/>
        </a:lnSpc>
        <a:spcBef>
          <a:spcPct val="0"/>
        </a:spcBef>
        <a:spcAft>
          <a:spcPct val="0"/>
        </a:spcAft>
        <a:buClr>
          <a:srgbClr val="004880"/>
        </a:buClr>
        <a:buChar char="–"/>
        <a:defRPr sz="3200">
          <a:solidFill>
            <a:srgbClr val="1E419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wm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6.png"/><Relationship Id="rId18" Type="http://schemas.openxmlformats.org/officeDocument/2006/relationships/oleObject" Target="../embeddings/oleObject3.bin"/><Relationship Id="rId3" Type="http://schemas.openxmlformats.org/officeDocument/2006/relationships/notesSlide" Target="../notesSlides/notesSlide9.xml"/><Relationship Id="rId21" Type="http://schemas.openxmlformats.org/officeDocument/2006/relationships/image" Target="../media/image30.png"/><Relationship Id="rId7" Type="http://schemas.openxmlformats.org/officeDocument/2006/relationships/image" Target="../media/image22.jpeg"/><Relationship Id="rId12" Type="http://schemas.openxmlformats.org/officeDocument/2006/relationships/image" Target="../media/image16.png"/><Relationship Id="rId17" Type="http://schemas.openxmlformats.org/officeDocument/2006/relationships/image" Target="../media/image28.jpeg"/><Relationship Id="rId2" Type="http://schemas.openxmlformats.org/officeDocument/2006/relationships/slideLayout" Target="../slideLayouts/slideLayout17.xml"/><Relationship Id="rId16" Type="http://schemas.openxmlformats.org/officeDocument/2006/relationships/image" Target="../media/image27.png"/><Relationship Id="rId20" Type="http://schemas.openxmlformats.org/officeDocument/2006/relationships/image" Target="../media/image29.png"/><Relationship Id="rId1" Type="http://schemas.openxmlformats.org/officeDocument/2006/relationships/vmlDrawing" Target="../drawings/vmlDrawing1.vml"/><Relationship Id="rId6" Type="http://schemas.openxmlformats.org/officeDocument/2006/relationships/image" Target="../media/image21.jpeg"/><Relationship Id="rId11" Type="http://schemas.openxmlformats.org/officeDocument/2006/relationships/oleObject" Target="../embeddings/oleObject1.bin"/><Relationship Id="rId5" Type="http://schemas.openxmlformats.org/officeDocument/2006/relationships/image" Target="../media/image20.png"/><Relationship Id="rId15" Type="http://schemas.openxmlformats.org/officeDocument/2006/relationships/image" Target="../media/image17.png"/><Relationship Id="rId10" Type="http://schemas.openxmlformats.org/officeDocument/2006/relationships/image" Target="../media/image25.png"/><Relationship Id="rId19" Type="http://schemas.openxmlformats.org/officeDocument/2006/relationships/image" Target="../media/image18.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oleObject" Target="../embeddings/oleObject2.bin"/><Relationship Id="rId22"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6.wmf"/><Relationship Id="rId1" Type="http://schemas.openxmlformats.org/officeDocument/2006/relationships/slideLayout" Target="../slideLayouts/slideLayout13.xml"/><Relationship Id="rId4" Type="http://schemas.microsoft.com/office/2007/relationships/hdphoto" Target="../media/hdphoto4.wdp"/></Relationships>
</file>

<file path=ppt/slides/_rels/slide38.xml.rels><?xml version="1.0" encoding="UTF-8" standalone="yes"?>
<Relationships xmlns="http://schemas.openxmlformats.org/package/2006/relationships"><Relationship Id="rId3" Type="http://schemas.openxmlformats.org/officeDocument/2006/relationships/image" Target="../media/image41.wmf"/><Relationship Id="rId7" Type="http://schemas.openxmlformats.org/officeDocument/2006/relationships/image" Target="../media/image45.wmf"/><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29.xml"/><Relationship Id="rId1" Type="http://schemas.openxmlformats.org/officeDocument/2006/relationships/slideLayout" Target="../slideLayouts/slideLayout17.xml"/><Relationship Id="rId6" Type="http://schemas.openxmlformats.org/officeDocument/2006/relationships/image" Target="../media/image46.jpeg"/><Relationship Id="rId5" Type="http://schemas.openxmlformats.org/officeDocument/2006/relationships/image" Target="../media/image42.wmf"/><Relationship Id="rId4" Type="http://schemas.openxmlformats.org/officeDocument/2006/relationships/image" Target="../media/image45.w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7.xml"/><Relationship Id="rId1" Type="http://schemas.openxmlformats.org/officeDocument/2006/relationships/vmlDrawing" Target="../drawings/vmlDrawing2.vml"/><Relationship Id="rId5" Type="http://schemas.openxmlformats.org/officeDocument/2006/relationships/image" Target="../media/image47.png"/><Relationship Id="rId4" Type="http://schemas.openxmlformats.org/officeDocument/2006/relationships/oleObject" Target="../embeddings/oleObject4.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48.emf"/><Relationship Id="rId4" Type="http://schemas.openxmlformats.org/officeDocument/2006/relationships/oleObject" Target="../embeddings/oleObject5.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49.emf"/><Relationship Id="rId4" Type="http://schemas.openxmlformats.org/officeDocument/2006/relationships/oleObject" Target="../embeddings/oleObject6.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51.png"/><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50.png"/><Relationship Id="rId4" Type="http://schemas.openxmlformats.org/officeDocument/2006/relationships/oleObject" Target="../embeddings/oleObject7.bin"/></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18" Type="http://schemas.openxmlformats.org/officeDocument/2006/relationships/image" Target="../media/image68.png"/><Relationship Id="rId26" Type="http://schemas.openxmlformats.org/officeDocument/2006/relationships/image" Target="../media/image76.png"/><Relationship Id="rId3" Type="http://schemas.openxmlformats.org/officeDocument/2006/relationships/image" Target="../media/image53.png"/><Relationship Id="rId21" Type="http://schemas.openxmlformats.org/officeDocument/2006/relationships/image" Target="../media/image71.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7.png"/><Relationship Id="rId25" Type="http://schemas.openxmlformats.org/officeDocument/2006/relationships/image" Target="../media/image75.png"/><Relationship Id="rId2" Type="http://schemas.openxmlformats.org/officeDocument/2006/relationships/notesSlide" Target="../notesSlides/notesSlide35.xml"/><Relationship Id="rId16" Type="http://schemas.openxmlformats.org/officeDocument/2006/relationships/image" Target="../media/image66.png"/><Relationship Id="rId20" Type="http://schemas.openxmlformats.org/officeDocument/2006/relationships/image" Target="../media/image70.png"/><Relationship Id="rId1" Type="http://schemas.openxmlformats.org/officeDocument/2006/relationships/slideLayout" Target="../slideLayouts/slideLayout18.xml"/><Relationship Id="rId6" Type="http://schemas.openxmlformats.org/officeDocument/2006/relationships/image" Target="../media/image56.png"/><Relationship Id="rId11" Type="http://schemas.openxmlformats.org/officeDocument/2006/relationships/image" Target="../media/image61.png"/><Relationship Id="rId24" Type="http://schemas.openxmlformats.org/officeDocument/2006/relationships/image" Target="../media/image74.png"/><Relationship Id="rId5" Type="http://schemas.openxmlformats.org/officeDocument/2006/relationships/image" Target="../media/image55.png"/><Relationship Id="rId15" Type="http://schemas.openxmlformats.org/officeDocument/2006/relationships/image" Target="../media/image65.png"/><Relationship Id="rId23" Type="http://schemas.openxmlformats.org/officeDocument/2006/relationships/image" Target="../media/image73.png"/><Relationship Id="rId28" Type="http://schemas.openxmlformats.org/officeDocument/2006/relationships/image" Target="../media/image78.gif"/><Relationship Id="rId10" Type="http://schemas.openxmlformats.org/officeDocument/2006/relationships/image" Target="../media/image60.png"/><Relationship Id="rId19" Type="http://schemas.openxmlformats.org/officeDocument/2006/relationships/image" Target="../media/image69.png"/><Relationship Id="rId4" Type="http://schemas.openxmlformats.org/officeDocument/2006/relationships/image" Target="../media/image54.jpeg"/><Relationship Id="rId9" Type="http://schemas.openxmlformats.org/officeDocument/2006/relationships/image" Target="../media/image59.png"/><Relationship Id="rId14" Type="http://schemas.openxmlformats.org/officeDocument/2006/relationships/image" Target="../media/image64.png"/><Relationship Id="rId22" Type="http://schemas.openxmlformats.org/officeDocument/2006/relationships/image" Target="../media/image72.png"/><Relationship Id="rId27" Type="http://schemas.openxmlformats.org/officeDocument/2006/relationships/image" Target="../media/image7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Layout" Target="../slideLayouts/slideLayout13.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normAutofit fontScale="90000"/>
          </a:bodyPr>
          <a:lstStyle/>
          <a:p>
            <a:r>
              <a:rPr lang="es-CO" dirty="0"/>
              <a:t>Automatización y control</a:t>
            </a:r>
            <a:br>
              <a:rPr lang="es-CO" dirty="0"/>
            </a:br>
            <a:r>
              <a:rPr lang="es-CO" dirty="0"/>
              <a:t>de sistemas de distribución</a:t>
            </a:r>
            <a:endParaRPr lang="es-ES" dirty="0"/>
          </a:p>
        </p:txBody>
      </p:sp>
      <p:sp>
        <p:nvSpPr>
          <p:cNvPr id="5" name="Subtítulo 4"/>
          <p:cNvSpPr>
            <a:spLocks noGrp="1"/>
          </p:cNvSpPr>
          <p:nvPr>
            <p:ph type="subTitle" idx="1"/>
          </p:nvPr>
        </p:nvSpPr>
        <p:spPr/>
        <p:txBody>
          <a:bodyPr/>
          <a:lstStyle/>
          <a:p>
            <a:r>
              <a:rPr lang="es-CO" dirty="0"/>
              <a:t>Especialización Sistemas de Distribución de Energía Eléctrica</a:t>
            </a:r>
            <a:endParaRPr lang="es-ES" dirty="0"/>
          </a:p>
          <a:p>
            <a:endParaRPr lang="es-CO" dirty="0"/>
          </a:p>
          <a:p>
            <a:r>
              <a:rPr lang="es-CO" dirty="0"/>
              <a:t>Julio de 2016</a:t>
            </a:r>
            <a:endParaRPr lang="es-ES" dirty="0"/>
          </a:p>
        </p:txBody>
      </p:sp>
    </p:spTree>
    <p:extLst>
      <p:ext uri="{BB962C8B-B14F-4D97-AF65-F5344CB8AC3E}">
        <p14:creationId xmlns:p14="http://schemas.microsoft.com/office/powerpoint/2010/main" val="4235509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389287" y="404664"/>
            <a:ext cx="8459788"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lnSpc>
                <a:spcPct val="95000"/>
              </a:lnSpc>
              <a:spcBef>
                <a:spcPct val="0"/>
              </a:spcBef>
              <a:spcAft>
                <a:spcPct val="0"/>
              </a:spcAft>
              <a:defRPr sz="4000">
                <a:solidFill>
                  <a:srgbClr val="4157AD"/>
                </a:solidFill>
                <a:latin typeface="+mj-lt"/>
                <a:ea typeface="+mj-ea"/>
                <a:cs typeface="+mj-cs"/>
              </a:defRPr>
            </a:lvl1pPr>
            <a:lvl2pPr algn="l" rtl="0" fontAlgn="base">
              <a:lnSpc>
                <a:spcPct val="95000"/>
              </a:lnSpc>
              <a:spcBef>
                <a:spcPct val="0"/>
              </a:spcBef>
              <a:spcAft>
                <a:spcPct val="0"/>
              </a:spcAft>
              <a:defRPr sz="4000">
                <a:solidFill>
                  <a:srgbClr val="4157AD"/>
                </a:solidFill>
                <a:latin typeface="GE Inspira" pitchFamily="34" charset="0"/>
              </a:defRPr>
            </a:lvl2pPr>
            <a:lvl3pPr algn="l" rtl="0" fontAlgn="base">
              <a:lnSpc>
                <a:spcPct val="95000"/>
              </a:lnSpc>
              <a:spcBef>
                <a:spcPct val="0"/>
              </a:spcBef>
              <a:spcAft>
                <a:spcPct val="0"/>
              </a:spcAft>
              <a:defRPr sz="4000">
                <a:solidFill>
                  <a:srgbClr val="4157AD"/>
                </a:solidFill>
                <a:latin typeface="GE Inspira" pitchFamily="34" charset="0"/>
              </a:defRPr>
            </a:lvl3pPr>
            <a:lvl4pPr algn="l" rtl="0" fontAlgn="base">
              <a:lnSpc>
                <a:spcPct val="95000"/>
              </a:lnSpc>
              <a:spcBef>
                <a:spcPct val="0"/>
              </a:spcBef>
              <a:spcAft>
                <a:spcPct val="0"/>
              </a:spcAft>
              <a:defRPr sz="4000">
                <a:solidFill>
                  <a:srgbClr val="4157AD"/>
                </a:solidFill>
                <a:latin typeface="GE Inspira" pitchFamily="34" charset="0"/>
              </a:defRPr>
            </a:lvl4pPr>
            <a:lvl5pPr algn="l" rtl="0" fontAlgn="base">
              <a:lnSpc>
                <a:spcPct val="95000"/>
              </a:lnSpc>
              <a:spcBef>
                <a:spcPct val="0"/>
              </a:spcBef>
              <a:spcAft>
                <a:spcPct val="0"/>
              </a:spcAft>
              <a:defRPr sz="4000">
                <a:solidFill>
                  <a:srgbClr val="4157AD"/>
                </a:solidFill>
                <a:latin typeface="GE Inspira" pitchFamily="34" charset="0"/>
              </a:defRPr>
            </a:lvl5pPr>
            <a:lvl6pPr marL="457200" algn="l" rtl="0" fontAlgn="base">
              <a:lnSpc>
                <a:spcPct val="95000"/>
              </a:lnSpc>
              <a:spcBef>
                <a:spcPct val="0"/>
              </a:spcBef>
              <a:spcAft>
                <a:spcPct val="0"/>
              </a:spcAft>
              <a:defRPr sz="4000">
                <a:solidFill>
                  <a:srgbClr val="4157AD"/>
                </a:solidFill>
                <a:latin typeface="GE Inspira" pitchFamily="34" charset="0"/>
              </a:defRPr>
            </a:lvl6pPr>
            <a:lvl7pPr marL="914400" algn="l" rtl="0" fontAlgn="base">
              <a:lnSpc>
                <a:spcPct val="95000"/>
              </a:lnSpc>
              <a:spcBef>
                <a:spcPct val="0"/>
              </a:spcBef>
              <a:spcAft>
                <a:spcPct val="0"/>
              </a:spcAft>
              <a:defRPr sz="4000">
                <a:solidFill>
                  <a:srgbClr val="4157AD"/>
                </a:solidFill>
                <a:latin typeface="GE Inspira" pitchFamily="34" charset="0"/>
              </a:defRPr>
            </a:lvl7pPr>
            <a:lvl8pPr marL="1371600" algn="l" rtl="0" fontAlgn="base">
              <a:lnSpc>
                <a:spcPct val="95000"/>
              </a:lnSpc>
              <a:spcBef>
                <a:spcPct val="0"/>
              </a:spcBef>
              <a:spcAft>
                <a:spcPct val="0"/>
              </a:spcAft>
              <a:defRPr sz="4000">
                <a:solidFill>
                  <a:srgbClr val="4157AD"/>
                </a:solidFill>
                <a:latin typeface="GE Inspira" pitchFamily="34" charset="0"/>
              </a:defRPr>
            </a:lvl8pPr>
            <a:lvl9pPr marL="1828800" algn="l" rtl="0" fontAlgn="base">
              <a:lnSpc>
                <a:spcPct val="95000"/>
              </a:lnSpc>
              <a:spcBef>
                <a:spcPct val="0"/>
              </a:spcBef>
              <a:spcAft>
                <a:spcPct val="0"/>
              </a:spcAft>
              <a:defRPr sz="4000">
                <a:solidFill>
                  <a:srgbClr val="4157AD"/>
                </a:solidFill>
                <a:latin typeface="GE Inspira" pitchFamily="34" charset="0"/>
              </a:defRPr>
            </a:lvl9pPr>
          </a:lstStyle>
          <a:p>
            <a:pPr>
              <a:defRPr/>
            </a:pPr>
            <a:r>
              <a:rPr lang="es-MX" kern="0"/>
              <a:t>Despliegue geográfico en el DMS</a:t>
            </a:r>
            <a:endParaRPr lang="es-MX" kern="0" dirty="0"/>
          </a:p>
        </p:txBody>
      </p:sp>
      <p:grpSp>
        <p:nvGrpSpPr>
          <p:cNvPr id="4" name="Group 3"/>
          <p:cNvGrpSpPr/>
          <p:nvPr/>
        </p:nvGrpSpPr>
        <p:grpSpPr>
          <a:xfrm>
            <a:off x="208442" y="2590800"/>
            <a:ext cx="2389815" cy="883793"/>
            <a:chOff x="5854592" y="4713501"/>
            <a:chExt cx="2389815" cy="883793"/>
          </a:xfrm>
        </p:grpSpPr>
        <p:sp>
          <p:nvSpPr>
            <p:cNvPr id="6" name="Rectangle 5"/>
            <p:cNvSpPr/>
            <p:nvPr/>
          </p:nvSpPr>
          <p:spPr>
            <a:xfrm>
              <a:off x="5854592" y="4713501"/>
              <a:ext cx="2389815" cy="883793"/>
            </a:xfrm>
            <a:prstGeom prst="rect">
              <a:avLst/>
            </a:prstGeom>
            <a:solidFill>
              <a:srgbClr val="00FF00">
                <a:alpha val="52941"/>
              </a:srgbClr>
            </a:solidFill>
            <a:ln>
              <a:noFill/>
            </a:ln>
            <a:effectLst/>
            <a:scene3d>
              <a:camera prst="orthographicFront"/>
              <a:lightRig rig="chilly" dir="t"/>
            </a:scene3d>
            <a:sp3d prstMaterial="translucentPowder">
              <a:bevelT w="127000" h="25400" prst="softRound"/>
            </a:sp3d>
          </p:spPr>
          <p:txBody>
            <a:bodyPr lIns="99060" tIns="99060" rIns="99060" bIns="99060" spcCol="1270" anchor="ctr"/>
            <a:lstStyle/>
            <a:p>
              <a:pPr algn="ctr" defTabSz="1155700">
                <a:lnSpc>
                  <a:spcPct val="90000"/>
                </a:lnSpc>
                <a:spcAft>
                  <a:spcPct val="35000"/>
                </a:spcAft>
                <a:defRPr/>
              </a:pPr>
              <a:endParaRPr lang="en-US" sz="1200" kern="0" dirty="0">
                <a:solidFill>
                  <a:srgbClr val="FFFFFF"/>
                </a:solidFill>
                <a:latin typeface="GE Inspira Pitch" pitchFamily="34" charset="0"/>
              </a:endParaRPr>
            </a:p>
          </p:txBody>
        </p:sp>
        <p:grpSp>
          <p:nvGrpSpPr>
            <p:cNvPr id="7" name="Group 6"/>
            <p:cNvGrpSpPr/>
            <p:nvPr/>
          </p:nvGrpSpPr>
          <p:grpSpPr>
            <a:xfrm>
              <a:off x="7452320" y="4772126"/>
              <a:ext cx="718659" cy="766542"/>
              <a:chOff x="6643856" y="3277685"/>
              <a:chExt cx="1008112" cy="943404"/>
            </a:xfrm>
          </p:grpSpPr>
          <p:pic>
            <p:nvPicPr>
              <p:cNvPr id="9" name="Picture 2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3856" y="3277685"/>
                <a:ext cx="1008112" cy="94340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884498" y="3657180"/>
                <a:ext cx="437615" cy="308352"/>
              </a:xfrm>
              <a:prstGeom prst="rect">
                <a:avLst/>
              </a:prstGeom>
              <a:noFill/>
            </p:spPr>
            <p:txBody>
              <a:bodyPr wrap="none" rtlCol="0" anchor="ctr" anchorCtr="1">
                <a:spAutoFit/>
              </a:bodyPr>
              <a:lstStyle/>
              <a:p>
                <a:r>
                  <a:rPr lang="es-MX" sz="2000" b="1" i="1" kern="0" dirty="0">
                    <a:solidFill>
                      <a:srgbClr val="FFFFFF"/>
                    </a:solidFill>
                  </a:rPr>
                  <a:t>GIS</a:t>
                </a:r>
                <a:endParaRPr lang="es-MX" b="1" i="1" kern="0" dirty="0">
                  <a:solidFill>
                    <a:srgbClr val="FFFFFF"/>
                  </a:solidFill>
                </a:endParaRPr>
              </a:p>
            </p:txBody>
          </p:sp>
        </p:grpSp>
        <p:sp>
          <p:nvSpPr>
            <p:cNvPr id="8" name="TextBox 169"/>
            <p:cNvSpPr txBox="1">
              <a:spLocks noChangeArrowheads="1"/>
            </p:cNvSpPr>
            <p:nvPr/>
          </p:nvSpPr>
          <p:spPr bwMode="auto">
            <a:xfrm>
              <a:off x="6023018" y="4739899"/>
              <a:ext cx="1447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GE Inspira" pitchFamily="34" charset="0"/>
                </a:defRPr>
              </a:lvl1pPr>
              <a:lvl2pPr marL="742950" indent="-285750" eaLnBrk="0" hangingPunct="0">
                <a:defRPr sz="1200">
                  <a:solidFill>
                    <a:schemeClr val="tx1"/>
                  </a:solidFill>
                  <a:latin typeface="GE Inspira" pitchFamily="34" charset="0"/>
                </a:defRPr>
              </a:lvl2pPr>
              <a:lvl3pPr marL="1143000" indent="-228600" eaLnBrk="0" hangingPunct="0">
                <a:defRPr sz="1200">
                  <a:solidFill>
                    <a:schemeClr val="tx1"/>
                  </a:solidFill>
                  <a:latin typeface="GE Inspira" pitchFamily="34" charset="0"/>
                </a:defRPr>
              </a:lvl3pPr>
              <a:lvl4pPr marL="1600200" indent="-228600" eaLnBrk="0" hangingPunct="0">
                <a:defRPr sz="1200">
                  <a:solidFill>
                    <a:schemeClr val="tx1"/>
                  </a:solidFill>
                  <a:latin typeface="GE Inspira" pitchFamily="34" charset="0"/>
                </a:defRPr>
              </a:lvl4pPr>
              <a:lvl5pPr marL="2057400" indent="-228600" eaLnBrk="0" hangingPunct="0">
                <a:defRPr sz="1200">
                  <a:solidFill>
                    <a:schemeClr val="tx1"/>
                  </a:solidFill>
                  <a:latin typeface="GE Inspira" pitchFamily="34" charset="0"/>
                </a:defRPr>
              </a:lvl5pPr>
              <a:lvl6pPr marL="2514600" indent="-228600" eaLnBrk="0" fontAlgn="base" hangingPunct="0">
                <a:spcBef>
                  <a:spcPct val="0"/>
                </a:spcBef>
                <a:spcAft>
                  <a:spcPct val="0"/>
                </a:spcAft>
                <a:defRPr sz="1200">
                  <a:solidFill>
                    <a:schemeClr val="tx1"/>
                  </a:solidFill>
                  <a:latin typeface="GE Inspira" pitchFamily="34" charset="0"/>
                </a:defRPr>
              </a:lvl6pPr>
              <a:lvl7pPr marL="2971800" indent="-228600" eaLnBrk="0" fontAlgn="base" hangingPunct="0">
                <a:spcBef>
                  <a:spcPct val="0"/>
                </a:spcBef>
                <a:spcAft>
                  <a:spcPct val="0"/>
                </a:spcAft>
                <a:defRPr sz="1200">
                  <a:solidFill>
                    <a:schemeClr val="tx1"/>
                  </a:solidFill>
                  <a:latin typeface="GE Inspira" pitchFamily="34" charset="0"/>
                </a:defRPr>
              </a:lvl7pPr>
              <a:lvl8pPr marL="3429000" indent="-228600" eaLnBrk="0" fontAlgn="base" hangingPunct="0">
                <a:spcBef>
                  <a:spcPct val="0"/>
                </a:spcBef>
                <a:spcAft>
                  <a:spcPct val="0"/>
                </a:spcAft>
                <a:defRPr sz="1200">
                  <a:solidFill>
                    <a:schemeClr val="tx1"/>
                  </a:solidFill>
                  <a:latin typeface="GE Inspira" pitchFamily="34" charset="0"/>
                </a:defRPr>
              </a:lvl8pPr>
              <a:lvl9pPr marL="3886200" indent="-228600" eaLnBrk="0" fontAlgn="base" hangingPunct="0">
                <a:spcBef>
                  <a:spcPct val="0"/>
                </a:spcBef>
                <a:spcAft>
                  <a:spcPct val="0"/>
                </a:spcAft>
                <a:defRPr sz="1200">
                  <a:solidFill>
                    <a:schemeClr val="tx1"/>
                  </a:solidFill>
                  <a:latin typeface="GE Inspira" pitchFamily="34" charset="0"/>
                </a:defRPr>
              </a:lvl9pPr>
            </a:lstStyle>
            <a:p>
              <a:pPr algn="ctr" eaLnBrk="1" hangingPunct="1"/>
              <a:r>
                <a:rPr lang="en-US" sz="1600" kern="0" dirty="0" err="1">
                  <a:solidFill>
                    <a:srgbClr val="FFFFFF"/>
                  </a:solidFill>
                  <a:latin typeface="GE Inspira Pitch" pitchFamily="34" charset="0"/>
                </a:rPr>
                <a:t>Sistema</a:t>
              </a:r>
              <a:r>
                <a:rPr lang="en-US" sz="1600" kern="0" dirty="0">
                  <a:solidFill>
                    <a:srgbClr val="FFFFFF"/>
                  </a:solidFill>
                  <a:latin typeface="GE Inspira Pitch" pitchFamily="34" charset="0"/>
                </a:rPr>
                <a:t> de</a:t>
              </a:r>
            </a:p>
            <a:p>
              <a:pPr algn="ctr" eaLnBrk="1" hangingPunct="1"/>
              <a:r>
                <a:rPr lang="en-US" sz="1600" kern="0" dirty="0" err="1">
                  <a:solidFill>
                    <a:srgbClr val="FFFFFF"/>
                  </a:solidFill>
                  <a:latin typeface="GE Inspira Pitch" pitchFamily="34" charset="0"/>
                </a:rPr>
                <a:t>Inventario</a:t>
              </a:r>
              <a:r>
                <a:rPr lang="en-US" sz="1600" kern="0" dirty="0">
                  <a:solidFill>
                    <a:srgbClr val="FFFFFF"/>
                  </a:solidFill>
                  <a:latin typeface="GE Inspira Pitch" pitchFamily="34" charset="0"/>
                </a:rPr>
                <a:t> </a:t>
              </a:r>
              <a:r>
                <a:rPr lang="en-US" sz="1600" kern="0" dirty="0" err="1">
                  <a:solidFill>
                    <a:srgbClr val="FFFFFF"/>
                  </a:solidFill>
                  <a:latin typeface="GE Inspira Pitch" pitchFamily="34" charset="0"/>
                </a:rPr>
                <a:t>Físico</a:t>
              </a:r>
              <a:endParaRPr lang="en-US" sz="1600" kern="0" dirty="0">
                <a:solidFill>
                  <a:srgbClr val="FFFFFF"/>
                </a:solidFill>
                <a:latin typeface="GE Inspira Pitch" pitchFamily="34" charset="0"/>
              </a:endParaRPr>
            </a:p>
          </p:txBody>
        </p:sp>
      </p:grpSp>
      <p:grpSp>
        <p:nvGrpSpPr>
          <p:cNvPr id="18" name="Group 17"/>
          <p:cNvGrpSpPr/>
          <p:nvPr/>
        </p:nvGrpSpPr>
        <p:grpSpPr>
          <a:xfrm>
            <a:off x="3235126" y="2346449"/>
            <a:ext cx="2011360" cy="1455051"/>
            <a:chOff x="3568752" y="3356992"/>
            <a:chExt cx="2011360" cy="1455051"/>
          </a:xfrm>
        </p:grpSpPr>
        <p:grpSp>
          <p:nvGrpSpPr>
            <p:cNvPr id="19" name="Group 18"/>
            <p:cNvGrpSpPr/>
            <p:nvPr/>
          </p:nvGrpSpPr>
          <p:grpSpPr>
            <a:xfrm>
              <a:off x="3568752" y="3356992"/>
              <a:ext cx="2011360" cy="1455051"/>
              <a:chOff x="3496742" y="3429000"/>
              <a:chExt cx="2005604" cy="1398631"/>
            </a:xfrm>
          </p:grpSpPr>
          <p:sp>
            <p:nvSpPr>
              <p:cNvPr id="26" name="Rectangle 25"/>
              <p:cNvSpPr/>
              <p:nvPr/>
            </p:nvSpPr>
            <p:spPr>
              <a:xfrm>
                <a:off x="3496742" y="3429000"/>
                <a:ext cx="2005604" cy="1398631"/>
              </a:xfrm>
              <a:prstGeom prst="rect">
                <a:avLst/>
              </a:prstGeom>
              <a:solidFill>
                <a:srgbClr val="CC3399"/>
              </a:solidFill>
              <a:ln>
                <a:noFill/>
              </a:ln>
              <a:effectLst/>
              <a:scene3d>
                <a:camera prst="orthographicFront"/>
                <a:lightRig rig="chilly" dir="t"/>
              </a:scene3d>
              <a:sp3d prstMaterial="translucentPowder">
                <a:bevelT w="127000" h="25400" prst="softRound"/>
              </a:sp3d>
            </p:spPr>
            <p:txBody>
              <a:bodyPr lIns="99060" tIns="99060" rIns="99060" bIns="99060" spcCol="1270" anchor="ctr"/>
              <a:lstStyle/>
              <a:p>
                <a:pPr algn="ctr" defTabSz="1155700">
                  <a:lnSpc>
                    <a:spcPct val="90000"/>
                  </a:lnSpc>
                  <a:spcAft>
                    <a:spcPct val="35000"/>
                  </a:spcAft>
                  <a:defRPr/>
                </a:pPr>
                <a:endParaRPr lang="en-US" sz="2000" kern="0" dirty="0">
                  <a:solidFill>
                    <a:srgbClr val="FFFFFF"/>
                  </a:solidFill>
                  <a:latin typeface="GE Inspira Pitch" pitchFamily="34" charset="0"/>
                </a:endParaRPr>
              </a:p>
            </p:txBody>
          </p:sp>
          <p:sp>
            <p:nvSpPr>
              <p:cNvPr id="27" name="Rectangle 17"/>
              <p:cNvSpPr>
                <a:spLocks noChangeArrowheads="1"/>
              </p:cNvSpPr>
              <p:nvPr/>
            </p:nvSpPr>
            <p:spPr bwMode="auto">
              <a:xfrm>
                <a:off x="3639947" y="3475108"/>
                <a:ext cx="1737270" cy="340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955800">
                  <a:lnSpc>
                    <a:spcPct val="90000"/>
                  </a:lnSpc>
                  <a:spcAft>
                    <a:spcPct val="35000"/>
                  </a:spcAft>
                </a:pPr>
                <a:r>
                  <a:rPr lang="en-US" sz="1600" kern="0" dirty="0" err="1">
                    <a:solidFill>
                      <a:srgbClr val="FFFFFF"/>
                    </a:solidFill>
                    <a:latin typeface="GE Inspira Pitch" pitchFamily="34" charset="0"/>
                  </a:rPr>
                  <a:t>Modelo</a:t>
                </a:r>
                <a:r>
                  <a:rPr lang="en-US" sz="1600" kern="0" dirty="0">
                    <a:solidFill>
                      <a:srgbClr val="FFFFFF"/>
                    </a:solidFill>
                    <a:latin typeface="GE Inspira Pitch" pitchFamily="34" charset="0"/>
                  </a:rPr>
                  <a:t> de Red</a:t>
                </a:r>
              </a:p>
            </p:txBody>
          </p:sp>
        </p:grpSp>
        <p:grpSp>
          <p:nvGrpSpPr>
            <p:cNvPr id="20" name="Group 19"/>
            <p:cNvGrpSpPr/>
            <p:nvPr/>
          </p:nvGrpSpPr>
          <p:grpSpPr>
            <a:xfrm>
              <a:off x="3616672" y="3789040"/>
              <a:ext cx="1809947" cy="453406"/>
              <a:chOff x="3732823" y="4437595"/>
              <a:chExt cx="1533442" cy="627308"/>
            </a:xfrm>
          </p:grpSpPr>
          <p:sp>
            <p:nvSpPr>
              <p:cNvPr id="24" name="Rectangle 23"/>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25" name="Rectangle 34"/>
              <p:cNvSpPr>
                <a:spLocks noChangeArrowheads="1"/>
              </p:cNvSpPr>
              <p:nvPr/>
            </p:nvSpPr>
            <p:spPr bwMode="auto">
              <a:xfrm>
                <a:off x="3790173" y="4457431"/>
                <a:ext cx="1418742" cy="58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fontAlgn="base">
                  <a:lnSpc>
                    <a:spcPct val="90000"/>
                  </a:lnSpc>
                  <a:spcBef>
                    <a:spcPct val="0"/>
                  </a:spcBef>
                  <a:spcAft>
                    <a:spcPct val="35000"/>
                  </a:spcAft>
                </a:pPr>
                <a:r>
                  <a:rPr lang="en-US" sz="1200" dirty="0" err="1">
                    <a:solidFill>
                      <a:srgbClr val="FFFFFF"/>
                    </a:solidFill>
                    <a:latin typeface="GE Inspira Pitch" pitchFamily="34" charset="0"/>
                  </a:rPr>
                  <a:t>Modelado</a:t>
                </a:r>
                <a:r>
                  <a:rPr lang="en-US" sz="1200" dirty="0">
                    <a:solidFill>
                      <a:srgbClr val="FFFFFF"/>
                    </a:solidFill>
                    <a:latin typeface="GE Inspira Pitch" pitchFamily="34" charset="0"/>
                  </a:rPr>
                  <a:t> de </a:t>
                </a:r>
                <a:r>
                  <a:rPr lang="en-US" sz="1200" dirty="0" err="1">
                    <a:solidFill>
                      <a:srgbClr val="FFFFFF"/>
                    </a:solidFill>
                    <a:latin typeface="GE Inspira Pitch" pitchFamily="34" charset="0"/>
                  </a:rPr>
                  <a:t>Dispositivos</a:t>
                </a:r>
                <a:endParaRPr lang="en-US" sz="1100" dirty="0">
                  <a:solidFill>
                    <a:srgbClr val="FFFFFF"/>
                  </a:solidFill>
                  <a:latin typeface="GE Inspira Pitch" pitchFamily="34" charset="0"/>
                </a:endParaRPr>
              </a:p>
            </p:txBody>
          </p:sp>
        </p:grpSp>
        <p:grpSp>
          <p:nvGrpSpPr>
            <p:cNvPr id="21" name="Group 20"/>
            <p:cNvGrpSpPr/>
            <p:nvPr/>
          </p:nvGrpSpPr>
          <p:grpSpPr>
            <a:xfrm>
              <a:off x="3616672" y="4271738"/>
              <a:ext cx="1809947" cy="453406"/>
              <a:chOff x="3732823" y="4437595"/>
              <a:chExt cx="1533442" cy="627308"/>
            </a:xfrm>
          </p:grpSpPr>
          <p:sp>
            <p:nvSpPr>
              <p:cNvPr id="22" name="Rectangle 21"/>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23" name="Rectangle 34"/>
              <p:cNvSpPr>
                <a:spLocks noChangeArrowheads="1"/>
              </p:cNvSpPr>
              <p:nvPr/>
            </p:nvSpPr>
            <p:spPr bwMode="auto">
              <a:xfrm>
                <a:off x="3790173" y="4457427"/>
                <a:ext cx="1418742" cy="58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fontAlgn="base">
                  <a:lnSpc>
                    <a:spcPct val="90000"/>
                  </a:lnSpc>
                  <a:spcBef>
                    <a:spcPct val="0"/>
                  </a:spcBef>
                  <a:spcAft>
                    <a:spcPct val="35000"/>
                  </a:spcAft>
                </a:pPr>
                <a:r>
                  <a:rPr lang="en-US" sz="1200" dirty="0" err="1">
                    <a:solidFill>
                      <a:srgbClr val="FFFFFF"/>
                    </a:solidFill>
                    <a:latin typeface="GE Inspira Pitch" pitchFamily="34" charset="0"/>
                  </a:rPr>
                  <a:t>Análisis</a:t>
                </a:r>
                <a:r>
                  <a:rPr lang="en-US" sz="1200" dirty="0">
                    <a:solidFill>
                      <a:srgbClr val="FFFFFF"/>
                    </a:solidFill>
                    <a:latin typeface="GE Inspira Pitch" pitchFamily="34" charset="0"/>
                  </a:rPr>
                  <a:t> de </a:t>
                </a:r>
                <a:r>
                  <a:rPr lang="en-US" sz="1200" dirty="0" err="1">
                    <a:solidFill>
                      <a:srgbClr val="FFFFFF"/>
                    </a:solidFill>
                    <a:latin typeface="GE Inspira Pitch" pitchFamily="34" charset="0"/>
                  </a:rPr>
                  <a:t>Conectividad</a:t>
                </a:r>
                <a:endParaRPr lang="en-US" sz="1100" dirty="0">
                  <a:solidFill>
                    <a:srgbClr val="FFFFFF"/>
                  </a:solidFill>
                  <a:latin typeface="GE Inspira Pitch" pitchFamily="34" charset="0"/>
                </a:endParaRPr>
              </a:p>
            </p:txBody>
          </p:sp>
        </p:grpSp>
      </p:grpSp>
      <p:pic>
        <p:nvPicPr>
          <p:cNvPr id="28" name="Picture 6" descr="D:\Documents and Settings\409010111\Desktop\Presentation\new screen caps\6-15-HighlightedFault.jpg"/>
          <p:cNvPicPr>
            <a:picLocks noChangeAspect="1" noChangeArrowheads="1"/>
          </p:cNvPicPr>
          <p:nvPr/>
        </p:nvPicPr>
        <p:blipFill>
          <a:blip r:embed="rId3" cstate="print"/>
          <a:srcRect/>
          <a:stretch>
            <a:fillRect/>
          </a:stretch>
        </p:blipFill>
        <p:spPr bwMode="auto">
          <a:xfrm>
            <a:off x="5763909" y="1996665"/>
            <a:ext cx="3230049" cy="2659430"/>
          </a:xfrm>
          <a:prstGeom prst="rect">
            <a:avLst/>
          </a:prstGeom>
          <a:ln w="31750">
            <a:solidFill>
              <a:schemeClr val="tx1">
                <a:lumMod val="60000"/>
                <a:lumOff val="40000"/>
              </a:schemeClr>
            </a:solidFill>
            <a:miter lim="800000"/>
            <a:headEnd/>
            <a:tailEnd/>
          </a:ln>
          <a:effectLst/>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2145470" y="4419693"/>
            <a:ext cx="4163163" cy="1828707"/>
            <a:chOff x="2145470" y="4419693"/>
            <a:chExt cx="4163163" cy="1828707"/>
          </a:xfrm>
        </p:grpSpPr>
        <p:grpSp>
          <p:nvGrpSpPr>
            <p:cNvPr id="11" name="Group 10"/>
            <p:cNvGrpSpPr/>
            <p:nvPr/>
          </p:nvGrpSpPr>
          <p:grpSpPr>
            <a:xfrm>
              <a:off x="3235126" y="4419693"/>
              <a:ext cx="2011360" cy="654766"/>
              <a:chOff x="3496742" y="3849065"/>
              <a:chExt cx="2005604" cy="978565"/>
            </a:xfrm>
          </p:grpSpPr>
          <p:grpSp>
            <p:nvGrpSpPr>
              <p:cNvPr id="12" name="Group 11"/>
              <p:cNvGrpSpPr/>
              <p:nvPr/>
            </p:nvGrpSpPr>
            <p:grpSpPr>
              <a:xfrm>
                <a:off x="3496742" y="3849065"/>
                <a:ext cx="2005604" cy="978565"/>
                <a:chOff x="3496742" y="3429000"/>
                <a:chExt cx="2005604" cy="1398631"/>
              </a:xfrm>
            </p:grpSpPr>
            <p:sp>
              <p:nvSpPr>
                <p:cNvPr id="16" name="Rectangle 15"/>
                <p:cNvSpPr/>
                <p:nvPr/>
              </p:nvSpPr>
              <p:spPr>
                <a:xfrm>
                  <a:off x="3496742" y="3429000"/>
                  <a:ext cx="2005604" cy="1398631"/>
                </a:xfrm>
                <a:prstGeom prst="rect">
                  <a:avLst/>
                </a:prstGeom>
                <a:solidFill>
                  <a:srgbClr val="CC3399"/>
                </a:solidFill>
                <a:ln>
                  <a:noFill/>
                </a:ln>
                <a:effectLst/>
                <a:scene3d>
                  <a:camera prst="orthographicFront"/>
                  <a:lightRig rig="chilly" dir="t"/>
                </a:scene3d>
                <a:sp3d prstMaterial="translucentPowder">
                  <a:bevelT w="127000" h="25400" prst="softRound"/>
                </a:sp3d>
              </p:spPr>
              <p:txBody>
                <a:bodyPr lIns="99060" tIns="99060" rIns="99060" bIns="99060" spcCol="1270" anchor="ctr"/>
                <a:lstStyle/>
                <a:p>
                  <a:pPr algn="ctr" defTabSz="1155700">
                    <a:lnSpc>
                      <a:spcPct val="90000"/>
                    </a:lnSpc>
                    <a:spcAft>
                      <a:spcPct val="35000"/>
                    </a:spcAft>
                    <a:defRPr/>
                  </a:pPr>
                  <a:endParaRPr lang="en-US" sz="2000" kern="0" dirty="0">
                    <a:solidFill>
                      <a:srgbClr val="FFFFFF"/>
                    </a:solidFill>
                    <a:latin typeface="GE Inspira Pitch" pitchFamily="34" charset="0"/>
                  </a:endParaRPr>
                </a:p>
              </p:txBody>
            </p:sp>
            <p:sp>
              <p:nvSpPr>
                <p:cNvPr id="17" name="Rectangle 17"/>
                <p:cNvSpPr>
                  <a:spLocks noChangeArrowheads="1"/>
                </p:cNvSpPr>
                <p:nvPr/>
              </p:nvSpPr>
              <p:spPr bwMode="auto">
                <a:xfrm>
                  <a:off x="3959484" y="3475108"/>
                  <a:ext cx="108012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955800">
                    <a:lnSpc>
                      <a:spcPct val="90000"/>
                    </a:lnSpc>
                    <a:spcAft>
                      <a:spcPct val="35000"/>
                    </a:spcAft>
                  </a:pPr>
                  <a:r>
                    <a:rPr lang="en-US" sz="1600" kern="0" dirty="0">
                      <a:solidFill>
                        <a:srgbClr val="FFFFFF"/>
                      </a:solidFill>
                      <a:latin typeface="GE Inspira Pitch" pitchFamily="34" charset="0"/>
                    </a:rPr>
                    <a:t>SCADA</a:t>
                  </a:r>
                </a:p>
              </p:txBody>
            </p:sp>
          </p:grpSp>
          <p:grpSp>
            <p:nvGrpSpPr>
              <p:cNvPr id="13" name="Group 12"/>
              <p:cNvGrpSpPr/>
              <p:nvPr/>
            </p:nvGrpSpPr>
            <p:grpSpPr>
              <a:xfrm>
                <a:off x="3790173" y="4385486"/>
                <a:ext cx="1476092" cy="389528"/>
                <a:chOff x="3732823" y="4437595"/>
                <a:chExt cx="1533442" cy="627308"/>
              </a:xfrm>
            </p:grpSpPr>
            <p:sp>
              <p:nvSpPr>
                <p:cNvPr id="14" name="Rectangle 13"/>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hangingPunct="0">
                    <a:defRPr/>
                  </a:pPr>
                  <a:endParaRPr lang="en-US" kern="0" dirty="0">
                    <a:solidFill>
                      <a:srgbClr val="4157AD"/>
                    </a:solidFill>
                  </a:endParaRPr>
                </a:p>
              </p:txBody>
            </p:sp>
            <p:sp>
              <p:nvSpPr>
                <p:cNvPr id="15" name="Rectangle 34"/>
                <p:cNvSpPr>
                  <a:spLocks noChangeArrowheads="1"/>
                </p:cNvSpPr>
                <p:nvPr/>
              </p:nvSpPr>
              <p:spPr bwMode="auto">
                <a:xfrm>
                  <a:off x="3790173" y="4621983"/>
                  <a:ext cx="1418742"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a:lnSpc>
                      <a:spcPct val="90000"/>
                    </a:lnSpc>
                    <a:spcAft>
                      <a:spcPct val="35000"/>
                    </a:spcAft>
                  </a:pPr>
                  <a:r>
                    <a:rPr lang="en-US" sz="1200" kern="0" dirty="0">
                      <a:solidFill>
                        <a:srgbClr val="FFFFFF"/>
                      </a:solidFill>
                      <a:latin typeface="GE Inspira Pitch" pitchFamily="34" charset="0"/>
                    </a:rPr>
                    <a:t>LOAD SHEDDING</a:t>
                  </a:r>
                  <a:endParaRPr lang="en-US" sz="1100" kern="0" dirty="0">
                    <a:solidFill>
                      <a:srgbClr val="FFFFFF"/>
                    </a:solidFill>
                    <a:latin typeface="GE Inspira Pitch" pitchFamily="34" charset="0"/>
                  </a:endParaRPr>
                </a:p>
              </p:txBody>
            </p:sp>
          </p:grpSp>
        </p:grpSp>
        <p:sp>
          <p:nvSpPr>
            <p:cNvPr id="29" name="Oval 47"/>
            <p:cNvSpPr>
              <a:spLocks noChangeArrowheads="1"/>
            </p:cNvSpPr>
            <p:nvPr/>
          </p:nvSpPr>
          <p:spPr bwMode="auto">
            <a:xfrm>
              <a:off x="5107183" y="5684074"/>
              <a:ext cx="1201450" cy="563533"/>
            </a:xfrm>
            <a:prstGeom prst="ellipse">
              <a:avLst/>
            </a:prstGeom>
            <a:ln w="25400">
              <a:headEnd/>
              <a:tailEnd/>
            </a:ln>
            <a:scene3d>
              <a:camera prst="orthographicFront"/>
              <a:lightRig rig="threePt" dir="t"/>
            </a:scene3d>
            <a:sp3d>
              <a:bevelT w="63500" h="38100"/>
            </a:sp3d>
          </p:spPr>
          <p:style>
            <a:lnRef idx="3">
              <a:schemeClr val="lt1"/>
            </a:lnRef>
            <a:fillRef idx="1">
              <a:schemeClr val="accent2"/>
            </a:fillRef>
            <a:effectRef idx="1">
              <a:schemeClr val="accent2"/>
            </a:effectRef>
            <a:fontRef idx="minor">
              <a:schemeClr val="lt1"/>
            </a:fontRef>
          </p:style>
          <p:txBody>
            <a:bodyPr wrap="none" lIns="92075" tIns="46038" rIns="92075" bIns="46038" anchor="ctr">
              <a:spAutoFit/>
            </a:bodyPr>
            <a:lstStyle/>
            <a:p>
              <a:pPr algn="ctr" eaLnBrk="0" hangingPunct="0">
                <a:defRPr/>
              </a:pPr>
              <a:r>
                <a:rPr lang="en-US" sz="1000" b="1" dirty="0" err="1">
                  <a:solidFill>
                    <a:srgbClr val="0033CC"/>
                  </a:solidFill>
                  <a:latin typeface="Tahoma" pitchFamily="34" charset="0"/>
                </a:rPr>
                <a:t>Equipo</a:t>
              </a:r>
              <a:r>
                <a:rPr lang="en-US" sz="1000" b="1" dirty="0">
                  <a:solidFill>
                    <a:srgbClr val="0033CC"/>
                  </a:solidFill>
                  <a:latin typeface="Tahoma" pitchFamily="34" charset="0"/>
                </a:rPr>
                <a:t> de </a:t>
              </a:r>
            </a:p>
            <a:p>
              <a:pPr algn="ctr" eaLnBrk="0" hangingPunct="0">
                <a:defRPr/>
              </a:pPr>
              <a:r>
                <a:rPr lang="en-US" sz="1000" b="1" dirty="0">
                  <a:solidFill>
                    <a:srgbClr val="0033CC"/>
                  </a:solidFill>
                  <a:latin typeface="Tahoma" pitchFamily="34" charset="0"/>
                </a:rPr>
                <a:t>campo</a:t>
              </a:r>
            </a:p>
          </p:txBody>
        </p:sp>
        <p:sp>
          <p:nvSpPr>
            <p:cNvPr id="30" name="Oval 47"/>
            <p:cNvSpPr>
              <a:spLocks noChangeArrowheads="1"/>
            </p:cNvSpPr>
            <p:nvPr/>
          </p:nvSpPr>
          <p:spPr bwMode="auto">
            <a:xfrm>
              <a:off x="2145470" y="5684867"/>
              <a:ext cx="1363746" cy="563533"/>
            </a:xfrm>
            <a:prstGeom prst="ellipse">
              <a:avLst/>
            </a:prstGeom>
            <a:ln w="25400">
              <a:noFill/>
              <a:headEnd/>
              <a:tailEnd/>
            </a:ln>
            <a:scene3d>
              <a:camera prst="orthographicFront"/>
              <a:lightRig rig="threePt" dir="t"/>
            </a:scene3d>
            <a:sp3d>
              <a:bevelT w="63500" h="38100" prst="coolSlant"/>
            </a:sp3d>
          </p:spPr>
          <p:style>
            <a:lnRef idx="3">
              <a:schemeClr val="lt1"/>
            </a:lnRef>
            <a:fillRef idx="1">
              <a:schemeClr val="accent2"/>
            </a:fillRef>
            <a:effectRef idx="1">
              <a:schemeClr val="accent2"/>
            </a:effectRef>
            <a:fontRef idx="minor">
              <a:schemeClr val="lt1"/>
            </a:fontRef>
          </p:style>
          <p:txBody>
            <a:bodyPr wrap="none" lIns="92075" tIns="46038" rIns="92075" bIns="46038" anchor="ctr">
              <a:spAutoFit/>
            </a:bodyPr>
            <a:lstStyle/>
            <a:p>
              <a:pPr algn="ctr" eaLnBrk="0" hangingPunct="0">
                <a:defRPr/>
              </a:pPr>
              <a:r>
                <a:rPr lang="en-US" sz="1000" b="1" dirty="0">
                  <a:solidFill>
                    <a:srgbClr val="0033CC"/>
                  </a:solidFill>
                  <a:latin typeface="Tahoma" pitchFamily="34" charset="0"/>
                </a:rPr>
                <a:t>DEI’s de</a:t>
              </a:r>
            </a:p>
            <a:p>
              <a:pPr algn="ctr" eaLnBrk="0" hangingPunct="0">
                <a:defRPr/>
              </a:pPr>
              <a:r>
                <a:rPr lang="en-US" sz="1000" b="1" dirty="0" err="1">
                  <a:solidFill>
                    <a:srgbClr val="0033CC"/>
                  </a:solidFill>
                  <a:latin typeface="Tahoma" pitchFamily="34" charset="0"/>
                </a:rPr>
                <a:t>Subestación</a:t>
              </a:r>
              <a:endParaRPr lang="en-US" sz="1000" b="1" dirty="0">
                <a:solidFill>
                  <a:srgbClr val="0033CC"/>
                </a:solidFill>
                <a:latin typeface="Tahoma" pitchFamily="34" charset="0"/>
              </a:endParaRPr>
            </a:p>
          </p:txBody>
        </p:sp>
        <p:sp>
          <p:nvSpPr>
            <p:cNvPr id="31" name="Oval 47"/>
            <p:cNvSpPr>
              <a:spLocks noChangeArrowheads="1"/>
            </p:cNvSpPr>
            <p:nvPr/>
          </p:nvSpPr>
          <p:spPr bwMode="auto">
            <a:xfrm>
              <a:off x="3753805" y="5793065"/>
              <a:ext cx="1199195" cy="347137"/>
            </a:xfrm>
            <a:prstGeom prst="ellipse">
              <a:avLst/>
            </a:prstGeom>
            <a:ln w="25400">
              <a:headEnd/>
              <a:tailEnd/>
            </a:ln>
            <a:scene3d>
              <a:camera prst="orthographicFront"/>
              <a:lightRig rig="threePt" dir="t"/>
            </a:scene3d>
            <a:sp3d>
              <a:bevelT w="63500" h="38100"/>
            </a:sp3d>
          </p:spPr>
          <p:style>
            <a:lnRef idx="3">
              <a:schemeClr val="lt1"/>
            </a:lnRef>
            <a:fillRef idx="1">
              <a:schemeClr val="accent2"/>
            </a:fillRef>
            <a:effectRef idx="1">
              <a:schemeClr val="accent2"/>
            </a:effectRef>
            <a:fontRef idx="minor">
              <a:schemeClr val="lt1"/>
            </a:fontRef>
          </p:style>
          <p:txBody>
            <a:bodyPr wrap="none" lIns="92075" tIns="46038" rIns="92075" bIns="46038" anchor="ctr">
              <a:spAutoFit/>
            </a:bodyPr>
            <a:lstStyle/>
            <a:p>
              <a:pPr algn="ctr" eaLnBrk="0" hangingPunct="0">
                <a:defRPr/>
              </a:pPr>
              <a:r>
                <a:rPr lang="en-US" sz="1000" b="1" dirty="0" err="1">
                  <a:solidFill>
                    <a:srgbClr val="0033CC"/>
                  </a:solidFill>
                  <a:latin typeface="Tahoma" pitchFamily="34" charset="0"/>
                </a:rPr>
                <a:t>Medidores</a:t>
              </a:r>
              <a:endParaRPr lang="en-US" sz="1000" b="1" dirty="0">
                <a:solidFill>
                  <a:srgbClr val="0033CC"/>
                </a:solidFill>
                <a:latin typeface="Tahoma" pitchFamily="34" charset="0"/>
              </a:endParaRPr>
            </a:p>
          </p:txBody>
        </p:sp>
        <p:sp>
          <p:nvSpPr>
            <p:cNvPr id="32" name="Line 48"/>
            <p:cNvSpPr>
              <a:spLocks noChangeShapeType="1"/>
            </p:cNvSpPr>
            <p:nvPr/>
          </p:nvSpPr>
          <p:spPr bwMode="auto">
            <a:xfrm flipV="1">
              <a:off x="3047999" y="5095303"/>
              <a:ext cx="671369" cy="588754"/>
            </a:xfrm>
            <a:prstGeom prst="line">
              <a:avLst/>
            </a:prstGeom>
            <a:noFill/>
            <a:ln w="38100" cmpd="dbl">
              <a:solidFill>
                <a:srgbClr val="3873B9"/>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fr-CA">
                <a:solidFill>
                  <a:srgbClr val="1E4191"/>
                </a:solidFill>
              </a:endParaRPr>
            </a:p>
          </p:txBody>
        </p:sp>
        <p:sp>
          <p:nvSpPr>
            <p:cNvPr id="33" name="Line 48"/>
            <p:cNvSpPr>
              <a:spLocks noChangeShapeType="1"/>
            </p:cNvSpPr>
            <p:nvPr/>
          </p:nvSpPr>
          <p:spPr bwMode="auto">
            <a:xfrm flipH="1" flipV="1">
              <a:off x="4289733" y="5060091"/>
              <a:ext cx="0" cy="732973"/>
            </a:xfrm>
            <a:prstGeom prst="line">
              <a:avLst/>
            </a:prstGeom>
            <a:noFill/>
            <a:ln w="38100" cmpd="dbl">
              <a:solidFill>
                <a:srgbClr val="3873B9"/>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fr-CA">
                <a:solidFill>
                  <a:srgbClr val="1E4191"/>
                </a:solidFill>
              </a:endParaRPr>
            </a:p>
          </p:txBody>
        </p:sp>
        <p:sp>
          <p:nvSpPr>
            <p:cNvPr id="34" name="Line 48"/>
            <p:cNvSpPr>
              <a:spLocks noChangeShapeType="1"/>
            </p:cNvSpPr>
            <p:nvPr/>
          </p:nvSpPr>
          <p:spPr bwMode="auto">
            <a:xfrm rot="16200000" flipV="1">
              <a:off x="5040167" y="5058427"/>
              <a:ext cx="617114" cy="690863"/>
            </a:xfrm>
            <a:prstGeom prst="line">
              <a:avLst/>
            </a:prstGeom>
            <a:noFill/>
            <a:ln w="38100" cmpd="dbl">
              <a:solidFill>
                <a:srgbClr val="3873B9"/>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fr-CA">
                <a:solidFill>
                  <a:srgbClr val="1E4191"/>
                </a:solidFill>
              </a:endParaRPr>
            </a:p>
          </p:txBody>
        </p:sp>
      </p:grpSp>
      <p:sp>
        <p:nvSpPr>
          <p:cNvPr id="2" name="Down Arrow 1"/>
          <p:cNvSpPr/>
          <p:nvPr/>
        </p:nvSpPr>
        <p:spPr bwMode="auto">
          <a:xfrm rot="16200000">
            <a:off x="5373839" y="2838291"/>
            <a:ext cx="297444" cy="482695"/>
          </a:xfrm>
          <a:prstGeom prst="downArrow">
            <a:avLst/>
          </a:prstGeom>
          <a:solidFill>
            <a:srgbClr val="00B0F0"/>
          </a:solidFill>
          <a:ln w="9525"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s-MX" sz="2800" b="1">
              <a:solidFill>
                <a:srgbClr val="1E4191"/>
              </a:solidFill>
            </a:endParaRPr>
          </a:p>
        </p:txBody>
      </p:sp>
      <p:sp>
        <p:nvSpPr>
          <p:cNvPr id="38" name="Down Arrow 37"/>
          <p:cNvSpPr/>
          <p:nvPr/>
        </p:nvSpPr>
        <p:spPr bwMode="auto">
          <a:xfrm rot="16200000">
            <a:off x="2767972" y="2755540"/>
            <a:ext cx="297444" cy="636868"/>
          </a:xfrm>
          <a:prstGeom prst="downArrow">
            <a:avLst/>
          </a:prstGeom>
          <a:solidFill>
            <a:srgbClr val="00B0F0"/>
          </a:solidFill>
          <a:ln w="9525"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s-MX" sz="2800" b="1">
              <a:solidFill>
                <a:srgbClr val="1E4191"/>
              </a:solidFill>
            </a:endParaRPr>
          </a:p>
        </p:txBody>
      </p:sp>
      <p:sp>
        <p:nvSpPr>
          <p:cNvPr id="39" name="Down Arrow 38"/>
          <p:cNvSpPr/>
          <p:nvPr/>
        </p:nvSpPr>
        <p:spPr bwMode="auto">
          <a:xfrm rot="10800000">
            <a:off x="4141011" y="3801499"/>
            <a:ext cx="297444" cy="618193"/>
          </a:xfrm>
          <a:prstGeom prst="downArrow">
            <a:avLst/>
          </a:prstGeom>
          <a:solidFill>
            <a:srgbClr val="00B0F0"/>
          </a:solidFill>
          <a:ln w="9525"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s-MX" sz="2800" b="1">
              <a:solidFill>
                <a:srgbClr val="1E4191"/>
              </a:solidFill>
            </a:endParaRPr>
          </a:p>
        </p:txBody>
      </p:sp>
    </p:spTree>
    <p:extLst>
      <p:ext uri="{BB962C8B-B14F-4D97-AF65-F5344CB8AC3E}">
        <p14:creationId xmlns:p14="http://schemas.microsoft.com/office/powerpoint/2010/main" val="399808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6" presetClass="entr" presetSubtype="16"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circle(in)">
                                      <p:cBhvr>
                                        <p:cTn id="20" dur="20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barn(inVertical)">
                                      <p:cBhvr>
                                        <p:cTn id="25" dur="500"/>
                                        <p:tgtEl>
                                          <p:spTgt spid="37"/>
                                        </p:tgtEl>
                                      </p:cBhvr>
                                    </p:animEffect>
                                  </p:childTnLst>
                                </p:cTn>
                              </p:par>
                            </p:childTnLst>
                          </p:cTn>
                        </p:par>
                        <p:par>
                          <p:cTn id="26" fill="hold">
                            <p:stCondLst>
                              <p:cond delay="500"/>
                            </p:stCondLst>
                            <p:childTnLst>
                              <p:par>
                                <p:cTn id="27" presetID="6"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circle(in)">
                                      <p:cBhvr>
                                        <p:cTn id="29" dur="2000"/>
                                        <p:tgtEl>
                                          <p:spTgt spid="39"/>
                                        </p:tgtEl>
                                      </p:cBhvr>
                                    </p:animEffect>
                                  </p:childTnLst>
                                </p:cTn>
                              </p:par>
                            </p:childTnLst>
                          </p:cTn>
                        </p:par>
                        <p:par>
                          <p:cTn id="30" fill="hold">
                            <p:stCondLst>
                              <p:cond delay="2500"/>
                            </p:stCondLst>
                            <p:childTnLst>
                              <p:par>
                                <p:cTn id="31" presetID="6"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circle(in)">
                                      <p:cBhvr>
                                        <p:cTn id="33" dur="2000"/>
                                        <p:tgtEl>
                                          <p:spTgt spid="2"/>
                                        </p:tgtEl>
                                      </p:cBhvr>
                                    </p:animEffect>
                                  </p:childTnLst>
                                </p:cTn>
                              </p:par>
                            </p:childTnLst>
                          </p:cTn>
                        </p:par>
                        <p:par>
                          <p:cTn id="34" fill="hold">
                            <p:stCondLst>
                              <p:cond delay="4500"/>
                            </p:stCondLst>
                            <p:childTnLst>
                              <p:par>
                                <p:cTn id="35" presetID="21" presetClass="entr" presetSubtype="1"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heel(1)">
                                      <p:cBhvr>
                                        <p:cTn id="3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8" grpId="0" animBg="1"/>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939" y="838200"/>
            <a:ext cx="7659501" cy="544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bwMode="auto">
          <a:xfrm>
            <a:off x="389287" y="228600"/>
            <a:ext cx="8459788"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lnSpc>
                <a:spcPct val="95000"/>
              </a:lnSpc>
              <a:spcBef>
                <a:spcPct val="0"/>
              </a:spcBef>
              <a:spcAft>
                <a:spcPct val="0"/>
              </a:spcAft>
              <a:defRPr sz="4000">
                <a:solidFill>
                  <a:srgbClr val="4157AD"/>
                </a:solidFill>
                <a:latin typeface="+mj-lt"/>
                <a:ea typeface="+mj-ea"/>
                <a:cs typeface="+mj-cs"/>
              </a:defRPr>
            </a:lvl1pPr>
            <a:lvl2pPr algn="l" rtl="0" fontAlgn="base">
              <a:lnSpc>
                <a:spcPct val="95000"/>
              </a:lnSpc>
              <a:spcBef>
                <a:spcPct val="0"/>
              </a:spcBef>
              <a:spcAft>
                <a:spcPct val="0"/>
              </a:spcAft>
              <a:defRPr sz="4000">
                <a:solidFill>
                  <a:srgbClr val="4157AD"/>
                </a:solidFill>
                <a:latin typeface="GE Inspira" pitchFamily="34" charset="0"/>
              </a:defRPr>
            </a:lvl2pPr>
            <a:lvl3pPr algn="l" rtl="0" fontAlgn="base">
              <a:lnSpc>
                <a:spcPct val="95000"/>
              </a:lnSpc>
              <a:spcBef>
                <a:spcPct val="0"/>
              </a:spcBef>
              <a:spcAft>
                <a:spcPct val="0"/>
              </a:spcAft>
              <a:defRPr sz="4000">
                <a:solidFill>
                  <a:srgbClr val="4157AD"/>
                </a:solidFill>
                <a:latin typeface="GE Inspira" pitchFamily="34" charset="0"/>
              </a:defRPr>
            </a:lvl3pPr>
            <a:lvl4pPr algn="l" rtl="0" fontAlgn="base">
              <a:lnSpc>
                <a:spcPct val="95000"/>
              </a:lnSpc>
              <a:spcBef>
                <a:spcPct val="0"/>
              </a:spcBef>
              <a:spcAft>
                <a:spcPct val="0"/>
              </a:spcAft>
              <a:defRPr sz="4000">
                <a:solidFill>
                  <a:srgbClr val="4157AD"/>
                </a:solidFill>
                <a:latin typeface="GE Inspira" pitchFamily="34" charset="0"/>
              </a:defRPr>
            </a:lvl4pPr>
            <a:lvl5pPr algn="l" rtl="0" fontAlgn="base">
              <a:lnSpc>
                <a:spcPct val="95000"/>
              </a:lnSpc>
              <a:spcBef>
                <a:spcPct val="0"/>
              </a:spcBef>
              <a:spcAft>
                <a:spcPct val="0"/>
              </a:spcAft>
              <a:defRPr sz="4000">
                <a:solidFill>
                  <a:srgbClr val="4157AD"/>
                </a:solidFill>
                <a:latin typeface="GE Inspira" pitchFamily="34" charset="0"/>
              </a:defRPr>
            </a:lvl5pPr>
            <a:lvl6pPr marL="457200" algn="l" rtl="0" fontAlgn="base">
              <a:lnSpc>
                <a:spcPct val="95000"/>
              </a:lnSpc>
              <a:spcBef>
                <a:spcPct val="0"/>
              </a:spcBef>
              <a:spcAft>
                <a:spcPct val="0"/>
              </a:spcAft>
              <a:defRPr sz="4000">
                <a:solidFill>
                  <a:srgbClr val="4157AD"/>
                </a:solidFill>
                <a:latin typeface="GE Inspira" pitchFamily="34" charset="0"/>
              </a:defRPr>
            </a:lvl6pPr>
            <a:lvl7pPr marL="914400" algn="l" rtl="0" fontAlgn="base">
              <a:lnSpc>
                <a:spcPct val="95000"/>
              </a:lnSpc>
              <a:spcBef>
                <a:spcPct val="0"/>
              </a:spcBef>
              <a:spcAft>
                <a:spcPct val="0"/>
              </a:spcAft>
              <a:defRPr sz="4000">
                <a:solidFill>
                  <a:srgbClr val="4157AD"/>
                </a:solidFill>
                <a:latin typeface="GE Inspira" pitchFamily="34" charset="0"/>
              </a:defRPr>
            </a:lvl7pPr>
            <a:lvl8pPr marL="1371600" algn="l" rtl="0" fontAlgn="base">
              <a:lnSpc>
                <a:spcPct val="95000"/>
              </a:lnSpc>
              <a:spcBef>
                <a:spcPct val="0"/>
              </a:spcBef>
              <a:spcAft>
                <a:spcPct val="0"/>
              </a:spcAft>
              <a:defRPr sz="4000">
                <a:solidFill>
                  <a:srgbClr val="4157AD"/>
                </a:solidFill>
                <a:latin typeface="GE Inspira" pitchFamily="34" charset="0"/>
              </a:defRPr>
            </a:lvl8pPr>
            <a:lvl9pPr marL="1828800" algn="l" rtl="0" fontAlgn="base">
              <a:lnSpc>
                <a:spcPct val="95000"/>
              </a:lnSpc>
              <a:spcBef>
                <a:spcPct val="0"/>
              </a:spcBef>
              <a:spcAft>
                <a:spcPct val="0"/>
              </a:spcAft>
              <a:defRPr sz="4000">
                <a:solidFill>
                  <a:srgbClr val="4157AD"/>
                </a:solidFill>
                <a:latin typeface="GE Inspira" pitchFamily="34" charset="0"/>
              </a:defRPr>
            </a:lvl9pPr>
          </a:lstStyle>
          <a:p>
            <a:pPr>
              <a:defRPr/>
            </a:pPr>
            <a:r>
              <a:rPr lang="es-MX" kern="0" dirty="0"/>
              <a:t>Despliegue geográfico en el DMS</a:t>
            </a:r>
          </a:p>
        </p:txBody>
      </p:sp>
    </p:spTree>
    <p:extLst>
      <p:ext uri="{BB962C8B-B14F-4D97-AF65-F5344CB8AC3E}">
        <p14:creationId xmlns:p14="http://schemas.microsoft.com/office/powerpoint/2010/main" val="1990271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914400"/>
            <a:ext cx="6640529" cy="535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389287" y="228600"/>
            <a:ext cx="8459788" cy="1276350"/>
          </a:xfrm>
          <a:prstGeom prst="rect">
            <a:avLst/>
          </a:prstGeom>
        </p:spPr>
        <p:txBody>
          <a:bodyPr/>
          <a:lstStyle>
            <a:lvl1pPr algn="l" rtl="0" fontAlgn="base">
              <a:lnSpc>
                <a:spcPct val="95000"/>
              </a:lnSpc>
              <a:spcBef>
                <a:spcPct val="0"/>
              </a:spcBef>
              <a:spcAft>
                <a:spcPct val="0"/>
              </a:spcAft>
              <a:defRPr sz="4000">
                <a:solidFill>
                  <a:srgbClr val="4157AD"/>
                </a:solidFill>
                <a:latin typeface="+mj-lt"/>
                <a:ea typeface="+mj-ea"/>
                <a:cs typeface="+mj-cs"/>
              </a:defRPr>
            </a:lvl1pPr>
            <a:lvl2pPr algn="l" rtl="0" fontAlgn="base">
              <a:lnSpc>
                <a:spcPct val="95000"/>
              </a:lnSpc>
              <a:spcBef>
                <a:spcPct val="0"/>
              </a:spcBef>
              <a:spcAft>
                <a:spcPct val="0"/>
              </a:spcAft>
              <a:defRPr sz="4000">
                <a:solidFill>
                  <a:srgbClr val="4157AD"/>
                </a:solidFill>
                <a:latin typeface="GE Inspira" pitchFamily="34" charset="0"/>
              </a:defRPr>
            </a:lvl2pPr>
            <a:lvl3pPr algn="l" rtl="0" fontAlgn="base">
              <a:lnSpc>
                <a:spcPct val="95000"/>
              </a:lnSpc>
              <a:spcBef>
                <a:spcPct val="0"/>
              </a:spcBef>
              <a:spcAft>
                <a:spcPct val="0"/>
              </a:spcAft>
              <a:defRPr sz="4000">
                <a:solidFill>
                  <a:srgbClr val="4157AD"/>
                </a:solidFill>
                <a:latin typeface="GE Inspira" pitchFamily="34" charset="0"/>
              </a:defRPr>
            </a:lvl3pPr>
            <a:lvl4pPr algn="l" rtl="0" fontAlgn="base">
              <a:lnSpc>
                <a:spcPct val="95000"/>
              </a:lnSpc>
              <a:spcBef>
                <a:spcPct val="0"/>
              </a:spcBef>
              <a:spcAft>
                <a:spcPct val="0"/>
              </a:spcAft>
              <a:defRPr sz="4000">
                <a:solidFill>
                  <a:srgbClr val="4157AD"/>
                </a:solidFill>
                <a:latin typeface="GE Inspira" pitchFamily="34" charset="0"/>
              </a:defRPr>
            </a:lvl4pPr>
            <a:lvl5pPr algn="l" rtl="0" fontAlgn="base">
              <a:lnSpc>
                <a:spcPct val="95000"/>
              </a:lnSpc>
              <a:spcBef>
                <a:spcPct val="0"/>
              </a:spcBef>
              <a:spcAft>
                <a:spcPct val="0"/>
              </a:spcAft>
              <a:defRPr sz="4000">
                <a:solidFill>
                  <a:srgbClr val="4157AD"/>
                </a:solidFill>
                <a:latin typeface="GE Inspira" pitchFamily="34" charset="0"/>
              </a:defRPr>
            </a:lvl5pPr>
            <a:lvl6pPr marL="457200" algn="l" rtl="0" fontAlgn="base">
              <a:lnSpc>
                <a:spcPct val="95000"/>
              </a:lnSpc>
              <a:spcBef>
                <a:spcPct val="0"/>
              </a:spcBef>
              <a:spcAft>
                <a:spcPct val="0"/>
              </a:spcAft>
              <a:defRPr sz="4000">
                <a:solidFill>
                  <a:srgbClr val="4157AD"/>
                </a:solidFill>
                <a:latin typeface="GE Inspira" pitchFamily="34" charset="0"/>
              </a:defRPr>
            </a:lvl6pPr>
            <a:lvl7pPr marL="914400" algn="l" rtl="0" fontAlgn="base">
              <a:lnSpc>
                <a:spcPct val="95000"/>
              </a:lnSpc>
              <a:spcBef>
                <a:spcPct val="0"/>
              </a:spcBef>
              <a:spcAft>
                <a:spcPct val="0"/>
              </a:spcAft>
              <a:defRPr sz="4000">
                <a:solidFill>
                  <a:srgbClr val="4157AD"/>
                </a:solidFill>
                <a:latin typeface="GE Inspira" pitchFamily="34" charset="0"/>
              </a:defRPr>
            </a:lvl7pPr>
            <a:lvl8pPr marL="1371600" algn="l" rtl="0" fontAlgn="base">
              <a:lnSpc>
                <a:spcPct val="95000"/>
              </a:lnSpc>
              <a:spcBef>
                <a:spcPct val="0"/>
              </a:spcBef>
              <a:spcAft>
                <a:spcPct val="0"/>
              </a:spcAft>
              <a:defRPr sz="4000">
                <a:solidFill>
                  <a:srgbClr val="4157AD"/>
                </a:solidFill>
                <a:latin typeface="GE Inspira" pitchFamily="34" charset="0"/>
              </a:defRPr>
            </a:lvl8pPr>
            <a:lvl9pPr marL="1828800" algn="l" rtl="0" fontAlgn="base">
              <a:lnSpc>
                <a:spcPct val="95000"/>
              </a:lnSpc>
              <a:spcBef>
                <a:spcPct val="0"/>
              </a:spcBef>
              <a:spcAft>
                <a:spcPct val="0"/>
              </a:spcAft>
              <a:defRPr sz="4000">
                <a:solidFill>
                  <a:srgbClr val="4157AD"/>
                </a:solidFill>
                <a:latin typeface="GE Inspira" pitchFamily="34" charset="0"/>
              </a:defRPr>
            </a:lvl9pPr>
          </a:lstStyle>
          <a:p>
            <a:pPr>
              <a:defRPr/>
            </a:pPr>
            <a:r>
              <a:rPr lang="es-MX" kern="0" dirty="0"/>
              <a:t>Despliegue geográfico en el DMS</a:t>
            </a:r>
          </a:p>
        </p:txBody>
      </p:sp>
    </p:spTree>
    <p:extLst>
      <p:ext uri="{BB962C8B-B14F-4D97-AF65-F5344CB8AC3E}">
        <p14:creationId xmlns:p14="http://schemas.microsoft.com/office/powerpoint/2010/main" val="2838796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Acciones</a:t>
            </a:r>
            <a:r>
              <a:rPr lang="en-US" dirty="0"/>
              <a:t> </a:t>
            </a:r>
            <a:r>
              <a:rPr lang="en-US" dirty="0" err="1"/>
              <a:t>para</a:t>
            </a:r>
            <a:r>
              <a:rPr lang="en-US" dirty="0"/>
              <a:t> la </a:t>
            </a:r>
            <a:r>
              <a:rPr lang="en-US" dirty="0" err="1"/>
              <a:t>Optimización</a:t>
            </a:r>
            <a:r>
              <a:rPr lang="en-US" dirty="0"/>
              <a:t> de la </a:t>
            </a:r>
            <a:r>
              <a:rPr lang="en-US" dirty="0" err="1"/>
              <a:t>Distribución</a:t>
            </a:r>
            <a:endParaRPr lang="en-US" dirty="0"/>
          </a:p>
        </p:txBody>
      </p:sp>
    </p:spTree>
    <p:extLst>
      <p:ext uri="{BB962C8B-B14F-4D97-AF65-F5344CB8AC3E}">
        <p14:creationId xmlns:p14="http://schemas.microsoft.com/office/powerpoint/2010/main" val="1200649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357188"/>
            <a:ext cx="8459788" cy="767556"/>
          </a:xfrm>
        </p:spPr>
        <p:txBody>
          <a:bodyPr/>
          <a:lstStyle/>
          <a:p>
            <a:r>
              <a:rPr lang="es-MX" dirty="0"/>
              <a:t>Optimización de la Distribución</a:t>
            </a:r>
            <a:br>
              <a:rPr lang="es-MX" dirty="0"/>
            </a:br>
            <a:r>
              <a:rPr lang="es-MX" dirty="0"/>
              <a:t>Acciones:</a:t>
            </a:r>
          </a:p>
        </p:txBody>
      </p:sp>
      <p:sp>
        <p:nvSpPr>
          <p:cNvPr id="3" name="Content Placeholder 2"/>
          <p:cNvSpPr>
            <a:spLocks noGrp="1"/>
          </p:cNvSpPr>
          <p:nvPr>
            <p:ph idx="1"/>
          </p:nvPr>
        </p:nvSpPr>
        <p:spPr>
          <a:xfrm>
            <a:off x="342900" y="1378590"/>
            <a:ext cx="8459788" cy="4717410"/>
          </a:xfrm>
        </p:spPr>
        <p:txBody>
          <a:bodyPr/>
          <a:lstStyle/>
          <a:p>
            <a:pPr marL="457200" indent="-457200">
              <a:buFont typeface="Arial" pitchFamily="34" charset="0"/>
              <a:buChar char="•"/>
            </a:pPr>
            <a:r>
              <a:rPr lang="es-MX" sz="2400" dirty="0"/>
              <a:t>Automatización de las Subestaciones</a:t>
            </a:r>
          </a:p>
          <a:p>
            <a:pPr marL="457200" indent="-457200">
              <a:buFont typeface="Arial" pitchFamily="34" charset="0"/>
              <a:buChar char="•"/>
            </a:pPr>
            <a:r>
              <a:rPr lang="es-MX" sz="2400" dirty="0"/>
              <a:t>Automatización de la línea de distribución</a:t>
            </a:r>
          </a:p>
          <a:p>
            <a:pPr marL="860425" lvl="1" indent="-457200">
              <a:buFont typeface="Courier New" pitchFamily="49" charset="0"/>
              <a:buChar char="o"/>
            </a:pPr>
            <a:r>
              <a:rPr lang="es-MX" sz="2000" dirty="0"/>
              <a:t>Puntos de seccionamiento</a:t>
            </a:r>
          </a:p>
          <a:p>
            <a:pPr marL="860425" lvl="1" indent="-457200">
              <a:buFont typeface="Courier New" pitchFamily="49" charset="0"/>
              <a:buChar char="o"/>
            </a:pPr>
            <a:r>
              <a:rPr lang="es-MX" sz="2000" dirty="0" err="1"/>
              <a:t>Reconectadores</a:t>
            </a:r>
            <a:r>
              <a:rPr lang="es-MX" sz="2000" dirty="0"/>
              <a:t> (</a:t>
            </a:r>
            <a:r>
              <a:rPr lang="es-MX" sz="2000" dirty="0" err="1"/>
              <a:t>Reclosers</a:t>
            </a:r>
            <a:r>
              <a:rPr lang="es-MX" sz="2000" dirty="0"/>
              <a:t>) </a:t>
            </a:r>
          </a:p>
          <a:p>
            <a:pPr marL="860425" lvl="1" indent="-457200">
              <a:buFont typeface="Courier New" pitchFamily="49" charset="0"/>
              <a:buChar char="o"/>
            </a:pPr>
            <a:r>
              <a:rPr lang="es-MX" sz="2000" dirty="0"/>
              <a:t>Reguladores de voltaje</a:t>
            </a:r>
          </a:p>
          <a:p>
            <a:pPr marL="860425" lvl="1" indent="-457200">
              <a:buFont typeface="Courier New" pitchFamily="49" charset="0"/>
              <a:buChar char="o"/>
            </a:pPr>
            <a:r>
              <a:rPr lang="es-MX" sz="2000" dirty="0"/>
              <a:t>Bancos de capacitores</a:t>
            </a:r>
          </a:p>
          <a:p>
            <a:pPr marL="457200" indent="-457200">
              <a:buFont typeface="Arial" pitchFamily="34" charset="0"/>
              <a:buChar char="•"/>
            </a:pPr>
            <a:r>
              <a:rPr lang="es-MX" sz="2400" dirty="0"/>
              <a:t>Monitoreo de activos y líneas</a:t>
            </a:r>
          </a:p>
          <a:p>
            <a:pPr marL="457200" indent="-457200">
              <a:buFont typeface="Arial" pitchFamily="34" charset="0"/>
              <a:buChar char="•"/>
            </a:pPr>
            <a:r>
              <a:rPr lang="es-MX" sz="2400" dirty="0"/>
              <a:t>Medición de la energía</a:t>
            </a:r>
          </a:p>
          <a:p>
            <a:pPr marL="457200" indent="-457200">
              <a:buFont typeface="Arial" pitchFamily="34" charset="0"/>
              <a:buChar char="•"/>
            </a:pPr>
            <a:r>
              <a:rPr lang="es-MX" sz="2400" dirty="0"/>
              <a:t>Implementación de algoritmos avanzados</a:t>
            </a:r>
          </a:p>
          <a:p>
            <a:pPr marL="860425" lvl="1" indent="-457200">
              <a:buFont typeface="Courier New" pitchFamily="49" charset="0"/>
              <a:buChar char="o"/>
            </a:pPr>
            <a:r>
              <a:rPr lang="es-MX" sz="2000" dirty="0"/>
              <a:t>Control de </a:t>
            </a:r>
            <a:r>
              <a:rPr lang="es-MX" sz="2000" dirty="0" err="1"/>
              <a:t>VARs</a:t>
            </a:r>
            <a:r>
              <a:rPr lang="es-MX" sz="2000" dirty="0"/>
              <a:t> en la línea de distribución</a:t>
            </a:r>
          </a:p>
          <a:p>
            <a:pPr marL="860425" lvl="1" indent="-457200">
              <a:buFont typeface="Courier New" pitchFamily="49" charset="0"/>
              <a:buChar char="o"/>
            </a:pPr>
            <a:r>
              <a:rPr lang="es-MX" sz="2000" dirty="0"/>
              <a:t>Control de voltaje en la línea de distribución</a:t>
            </a:r>
          </a:p>
          <a:p>
            <a:pPr marL="860425" lvl="1" indent="-457200">
              <a:buFont typeface="Courier New" pitchFamily="49" charset="0"/>
              <a:buChar char="o"/>
            </a:pPr>
            <a:r>
              <a:rPr lang="es-MX" sz="2000" dirty="0"/>
              <a:t>FDIR</a:t>
            </a:r>
          </a:p>
        </p:txBody>
      </p:sp>
      <p:grpSp>
        <p:nvGrpSpPr>
          <p:cNvPr id="7" name="Group 6"/>
          <p:cNvGrpSpPr/>
          <p:nvPr/>
        </p:nvGrpSpPr>
        <p:grpSpPr>
          <a:xfrm>
            <a:off x="7524328" y="1219200"/>
            <a:ext cx="1371600" cy="4386323"/>
            <a:chOff x="7524328" y="652626"/>
            <a:chExt cx="1371600" cy="4386323"/>
          </a:xfrm>
        </p:grpSpPr>
        <p:sp>
          <p:nvSpPr>
            <p:cNvPr id="4" name="TextBox 3"/>
            <p:cNvSpPr txBox="1">
              <a:spLocks noChangeArrowheads="1"/>
            </p:cNvSpPr>
            <p:nvPr/>
          </p:nvSpPr>
          <p:spPr bwMode="auto">
            <a:xfrm>
              <a:off x="7630514" y="652626"/>
              <a:ext cx="11592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GE Inspira" pitchFamily="34" charset="0"/>
                </a:defRPr>
              </a:lvl1pPr>
              <a:lvl2pPr marL="742950" indent="-285750">
                <a:defRPr sz="2800" b="1">
                  <a:solidFill>
                    <a:schemeClr val="tx1"/>
                  </a:solidFill>
                  <a:latin typeface="GE Inspira" pitchFamily="34" charset="0"/>
                </a:defRPr>
              </a:lvl2pPr>
              <a:lvl3pPr marL="1143000" indent="-228600">
                <a:defRPr sz="2800" b="1">
                  <a:solidFill>
                    <a:schemeClr val="tx1"/>
                  </a:solidFill>
                  <a:latin typeface="GE Inspira" pitchFamily="34" charset="0"/>
                </a:defRPr>
              </a:lvl3pPr>
              <a:lvl4pPr marL="1600200" indent="-228600">
                <a:defRPr sz="2800" b="1">
                  <a:solidFill>
                    <a:schemeClr val="tx1"/>
                  </a:solidFill>
                  <a:latin typeface="GE Inspira" pitchFamily="34" charset="0"/>
                </a:defRPr>
              </a:lvl4pPr>
              <a:lvl5pPr marL="2057400" indent="-228600">
                <a:defRPr sz="2800" b="1">
                  <a:solidFill>
                    <a:schemeClr val="tx1"/>
                  </a:solidFill>
                  <a:latin typeface="GE Inspira" pitchFamily="34" charset="0"/>
                </a:defRPr>
              </a:lvl5pPr>
              <a:lvl6pPr marL="2514600" indent="-228600" algn="ctr" eaLnBrk="0" fontAlgn="base" hangingPunct="0">
                <a:spcBef>
                  <a:spcPct val="0"/>
                </a:spcBef>
                <a:spcAft>
                  <a:spcPct val="0"/>
                </a:spcAft>
                <a:defRPr sz="2800" b="1">
                  <a:solidFill>
                    <a:schemeClr val="tx1"/>
                  </a:solidFill>
                  <a:latin typeface="GE Inspira" pitchFamily="34" charset="0"/>
                </a:defRPr>
              </a:lvl6pPr>
              <a:lvl7pPr marL="2971800" indent="-228600" algn="ctr" eaLnBrk="0" fontAlgn="base" hangingPunct="0">
                <a:spcBef>
                  <a:spcPct val="0"/>
                </a:spcBef>
                <a:spcAft>
                  <a:spcPct val="0"/>
                </a:spcAft>
                <a:defRPr sz="2800" b="1">
                  <a:solidFill>
                    <a:schemeClr val="tx1"/>
                  </a:solidFill>
                  <a:latin typeface="GE Inspira" pitchFamily="34" charset="0"/>
                </a:defRPr>
              </a:lvl7pPr>
              <a:lvl8pPr marL="3429000" indent="-228600" algn="ctr" eaLnBrk="0" fontAlgn="base" hangingPunct="0">
                <a:spcBef>
                  <a:spcPct val="0"/>
                </a:spcBef>
                <a:spcAft>
                  <a:spcPct val="0"/>
                </a:spcAft>
                <a:defRPr sz="2800" b="1">
                  <a:solidFill>
                    <a:schemeClr val="tx1"/>
                  </a:solidFill>
                  <a:latin typeface="GE Inspira" pitchFamily="34" charset="0"/>
                </a:defRPr>
              </a:lvl8pPr>
              <a:lvl9pPr marL="3886200" indent="-228600" algn="ctr" eaLnBrk="0" fontAlgn="base" hangingPunct="0">
                <a:spcBef>
                  <a:spcPct val="0"/>
                </a:spcBef>
                <a:spcAft>
                  <a:spcPct val="0"/>
                </a:spcAft>
                <a:defRPr sz="2800" b="1">
                  <a:solidFill>
                    <a:schemeClr val="tx1"/>
                  </a:solidFill>
                  <a:latin typeface="GE Inspira" pitchFamily="34" charset="0"/>
                </a:defRPr>
              </a:lvl9pPr>
            </a:lstStyle>
            <a:p>
              <a:pPr algn="ctr" eaLnBrk="0" fontAlgn="base" hangingPunct="0">
                <a:spcBef>
                  <a:spcPct val="0"/>
                </a:spcBef>
                <a:spcAft>
                  <a:spcPct val="0"/>
                </a:spcAft>
              </a:pPr>
              <a:r>
                <a:rPr lang="en-US" sz="2000" dirty="0" err="1">
                  <a:solidFill>
                    <a:srgbClr val="1E4191"/>
                  </a:solidFill>
                </a:rPr>
                <a:t>Eficiente</a:t>
              </a:r>
              <a:endParaRPr lang="en-US" sz="2000" dirty="0">
                <a:solidFill>
                  <a:srgbClr val="1E4191"/>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1052736"/>
              <a:ext cx="1371600" cy="398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0912" y="4103687"/>
            <a:ext cx="1358900" cy="397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7614229" y="3703577"/>
            <a:ext cx="12522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GE Inspira" pitchFamily="34" charset="0"/>
              </a:defRPr>
            </a:lvl1pPr>
            <a:lvl2pPr marL="742950" indent="-285750">
              <a:defRPr sz="2800" b="1">
                <a:solidFill>
                  <a:schemeClr val="tx1"/>
                </a:solidFill>
                <a:latin typeface="GE Inspira" pitchFamily="34" charset="0"/>
              </a:defRPr>
            </a:lvl2pPr>
            <a:lvl3pPr marL="1143000" indent="-228600">
              <a:defRPr sz="2800" b="1">
                <a:solidFill>
                  <a:schemeClr val="tx1"/>
                </a:solidFill>
                <a:latin typeface="GE Inspira" pitchFamily="34" charset="0"/>
              </a:defRPr>
            </a:lvl3pPr>
            <a:lvl4pPr marL="1600200" indent="-228600">
              <a:defRPr sz="2800" b="1">
                <a:solidFill>
                  <a:schemeClr val="tx1"/>
                </a:solidFill>
                <a:latin typeface="GE Inspira" pitchFamily="34" charset="0"/>
              </a:defRPr>
            </a:lvl4pPr>
            <a:lvl5pPr marL="2057400" indent="-228600">
              <a:defRPr sz="2800" b="1">
                <a:solidFill>
                  <a:schemeClr val="tx1"/>
                </a:solidFill>
                <a:latin typeface="GE Inspira" pitchFamily="34" charset="0"/>
              </a:defRPr>
            </a:lvl5pPr>
            <a:lvl6pPr marL="2514600" indent="-228600" algn="ctr" eaLnBrk="0" fontAlgn="base" hangingPunct="0">
              <a:spcBef>
                <a:spcPct val="0"/>
              </a:spcBef>
              <a:spcAft>
                <a:spcPct val="0"/>
              </a:spcAft>
              <a:defRPr sz="2800" b="1">
                <a:solidFill>
                  <a:schemeClr val="tx1"/>
                </a:solidFill>
                <a:latin typeface="GE Inspira" pitchFamily="34" charset="0"/>
              </a:defRPr>
            </a:lvl6pPr>
            <a:lvl7pPr marL="2971800" indent="-228600" algn="ctr" eaLnBrk="0" fontAlgn="base" hangingPunct="0">
              <a:spcBef>
                <a:spcPct val="0"/>
              </a:spcBef>
              <a:spcAft>
                <a:spcPct val="0"/>
              </a:spcAft>
              <a:defRPr sz="2800" b="1">
                <a:solidFill>
                  <a:schemeClr val="tx1"/>
                </a:solidFill>
                <a:latin typeface="GE Inspira" pitchFamily="34" charset="0"/>
              </a:defRPr>
            </a:lvl7pPr>
            <a:lvl8pPr marL="3429000" indent="-228600" algn="ctr" eaLnBrk="0" fontAlgn="base" hangingPunct="0">
              <a:spcBef>
                <a:spcPct val="0"/>
              </a:spcBef>
              <a:spcAft>
                <a:spcPct val="0"/>
              </a:spcAft>
              <a:defRPr sz="2800" b="1">
                <a:solidFill>
                  <a:schemeClr val="tx1"/>
                </a:solidFill>
                <a:latin typeface="GE Inspira" pitchFamily="34" charset="0"/>
              </a:defRPr>
            </a:lvl8pPr>
            <a:lvl9pPr marL="3886200" indent="-228600" algn="ctr" eaLnBrk="0" fontAlgn="base" hangingPunct="0">
              <a:spcBef>
                <a:spcPct val="0"/>
              </a:spcBef>
              <a:spcAft>
                <a:spcPct val="0"/>
              </a:spcAft>
              <a:defRPr sz="2800" b="1">
                <a:solidFill>
                  <a:schemeClr val="tx1"/>
                </a:solidFill>
                <a:latin typeface="GE Inspira" pitchFamily="34" charset="0"/>
              </a:defRPr>
            </a:lvl9pPr>
          </a:lstStyle>
          <a:p>
            <a:pPr algn="ctr" eaLnBrk="0" hangingPunct="0">
              <a:defRPr/>
            </a:pPr>
            <a:r>
              <a:rPr lang="en-US" sz="2000" kern="0" dirty="0" err="1">
                <a:solidFill>
                  <a:srgbClr val="1E4191"/>
                </a:solidFill>
              </a:rPr>
              <a:t>Confiable</a:t>
            </a:r>
            <a:endParaRPr lang="en-US" sz="2000" kern="0" dirty="0">
              <a:solidFill>
                <a:srgbClr val="1E4191"/>
              </a:solidFill>
            </a:endParaRPr>
          </a:p>
        </p:txBody>
      </p:sp>
    </p:spTree>
    <p:extLst>
      <p:ext uri="{BB962C8B-B14F-4D97-AF65-F5344CB8AC3E}">
        <p14:creationId xmlns:p14="http://schemas.microsoft.com/office/powerpoint/2010/main" val="4184791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Automatización</a:t>
            </a:r>
            <a:r>
              <a:rPr lang="en-US" dirty="0"/>
              <a:t> de </a:t>
            </a:r>
            <a:r>
              <a:rPr lang="en-US" dirty="0" err="1"/>
              <a:t>Subestaciones</a:t>
            </a:r>
            <a:endParaRPr lang="en-US" dirty="0"/>
          </a:p>
        </p:txBody>
      </p:sp>
    </p:spTree>
    <p:extLst>
      <p:ext uri="{BB962C8B-B14F-4D97-AF65-F5344CB8AC3E}">
        <p14:creationId xmlns:p14="http://schemas.microsoft.com/office/powerpoint/2010/main" val="2516242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bwMode="auto">
          <a:xfrm>
            <a:off x="355600" y="247650"/>
            <a:ext cx="8459788" cy="1276350"/>
          </a:xfrm>
          <a:prstGeom prst="rect">
            <a:avLst/>
          </a:prstGeom>
          <a:noFill/>
          <a:ln w="9525">
            <a:noFill/>
            <a:miter lim="800000"/>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MX" sz="4000" dirty="0">
                <a:solidFill>
                  <a:srgbClr val="4157AD"/>
                </a:solidFill>
              </a:rPr>
              <a:t>Bloques de la Automatización de las Subestaciones de Distribución</a:t>
            </a:r>
          </a:p>
        </p:txBody>
      </p:sp>
      <p:sp>
        <p:nvSpPr>
          <p:cNvPr id="6" name="Rectangle 5"/>
          <p:cNvSpPr/>
          <p:nvPr/>
        </p:nvSpPr>
        <p:spPr>
          <a:xfrm>
            <a:off x="312362" y="1484784"/>
            <a:ext cx="8580118" cy="4752528"/>
          </a:xfrm>
          <a:prstGeom prst="rect">
            <a:avLst/>
          </a:prstGeom>
          <a:solidFill>
            <a:srgbClr val="4157AD">
              <a:lumMod val="60000"/>
              <a:lumOff val="40000"/>
            </a:srgbClr>
          </a:solidFill>
          <a:ln>
            <a:noFill/>
          </a:ln>
          <a:effectLst>
            <a:outerShdw blurRad="50800" dist="38100" dir="2700000" algn="tl" rotWithShape="0">
              <a:prstClr val="black">
                <a:alpha val="40000"/>
              </a:prstClr>
            </a:outerShdw>
          </a:effectLst>
          <a:scene3d>
            <a:camera prst="orthographicFront"/>
            <a:lightRig rig="soft" dir="t"/>
          </a:scene3d>
          <a:sp3d extrusionH="1700" prstMaterial="translucentPowder">
            <a:bevelT w="120650" h="120650"/>
            <a:bevelB w="0" h="0" prst="convex"/>
          </a:sp3d>
        </p:spPr>
      </p:sp>
      <p:sp>
        <p:nvSpPr>
          <p:cNvPr id="7" name="Rectangle 6"/>
          <p:cNvSpPr/>
          <p:nvPr/>
        </p:nvSpPr>
        <p:spPr>
          <a:xfrm>
            <a:off x="287157" y="1592092"/>
            <a:ext cx="8580118" cy="4717062"/>
          </a:xfrm>
          <a:prstGeom prst="rect">
            <a:avLst/>
          </a:prstGeom>
          <a:noFill/>
          <a:ln>
            <a:noFill/>
          </a:ln>
          <a:effectLst/>
          <a:scene3d>
            <a:camera prst="orthographicFront"/>
            <a:lightRig rig="chilly" dir="t"/>
          </a:scene3d>
          <a:sp3d/>
        </p:spPr>
        <p:txBody>
          <a:bodyPr lIns="167640" tIns="167640" rIns="167640" bIns="167640" spcCol="1270" anchor="ctr"/>
          <a:lstStyle/>
          <a:p>
            <a:pPr algn="ctr" defTabSz="1955800">
              <a:lnSpc>
                <a:spcPct val="90000"/>
              </a:lnSpc>
              <a:spcAft>
                <a:spcPct val="35000"/>
              </a:spcAft>
              <a:defRPr/>
            </a:pPr>
            <a:endParaRPr lang="en-US" sz="4400" kern="0" dirty="0">
              <a:solidFill>
                <a:srgbClr val="FFFFFF">
                  <a:hueOff val="0"/>
                  <a:satOff val="0"/>
                  <a:lumOff val="0"/>
                  <a:alphaOff val="0"/>
                </a:srgbClr>
              </a:solidFill>
            </a:endParaRPr>
          </a:p>
        </p:txBody>
      </p:sp>
      <p:sp>
        <p:nvSpPr>
          <p:cNvPr id="31" name="Rectangle 17"/>
          <p:cNvSpPr>
            <a:spLocks noChangeArrowheads="1"/>
          </p:cNvSpPr>
          <p:nvPr/>
        </p:nvSpPr>
        <p:spPr bwMode="auto">
          <a:xfrm>
            <a:off x="1475893" y="1700808"/>
            <a:ext cx="3518912"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955800" fontAlgn="base">
              <a:lnSpc>
                <a:spcPct val="90000"/>
              </a:lnSpc>
              <a:spcBef>
                <a:spcPct val="0"/>
              </a:spcBef>
              <a:spcAft>
                <a:spcPct val="35000"/>
              </a:spcAft>
            </a:pPr>
            <a:r>
              <a:rPr lang="en-US" i="1" dirty="0">
                <a:solidFill>
                  <a:srgbClr val="FFFFFF"/>
                </a:solidFill>
                <a:latin typeface="GE Inspira Pitch" pitchFamily="34" charset="0"/>
              </a:rPr>
              <a:t>Distribution Management System</a:t>
            </a:r>
          </a:p>
        </p:txBody>
      </p:sp>
      <p:sp>
        <p:nvSpPr>
          <p:cNvPr id="81" name="Rectangle 80"/>
          <p:cNvSpPr/>
          <p:nvPr/>
        </p:nvSpPr>
        <p:spPr>
          <a:xfrm>
            <a:off x="5691379" y="1662763"/>
            <a:ext cx="3175896" cy="1242196"/>
          </a:xfrm>
          <a:prstGeom prst="rect">
            <a:avLst/>
          </a:prstGeom>
          <a:solidFill>
            <a:srgbClr val="00FF00">
              <a:alpha val="52941"/>
            </a:srgbClr>
          </a:solidFill>
          <a:ln>
            <a:noFill/>
          </a:ln>
          <a:effectLst/>
          <a:scene3d>
            <a:camera prst="orthographicFront"/>
            <a:lightRig rig="chilly" dir="t"/>
          </a:scene3d>
          <a:sp3d prstMaterial="translucentPowder">
            <a:bevelT w="127000" h="25400" prst="softRound"/>
          </a:sp3d>
        </p:spPr>
        <p:txBody>
          <a:bodyPr lIns="99060" tIns="99060" rIns="99060" bIns="99060" spcCol="1270" anchor="ctr"/>
          <a:lstStyle/>
          <a:p>
            <a:pPr algn="ctr" defTabSz="1155700">
              <a:lnSpc>
                <a:spcPct val="90000"/>
              </a:lnSpc>
              <a:spcAft>
                <a:spcPct val="35000"/>
              </a:spcAft>
              <a:defRPr/>
            </a:pPr>
            <a:endParaRPr lang="en-US" sz="1200" kern="0" dirty="0">
              <a:solidFill>
                <a:srgbClr val="FFFFFF"/>
              </a:solidFill>
              <a:latin typeface="GE Inspira Pitch" pitchFamily="34" charset="0"/>
            </a:endParaRPr>
          </a:p>
        </p:txBody>
      </p:sp>
      <p:sp>
        <p:nvSpPr>
          <p:cNvPr id="82" name="TextBox 169"/>
          <p:cNvSpPr txBox="1">
            <a:spLocks noChangeArrowheads="1"/>
          </p:cNvSpPr>
          <p:nvPr/>
        </p:nvSpPr>
        <p:spPr bwMode="auto">
          <a:xfrm>
            <a:off x="6395850" y="1698031"/>
            <a:ext cx="1447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GE Inspira" pitchFamily="34" charset="0"/>
              </a:defRPr>
            </a:lvl1pPr>
            <a:lvl2pPr marL="742950" indent="-285750" eaLnBrk="0" hangingPunct="0">
              <a:defRPr sz="1200">
                <a:solidFill>
                  <a:schemeClr val="tx1"/>
                </a:solidFill>
                <a:latin typeface="GE Inspira" pitchFamily="34" charset="0"/>
              </a:defRPr>
            </a:lvl2pPr>
            <a:lvl3pPr marL="1143000" indent="-228600" eaLnBrk="0" hangingPunct="0">
              <a:defRPr sz="1200">
                <a:solidFill>
                  <a:schemeClr val="tx1"/>
                </a:solidFill>
                <a:latin typeface="GE Inspira" pitchFamily="34" charset="0"/>
              </a:defRPr>
            </a:lvl3pPr>
            <a:lvl4pPr marL="1600200" indent="-228600" eaLnBrk="0" hangingPunct="0">
              <a:defRPr sz="1200">
                <a:solidFill>
                  <a:schemeClr val="tx1"/>
                </a:solidFill>
                <a:latin typeface="GE Inspira" pitchFamily="34" charset="0"/>
              </a:defRPr>
            </a:lvl4pPr>
            <a:lvl5pPr marL="2057400" indent="-228600" eaLnBrk="0" hangingPunct="0">
              <a:defRPr sz="1200">
                <a:solidFill>
                  <a:schemeClr val="tx1"/>
                </a:solidFill>
                <a:latin typeface="GE Inspira" pitchFamily="34" charset="0"/>
              </a:defRPr>
            </a:lvl5pPr>
            <a:lvl6pPr marL="2514600" indent="-228600" eaLnBrk="0" fontAlgn="base" hangingPunct="0">
              <a:spcBef>
                <a:spcPct val="0"/>
              </a:spcBef>
              <a:spcAft>
                <a:spcPct val="0"/>
              </a:spcAft>
              <a:defRPr sz="1200">
                <a:solidFill>
                  <a:schemeClr val="tx1"/>
                </a:solidFill>
                <a:latin typeface="GE Inspira" pitchFamily="34" charset="0"/>
              </a:defRPr>
            </a:lvl6pPr>
            <a:lvl7pPr marL="2971800" indent="-228600" eaLnBrk="0" fontAlgn="base" hangingPunct="0">
              <a:spcBef>
                <a:spcPct val="0"/>
              </a:spcBef>
              <a:spcAft>
                <a:spcPct val="0"/>
              </a:spcAft>
              <a:defRPr sz="1200">
                <a:solidFill>
                  <a:schemeClr val="tx1"/>
                </a:solidFill>
                <a:latin typeface="GE Inspira" pitchFamily="34" charset="0"/>
              </a:defRPr>
            </a:lvl7pPr>
            <a:lvl8pPr marL="3429000" indent="-228600" eaLnBrk="0" fontAlgn="base" hangingPunct="0">
              <a:spcBef>
                <a:spcPct val="0"/>
              </a:spcBef>
              <a:spcAft>
                <a:spcPct val="0"/>
              </a:spcAft>
              <a:defRPr sz="1200">
                <a:solidFill>
                  <a:schemeClr val="tx1"/>
                </a:solidFill>
                <a:latin typeface="GE Inspira" pitchFamily="34" charset="0"/>
              </a:defRPr>
            </a:lvl8pPr>
            <a:lvl9pPr marL="3886200" indent="-228600" eaLnBrk="0" fontAlgn="base" hangingPunct="0">
              <a:spcBef>
                <a:spcPct val="0"/>
              </a:spcBef>
              <a:spcAft>
                <a:spcPct val="0"/>
              </a:spcAft>
              <a:defRPr sz="1200">
                <a:solidFill>
                  <a:schemeClr val="tx1"/>
                </a:solidFill>
                <a:latin typeface="GE Inspira" pitchFamily="34" charset="0"/>
              </a:defRPr>
            </a:lvl9pPr>
          </a:lstStyle>
          <a:p>
            <a:pPr algn="ctr" eaLnBrk="1" fontAlgn="base" hangingPunct="1">
              <a:spcBef>
                <a:spcPct val="0"/>
              </a:spcBef>
              <a:spcAft>
                <a:spcPct val="0"/>
              </a:spcAft>
            </a:pPr>
            <a:r>
              <a:rPr lang="en-US" sz="1600" dirty="0">
                <a:solidFill>
                  <a:srgbClr val="FFFFFF"/>
                </a:solidFill>
                <a:latin typeface="GE Inspira Pitch" pitchFamily="34" charset="0"/>
              </a:rPr>
              <a:t>Back Office</a:t>
            </a:r>
          </a:p>
        </p:txBody>
      </p:sp>
      <p:grpSp>
        <p:nvGrpSpPr>
          <p:cNvPr id="83" name="Group 82"/>
          <p:cNvGrpSpPr/>
          <p:nvPr/>
        </p:nvGrpSpPr>
        <p:grpSpPr>
          <a:xfrm>
            <a:off x="6444208" y="1988840"/>
            <a:ext cx="455613" cy="288925"/>
            <a:chOff x="6465700" y="2023469"/>
            <a:chExt cx="455613" cy="288925"/>
          </a:xfrm>
        </p:grpSpPr>
        <p:sp>
          <p:nvSpPr>
            <p:cNvPr id="84" name="Rectangle 117"/>
            <p:cNvSpPr>
              <a:spLocks noChangeArrowheads="1"/>
            </p:cNvSpPr>
            <p:nvPr/>
          </p:nvSpPr>
          <p:spPr bwMode="auto">
            <a:xfrm>
              <a:off x="6465700" y="2023469"/>
              <a:ext cx="455613" cy="288925"/>
            </a:xfrm>
            <a:prstGeom prst="rect">
              <a:avLst/>
            </a:prstGeom>
            <a:solidFill>
              <a:srgbClr val="B9CAFD">
                <a:lumMod val="50000"/>
              </a:srgbClr>
            </a:solidFill>
            <a:ln w="9525" algn="ctr">
              <a:noFill/>
              <a:round/>
              <a:headEnd/>
              <a:tailEnd/>
            </a:ln>
            <a:scene3d>
              <a:camera prst="orthographicFront"/>
              <a:lightRig rig="threePt" dir="t"/>
            </a:scene3d>
            <a:sp3d>
              <a:bevelT w="152400" h="50800" prst="softRound"/>
            </a:sp3d>
          </p:spPr>
          <p:txBody>
            <a:bodyPr/>
            <a:lstStyle/>
            <a:p>
              <a:pPr algn="ctr" eaLnBrk="0" hangingPunct="0">
                <a:defRPr/>
              </a:pPr>
              <a:endParaRPr lang="en-US" sz="1200" kern="0" dirty="0">
                <a:solidFill>
                  <a:srgbClr val="FFFF00"/>
                </a:solidFill>
              </a:endParaRPr>
            </a:p>
          </p:txBody>
        </p:sp>
        <p:sp>
          <p:nvSpPr>
            <p:cNvPr id="85" name="Rectangle 105"/>
            <p:cNvSpPr>
              <a:spLocks noChangeArrowheads="1"/>
            </p:cNvSpPr>
            <p:nvPr/>
          </p:nvSpPr>
          <p:spPr bwMode="auto">
            <a:xfrm>
              <a:off x="6495863" y="2038550"/>
              <a:ext cx="39528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155700">
                <a:lnSpc>
                  <a:spcPct val="90000"/>
                </a:lnSpc>
                <a:spcAft>
                  <a:spcPct val="35000"/>
                </a:spcAft>
              </a:pPr>
              <a:r>
                <a:rPr lang="en-US" sz="1200" kern="0">
                  <a:solidFill>
                    <a:srgbClr val="FFFF00"/>
                  </a:solidFill>
                  <a:latin typeface="GE Inspira Pitch" pitchFamily="34" charset="0"/>
                </a:rPr>
                <a:t>CIS</a:t>
              </a:r>
            </a:p>
          </p:txBody>
        </p:sp>
      </p:grpSp>
      <p:grpSp>
        <p:nvGrpSpPr>
          <p:cNvPr id="86" name="Group 85"/>
          <p:cNvGrpSpPr/>
          <p:nvPr/>
        </p:nvGrpSpPr>
        <p:grpSpPr>
          <a:xfrm>
            <a:off x="6986390" y="1988840"/>
            <a:ext cx="484428" cy="288925"/>
            <a:chOff x="6451293" y="2023469"/>
            <a:chExt cx="484428" cy="288925"/>
          </a:xfrm>
        </p:grpSpPr>
        <p:sp>
          <p:nvSpPr>
            <p:cNvPr id="87" name="Rectangle 117"/>
            <p:cNvSpPr>
              <a:spLocks noChangeArrowheads="1"/>
            </p:cNvSpPr>
            <p:nvPr/>
          </p:nvSpPr>
          <p:spPr bwMode="auto">
            <a:xfrm>
              <a:off x="6465700" y="2023469"/>
              <a:ext cx="455613" cy="288925"/>
            </a:xfrm>
            <a:prstGeom prst="rect">
              <a:avLst/>
            </a:prstGeom>
            <a:solidFill>
              <a:srgbClr val="B9CAFD">
                <a:lumMod val="50000"/>
              </a:srgbClr>
            </a:solidFill>
            <a:ln w="9525" algn="ctr">
              <a:noFill/>
              <a:round/>
              <a:headEnd/>
              <a:tailEnd/>
            </a:ln>
            <a:scene3d>
              <a:camera prst="orthographicFront"/>
              <a:lightRig rig="threePt" dir="t"/>
            </a:scene3d>
            <a:sp3d>
              <a:bevelT w="152400" h="50800" prst="softRound"/>
            </a:sp3d>
          </p:spPr>
          <p:txBody>
            <a:bodyPr/>
            <a:lstStyle/>
            <a:p>
              <a:pPr algn="ctr" eaLnBrk="0" hangingPunct="0">
                <a:defRPr/>
              </a:pPr>
              <a:endParaRPr lang="en-US" sz="1200" kern="0" dirty="0">
                <a:solidFill>
                  <a:srgbClr val="FFFF00"/>
                </a:solidFill>
              </a:endParaRPr>
            </a:p>
          </p:txBody>
        </p:sp>
        <p:sp>
          <p:nvSpPr>
            <p:cNvPr id="88" name="Rectangle 105"/>
            <p:cNvSpPr>
              <a:spLocks noChangeArrowheads="1"/>
            </p:cNvSpPr>
            <p:nvPr/>
          </p:nvSpPr>
          <p:spPr bwMode="auto">
            <a:xfrm>
              <a:off x="6451293" y="2038550"/>
              <a:ext cx="484428"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155700">
                <a:lnSpc>
                  <a:spcPct val="90000"/>
                </a:lnSpc>
                <a:spcAft>
                  <a:spcPct val="35000"/>
                </a:spcAft>
              </a:pPr>
              <a:r>
                <a:rPr lang="en-US" sz="1200" kern="0" dirty="0">
                  <a:solidFill>
                    <a:srgbClr val="FFFF00"/>
                  </a:solidFill>
                  <a:latin typeface="GE Inspira Pitch" pitchFamily="34" charset="0"/>
                </a:rPr>
                <a:t>CRM</a:t>
              </a:r>
            </a:p>
          </p:txBody>
        </p:sp>
      </p:grpSp>
      <p:grpSp>
        <p:nvGrpSpPr>
          <p:cNvPr id="89" name="Group 88"/>
          <p:cNvGrpSpPr/>
          <p:nvPr/>
        </p:nvGrpSpPr>
        <p:grpSpPr>
          <a:xfrm>
            <a:off x="7552748" y="1988840"/>
            <a:ext cx="455613" cy="288925"/>
            <a:chOff x="6465700" y="2023469"/>
            <a:chExt cx="455613" cy="288925"/>
          </a:xfrm>
        </p:grpSpPr>
        <p:sp>
          <p:nvSpPr>
            <p:cNvPr id="90" name="Rectangle 117"/>
            <p:cNvSpPr>
              <a:spLocks noChangeArrowheads="1"/>
            </p:cNvSpPr>
            <p:nvPr/>
          </p:nvSpPr>
          <p:spPr bwMode="auto">
            <a:xfrm>
              <a:off x="6465700" y="2023469"/>
              <a:ext cx="455613" cy="288925"/>
            </a:xfrm>
            <a:prstGeom prst="rect">
              <a:avLst/>
            </a:prstGeom>
            <a:solidFill>
              <a:srgbClr val="B9CAFD">
                <a:lumMod val="50000"/>
              </a:srgbClr>
            </a:solidFill>
            <a:ln w="9525" algn="ctr">
              <a:noFill/>
              <a:round/>
              <a:headEnd/>
              <a:tailEnd/>
            </a:ln>
            <a:scene3d>
              <a:camera prst="orthographicFront"/>
              <a:lightRig rig="threePt" dir="t"/>
            </a:scene3d>
            <a:sp3d>
              <a:bevelT w="152400" h="50800" prst="softRound"/>
            </a:sp3d>
          </p:spPr>
          <p:txBody>
            <a:bodyPr/>
            <a:lstStyle/>
            <a:p>
              <a:pPr algn="ctr" eaLnBrk="0" hangingPunct="0">
                <a:defRPr/>
              </a:pPr>
              <a:endParaRPr lang="en-US" sz="1200" kern="0" dirty="0">
                <a:solidFill>
                  <a:srgbClr val="FFFF00"/>
                </a:solidFill>
              </a:endParaRPr>
            </a:p>
          </p:txBody>
        </p:sp>
        <p:sp>
          <p:nvSpPr>
            <p:cNvPr id="91" name="Rectangle 105"/>
            <p:cNvSpPr>
              <a:spLocks noChangeArrowheads="1"/>
            </p:cNvSpPr>
            <p:nvPr/>
          </p:nvSpPr>
          <p:spPr bwMode="auto">
            <a:xfrm>
              <a:off x="6493772" y="2038550"/>
              <a:ext cx="399469"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155700">
                <a:lnSpc>
                  <a:spcPct val="90000"/>
                </a:lnSpc>
                <a:spcAft>
                  <a:spcPct val="35000"/>
                </a:spcAft>
              </a:pPr>
              <a:r>
                <a:rPr lang="en-US" sz="1200" kern="0" dirty="0">
                  <a:solidFill>
                    <a:srgbClr val="FFFF00"/>
                  </a:solidFill>
                  <a:latin typeface="GE Inspira Pitch" pitchFamily="34" charset="0"/>
                </a:rPr>
                <a:t>IVR</a:t>
              </a:r>
            </a:p>
          </p:txBody>
        </p:sp>
      </p:grpSp>
      <p:grpSp>
        <p:nvGrpSpPr>
          <p:cNvPr id="92" name="Group 91"/>
          <p:cNvGrpSpPr/>
          <p:nvPr/>
        </p:nvGrpSpPr>
        <p:grpSpPr>
          <a:xfrm>
            <a:off x="6082901" y="2963063"/>
            <a:ext cx="2389815" cy="883793"/>
            <a:chOff x="5854592" y="4713501"/>
            <a:chExt cx="2389815" cy="883793"/>
          </a:xfrm>
        </p:grpSpPr>
        <p:sp>
          <p:nvSpPr>
            <p:cNvPr id="93" name="Rectangle 92"/>
            <p:cNvSpPr/>
            <p:nvPr/>
          </p:nvSpPr>
          <p:spPr>
            <a:xfrm>
              <a:off x="5854592" y="4713501"/>
              <a:ext cx="2389815" cy="883793"/>
            </a:xfrm>
            <a:prstGeom prst="rect">
              <a:avLst/>
            </a:prstGeom>
            <a:solidFill>
              <a:srgbClr val="00FF00">
                <a:alpha val="52941"/>
              </a:srgbClr>
            </a:solidFill>
            <a:ln>
              <a:noFill/>
            </a:ln>
            <a:effectLst/>
            <a:scene3d>
              <a:camera prst="orthographicFront"/>
              <a:lightRig rig="chilly" dir="t"/>
            </a:scene3d>
            <a:sp3d prstMaterial="translucentPowder">
              <a:bevelT w="127000" h="25400" prst="softRound"/>
            </a:sp3d>
          </p:spPr>
          <p:txBody>
            <a:bodyPr lIns="99060" tIns="99060" rIns="99060" bIns="99060" spcCol="1270" anchor="ctr"/>
            <a:lstStyle/>
            <a:p>
              <a:pPr algn="ctr" defTabSz="1155700">
                <a:lnSpc>
                  <a:spcPct val="90000"/>
                </a:lnSpc>
                <a:spcAft>
                  <a:spcPct val="35000"/>
                </a:spcAft>
                <a:defRPr/>
              </a:pPr>
              <a:endParaRPr lang="en-US" sz="1200" kern="0" dirty="0">
                <a:solidFill>
                  <a:srgbClr val="FFFFFF"/>
                </a:solidFill>
                <a:latin typeface="GE Inspira Pitch" pitchFamily="34" charset="0"/>
              </a:endParaRPr>
            </a:p>
          </p:txBody>
        </p:sp>
        <p:grpSp>
          <p:nvGrpSpPr>
            <p:cNvPr id="94" name="Group 93"/>
            <p:cNvGrpSpPr/>
            <p:nvPr/>
          </p:nvGrpSpPr>
          <p:grpSpPr>
            <a:xfrm>
              <a:off x="7452320" y="4772126"/>
              <a:ext cx="718659" cy="766542"/>
              <a:chOff x="6643856" y="3277685"/>
              <a:chExt cx="1008112" cy="943404"/>
            </a:xfrm>
          </p:grpSpPr>
          <p:pic>
            <p:nvPicPr>
              <p:cNvPr id="96" name="Picture 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3856" y="3277685"/>
                <a:ext cx="1008112" cy="94340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97" name="TextBox 96"/>
              <p:cNvSpPr txBox="1"/>
              <p:nvPr/>
            </p:nvSpPr>
            <p:spPr>
              <a:xfrm>
                <a:off x="6884498" y="3657180"/>
                <a:ext cx="437615" cy="308352"/>
              </a:xfrm>
              <a:prstGeom prst="rect">
                <a:avLst/>
              </a:prstGeom>
              <a:noFill/>
            </p:spPr>
            <p:txBody>
              <a:bodyPr wrap="none" rtlCol="0" anchor="ctr" anchorCtr="1">
                <a:spAutoFit/>
              </a:bodyPr>
              <a:lstStyle/>
              <a:p>
                <a:r>
                  <a:rPr lang="es-MX" sz="2000" b="1" i="1" kern="0" dirty="0">
                    <a:solidFill>
                      <a:srgbClr val="FFFFFF"/>
                    </a:solidFill>
                  </a:rPr>
                  <a:t>GIS</a:t>
                </a:r>
                <a:endParaRPr lang="es-MX" b="1" i="1" kern="0" dirty="0">
                  <a:solidFill>
                    <a:srgbClr val="FFFFFF"/>
                  </a:solidFill>
                </a:endParaRPr>
              </a:p>
            </p:txBody>
          </p:sp>
        </p:grpSp>
        <p:sp>
          <p:nvSpPr>
            <p:cNvPr id="95" name="TextBox 169"/>
            <p:cNvSpPr txBox="1">
              <a:spLocks noChangeArrowheads="1"/>
            </p:cNvSpPr>
            <p:nvPr/>
          </p:nvSpPr>
          <p:spPr bwMode="auto">
            <a:xfrm>
              <a:off x="6023018" y="4739899"/>
              <a:ext cx="1447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GE Inspira" pitchFamily="34" charset="0"/>
                </a:defRPr>
              </a:lvl1pPr>
              <a:lvl2pPr marL="742950" indent="-285750" eaLnBrk="0" hangingPunct="0">
                <a:defRPr sz="1200">
                  <a:solidFill>
                    <a:schemeClr val="tx1"/>
                  </a:solidFill>
                  <a:latin typeface="GE Inspira" pitchFamily="34" charset="0"/>
                </a:defRPr>
              </a:lvl2pPr>
              <a:lvl3pPr marL="1143000" indent="-228600" eaLnBrk="0" hangingPunct="0">
                <a:defRPr sz="1200">
                  <a:solidFill>
                    <a:schemeClr val="tx1"/>
                  </a:solidFill>
                  <a:latin typeface="GE Inspira" pitchFamily="34" charset="0"/>
                </a:defRPr>
              </a:lvl3pPr>
              <a:lvl4pPr marL="1600200" indent="-228600" eaLnBrk="0" hangingPunct="0">
                <a:defRPr sz="1200">
                  <a:solidFill>
                    <a:schemeClr val="tx1"/>
                  </a:solidFill>
                  <a:latin typeface="GE Inspira" pitchFamily="34" charset="0"/>
                </a:defRPr>
              </a:lvl4pPr>
              <a:lvl5pPr marL="2057400" indent="-228600" eaLnBrk="0" hangingPunct="0">
                <a:defRPr sz="1200">
                  <a:solidFill>
                    <a:schemeClr val="tx1"/>
                  </a:solidFill>
                  <a:latin typeface="GE Inspira" pitchFamily="34" charset="0"/>
                </a:defRPr>
              </a:lvl5pPr>
              <a:lvl6pPr marL="2514600" indent="-228600" eaLnBrk="0" fontAlgn="base" hangingPunct="0">
                <a:spcBef>
                  <a:spcPct val="0"/>
                </a:spcBef>
                <a:spcAft>
                  <a:spcPct val="0"/>
                </a:spcAft>
                <a:defRPr sz="1200">
                  <a:solidFill>
                    <a:schemeClr val="tx1"/>
                  </a:solidFill>
                  <a:latin typeface="GE Inspira" pitchFamily="34" charset="0"/>
                </a:defRPr>
              </a:lvl6pPr>
              <a:lvl7pPr marL="2971800" indent="-228600" eaLnBrk="0" fontAlgn="base" hangingPunct="0">
                <a:spcBef>
                  <a:spcPct val="0"/>
                </a:spcBef>
                <a:spcAft>
                  <a:spcPct val="0"/>
                </a:spcAft>
                <a:defRPr sz="1200">
                  <a:solidFill>
                    <a:schemeClr val="tx1"/>
                  </a:solidFill>
                  <a:latin typeface="GE Inspira" pitchFamily="34" charset="0"/>
                </a:defRPr>
              </a:lvl7pPr>
              <a:lvl8pPr marL="3429000" indent="-228600" eaLnBrk="0" fontAlgn="base" hangingPunct="0">
                <a:spcBef>
                  <a:spcPct val="0"/>
                </a:spcBef>
                <a:spcAft>
                  <a:spcPct val="0"/>
                </a:spcAft>
                <a:defRPr sz="1200">
                  <a:solidFill>
                    <a:schemeClr val="tx1"/>
                  </a:solidFill>
                  <a:latin typeface="GE Inspira" pitchFamily="34" charset="0"/>
                </a:defRPr>
              </a:lvl8pPr>
              <a:lvl9pPr marL="3886200" indent="-228600" eaLnBrk="0" fontAlgn="base" hangingPunct="0">
                <a:spcBef>
                  <a:spcPct val="0"/>
                </a:spcBef>
                <a:spcAft>
                  <a:spcPct val="0"/>
                </a:spcAft>
                <a:defRPr sz="1200">
                  <a:solidFill>
                    <a:schemeClr val="tx1"/>
                  </a:solidFill>
                  <a:latin typeface="GE Inspira" pitchFamily="34" charset="0"/>
                </a:defRPr>
              </a:lvl9pPr>
            </a:lstStyle>
            <a:p>
              <a:pPr algn="ctr" eaLnBrk="1" hangingPunct="1"/>
              <a:r>
                <a:rPr lang="en-US" sz="1600" kern="0" dirty="0" err="1">
                  <a:solidFill>
                    <a:srgbClr val="FFFFFF"/>
                  </a:solidFill>
                  <a:latin typeface="GE Inspira Pitch" pitchFamily="34" charset="0"/>
                </a:rPr>
                <a:t>Sistema</a:t>
              </a:r>
              <a:r>
                <a:rPr lang="en-US" sz="1600" kern="0" dirty="0">
                  <a:solidFill>
                    <a:srgbClr val="FFFFFF"/>
                  </a:solidFill>
                  <a:latin typeface="GE Inspira Pitch" pitchFamily="34" charset="0"/>
                </a:rPr>
                <a:t> de</a:t>
              </a:r>
            </a:p>
            <a:p>
              <a:pPr algn="ctr" eaLnBrk="1" hangingPunct="1"/>
              <a:r>
                <a:rPr lang="en-US" sz="1600" kern="0" dirty="0" err="1">
                  <a:solidFill>
                    <a:srgbClr val="FFFFFF"/>
                  </a:solidFill>
                  <a:latin typeface="GE Inspira Pitch" pitchFamily="34" charset="0"/>
                </a:rPr>
                <a:t>Inventario</a:t>
              </a:r>
              <a:r>
                <a:rPr lang="en-US" sz="1600" kern="0" dirty="0">
                  <a:solidFill>
                    <a:srgbClr val="FFFFFF"/>
                  </a:solidFill>
                  <a:latin typeface="GE Inspira Pitch" pitchFamily="34" charset="0"/>
                </a:rPr>
                <a:t> </a:t>
              </a:r>
              <a:r>
                <a:rPr lang="en-US" sz="1600" kern="0" dirty="0" err="1">
                  <a:solidFill>
                    <a:srgbClr val="FFFFFF"/>
                  </a:solidFill>
                  <a:latin typeface="GE Inspira Pitch" pitchFamily="34" charset="0"/>
                </a:rPr>
                <a:t>Físico</a:t>
              </a:r>
              <a:endParaRPr lang="en-US" sz="1600" kern="0" dirty="0">
                <a:solidFill>
                  <a:srgbClr val="FFFFFF"/>
                </a:solidFill>
                <a:latin typeface="GE Inspira Pitch" pitchFamily="34" charset="0"/>
              </a:endParaRPr>
            </a:p>
          </p:txBody>
        </p:sp>
      </p:grpSp>
      <p:grpSp>
        <p:nvGrpSpPr>
          <p:cNvPr id="98" name="Group 97"/>
          <p:cNvGrpSpPr/>
          <p:nvPr/>
        </p:nvGrpSpPr>
        <p:grpSpPr>
          <a:xfrm>
            <a:off x="5940151" y="2343119"/>
            <a:ext cx="959669" cy="393390"/>
            <a:chOff x="2700" y="2839898"/>
            <a:chExt cx="1043312" cy="834649"/>
          </a:xfrm>
          <a:scene3d>
            <a:camera prst="orthographicFront">
              <a:rot lat="0" lon="0" rev="0"/>
            </a:camera>
            <a:lightRig rig="contrasting" dir="t">
              <a:rot lat="0" lon="0" rev="1500000"/>
            </a:lightRig>
          </a:scene3d>
        </p:grpSpPr>
        <p:sp>
          <p:nvSpPr>
            <p:cNvPr id="99" name="Rounded Rectangle 98"/>
            <p:cNvSpPr/>
            <p:nvPr/>
          </p:nvSpPr>
          <p:spPr>
            <a:xfrm>
              <a:off x="2700" y="2839898"/>
              <a:ext cx="1043312" cy="834649"/>
            </a:xfrm>
            <a:prstGeom prst="roundRect">
              <a:avLst>
                <a:gd name="adj" fmla="val 10000"/>
              </a:avLst>
            </a:prstGeom>
            <a:solidFill>
              <a:srgbClr val="4157AD">
                <a:hueOff val="0"/>
                <a:satOff val="0"/>
                <a:lumOff val="0"/>
                <a:alphaOff val="0"/>
              </a:srgbClr>
            </a:solidFill>
            <a:ln w="25400" cap="flat" cmpd="sng" algn="ctr">
              <a:noFill/>
              <a:prstDash val="solid"/>
            </a:ln>
            <a:effectLst>
              <a:outerShdw blurRad="149987" dist="250190" dir="8460000" algn="ctr">
                <a:srgbClr val="000000">
                  <a:alpha val="28000"/>
                </a:srgbClr>
              </a:outerShdw>
            </a:effectLst>
            <a:sp3d prstMaterial="metal">
              <a:bevelT w="88900" h="88900"/>
            </a:sp3d>
          </p:spPr>
        </p:sp>
        <p:sp>
          <p:nvSpPr>
            <p:cNvPr id="100" name="Rounded Rectangle 4"/>
            <p:cNvSpPr/>
            <p:nvPr/>
          </p:nvSpPr>
          <p:spPr>
            <a:xfrm>
              <a:off x="27146" y="2864344"/>
              <a:ext cx="994420" cy="785757"/>
            </a:xfrm>
            <a:prstGeom prst="rect">
              <a:avLst/>
            </a:prstGeom>
            <a:noFill/>
            <a:ln>
              <a:noFill/>
            </a:ln>
            <a:effectLst/>
            <a:sp3d/>
          </p:spPr>
          <p:txBody>
            <a:bodyPr spcFirstLastPara="0" vert="horz" wrap="square" lIns="24765" tIns="24765" rIns="24765" bIns="24765" numCol="1" spcCol="1270" anchor="ctr" anchorCtr="0">
              <a:noAutofit/>
            </a:bodyPr>
            <a:lstStyle/>
            <a:p>
              <a:pPr algn="ctr" defTabSz="577850">
                <a:lnSpc>
                  <a:spcPct val="90000"/>
                </a:lnSpc>
                <a:spcAft>
                  <a:spcPct val="35000"/>
                </a:spcAft>
              </a:pPr>
              <a:r>
                <a:rPr lang="en-US" sz="1300" kern="0" dirty="0" err="1">
                  <a:solidFill>
                    <a:srgbClr val="FFFFFF"/>
                  </a:solidFill>
                </a:rPr>
                <a:t>Planeación</a:t>
              </a:r>
              <a:endParaRPr lang="en-US" sz="1300" kern="0" dirty="0">
                <a:solidFill>
                  <a:srgbClr val="FFFFFF"/>
                </a:solidFill>
              </a:endParaRPr>
            </a:p>
          </p:txBody>
        </p:sp>
      </p:grpSp>
      <p:grpSp>
        <p:nvGrpSpPr>
          <p:cNvPr id="101" name="Group 100"/>
          <p:cNvGrpSpPr/>
          <p:nvPr/>
        </p:nvGrpSpPr>
        <p:grpSpPr>
          <a:xfrm>
            <a:off x="6941217" y="2343119"/>
            <a:ext cx="861036" cy="393390"/>
            <a:chOff x="2700" y="2839898"/>
            <a:chExt cx="1043312" cy="834649"/>
          </a:xfrm>
          <a:scene3d>
            <a:camera prst="orthographicFront">
              <a:rot lat="0" lon="0" rev="0"/>
            </a:camera>
            <a:lightRig rig="contrasting" dir="t">
              <a:rot lat="0" lon="0" rev="1500000"/>
            </a:lightRig>
          </a:scene3d>
        </p:grpSpPr>
        <p:sp>
          <p:nvSpPr>
            <p:cNvPr id="102" name="Rounded Rectangle 101"/>
            <p:cNvSpPr/>
            <p:nvPr/>
          </p:nvSpPr>
          <p:spPr>
            <a:xfrm>
              <a:off x="2700" y="2839898"/>
              <a:ext cx="1043312" cy="834649"/>
            </a:xfrm>
            <a:prstGeom prst="roundRect">
              <a:avLst>
                <a:gd name="adj" fmla="val 10000"/>
              </a:avLst>
            </a:prstGeom>
            <a:solidFill>
              <a:srgbClr val="4157AD">
                <a:hueOff val="0"/>
                <a:satOff val="0"/>
                <a:lumOff val="0"/>
                <a:alphaOff val="0"/>
              </a:srgbClr>
            </a:solidFill>
            <a:ln w="25400" cap="flat" cmpd="sng" algn="ctr">
              <a:noFill/>
              <a:prstDash val="solid"/>
            </a:ln>
            <a:effectLst>
              <a:outerShdw blurRad="149987" dist="250190" dir="8460000" algn="ctr">
                <a:srgbClr val="000000">
                  <a:alpha val="28000"/>
                </a:srgbClr>
              </a:outerShdw>
            </a:effectLst>
            <a:sp3d prstMaterial="metal">
              <a:bevelT w="88900" h="88900"/>
            </a:sp3d>
          </p:spPr>
        </p:sp>
        <p:sp>
          <p:nvSpPr>
            <p:cNvPr id="103" name="Rounded Rectangle 4"/>
            <p:cNvSpPr/>
            <p:nvPr/>
          </p:nvSpPr>
          <p:spPr>
            <a:xfrm>
              <a:off x="27146" y="2864344"/>
              <a:ext cx="994420" cy="785757"/>
            </a:xfrm>
            <a:prstGeom prst="rect">
              <a:avLst/>
            </a:prstGeom>
            <a:noFill/>
            <a:ln>
              <a:noFill/>
            </a:ln>
            <a:effectLst/>
            <a:sp3d/>
          </p:spPr>
          <p:txBody>
            <a:bodyPr spcFirstLastPara="0" vert="horz" wrap="square" lIns="24765" tIns="24765" rIns="24765" bIns="24765" numCol="1" spcCol="1270" anchor="ctr" anchorCtr="0">
              <a:noAutofit/>
            </a:bodyPr>
            <a:lstStyle/>
            <a:p>
              <a:pPr algn="ctr" defTabSz="577850">
                <a:lnSpc>
                  <a:spcPct val="90000"/>
                </a:lnSpc>
                <a:spcAft>
                  <a:spcPct val="35000"/>
                </a:spcAft>
              </a:pPr>
              <a:r>
                <a:rPr lang="en-US" sz="1300" kern="0" dirty="0" err="1">
                  <a:solidFill>
                    <a:srgbClr val="FFFFFF"/>
                  </a:solidFill>
                </a:rPr>
                <a:t>Diseño</a:t>
              </a:r>
              <a:endParaRPr lang="en-US" sz="1300" kern="0" dirty="0">
                <a:solidFill>
                  <a:srgbClr val="FFFFFF"/>
                </a:solidFill>
              </a:endParaRPr>
            </a:p>
          </p:txBody>
        </p:sp>
      </p:grpSp>
      <p:grpSp>
        <p:nvGrpSpPr>
          <p:cNvPr id="104" name="Group 103"/>
          <p:cNvGrpSpPr/>
          <p:nvPr/>
        </p:nvGrpSpPr>
        <p:grpSpPr>
          <a:xfrm>
            <a:off x="7843650" y="2343119"/>
            <a:ext cx="861036" cy="393390"/>
            <a:chOff x="2700" y="2839898"/>
            <a:chExt cx="1043312" cy="834649"/>
          </a:xfrm>
          <a:scene3d>
            <a:camera prst="orthographicFront">
              <a:rot lat="0" lon="0" rev="0"/>
            </a:camera>
            <a:lightRig rig="contrasting" dir="t">
              <a:rot lat="0" lon="0" rev="1500000"/>
            </a:lightRig>
          </a:scene3d>
        </p:grpSpPr>
        <p:sp>
          <p:nvSpPr>
            <p:cNvPr id="105" name="Rounded Rectangle 104"/>
            <p:cNvSpPr/>
            <p:nvPr/>
          </p:nvSpPr>
          <p:spPr>
            <a:xfrm>
              <a:off x="2700" y="2839898"/>
              <a:ext cx="1043312" cy="834649"/>
            </a:xfrm>
            <a:prstGeom prst="roundRect">
              <a:avLst>
                <a:gd name="adj" fmla="val 10000"/>
              </a:avLst>
            </a:prstGeom>
            <a:solidFill>
              <a:srgbClr val="4157AD">
                <a:hueOff val="0"/>
                <a:satOff val="0"/>
                <a:lumOff val="0"/>
                <a:alphaOff val="0"/>
              </a:srgbClr>
            </a:solidFill>
            <a:ln w="25400" cap="flat" cmpd="sng" algn="ctr">
              <a:noFill/>
              <a:prstDash val="solid"/>
            </a:ln>
            <a:effectLst>
              <a:outerShdw blurRad="149987" dist="250190" dir="8460000" algn="ctr">
                <a:srgbClr val="000000">
                  <a:alpha val="28000"/>
                </a:srgbClr>
              </a:outerShdw>
            </a:effectLst>
            <a:sp3d prstMaterial="metal">
              <a:bevelT w="88900" h="88900"/>
            </a:sp3d>
          </p:spPr>
        </p:sp>
        <p:sp>
          <p:nvSpPr>
            <p:cNvPr id="106" name="Rounded Rectangle 4"/>
            <p:cNvSpPr/>
            <p:nvPr/>
          </p:nvSpPr>
          <p:spPr>
            <a:xfrm>
              <a:off x="27146" y="2864344"/>
              <a:ext cx="994420" cy="785757"/>
            </a:xfrm>
            <a:prstGeom prst="rect">
              <a:avLst/>
            </a:prstGeom>
            <a:noFill/>
            <a:ln>
              <a:noFill/>
            </a:ln>
            <a:effectLst/>
            <a:sp3d/>
          </p:spPr>
          <p:txBody>
            <a:bodyPr spcFirstLastPara="0" vert="horz" wrap="square" lIns="24765" tIns="24765" rIns="24765" bIns="24765" numCol="1" spcCol="1270" anchor="ctr" anchorCtr="0">
              <a:noAutofit/>
            </a:bodyPr>
            <a:lstStyle/>
            <a:p>
              <a:pPr algn="ctr" defTabSz="577850">
                <a:lnSpc>
                  <a:spcPct val="90000"/>
                </a:lnSpc>
                <a:spcAft>
                  <a:spcPct val="35000"/>
                </a:spcAft>
              </a:pPr>
              <a:r>
                <a:rPr lang="en-US" sz="1300" kern="0" dirty="0" err="1">
                  <a:solidFill>
                    <a:srgbClr val="FFFFFF"/>
                  </a:solidFill>
                </a:rPr>
                <a:t>Ingeniería</a:t>
              </a:r>
              <a:endParaRPr lang="en-US" sz="1300" kern="0" dirty="0">
                <a:solidFill>
                  <a:srgbClr val="FFFFFF"/>
                </a:solidFill>
              </a:endParaRPr>
            </a:p>
          </p:txBody>
        </p:sp>
      </p:grpSp>
      <p:grpSp>
        <p:nvGrpSpPr>
          <p:cNvPr id="2" name="Group 1"/>
          <p:cNvGrpSpPr/>
          <p:nvPr/>
        </p:nvGrpSpPr>
        <p:grpSpPr>
          <a:xfrm>
            <a:off x="503546" y="3885432"/>
            <a:ext cx="2804078" cy="1703808"/>
            <a:chOff x="503546" y="3885432"/>
            <a:chExt cx="2804078" cy="1703808"/>
          </a:xfrm>
        </p:grpSpPr>
        <p:sp>
          <p:nvSpPr>
            <p:cNvPr id="11" name="Rectangle 10"/>
            <p:cNvSpPr/>
            <p:nvPr/>
          </p:nvSpPr>
          <p:spPr>
            <a:xfrm>
              <a:off x="503546" y="3913259"/>
              <a:ext cx="2804078" cy="1675981"/>
            </a:xfrm>
            <a:prstGeom prst="rect">
              <a:avLst/>
            </a:prstGeom>
            <a:solidFill>
              <a:srgbClr val="00A4DE">
                <a:alpha val="6667"/>
              </a:srgbClr>
            </a:solidFill>
            <a:ln>
              <a:noFill/>
            </a:ln>
            <a:effectLst/>
            <a:scene3d>
              <a:camera prst="orthographicFront"/>
              <a:lightRig rig="chilly" dir="t"/>
            </a:scene3d>
            <a:sp3d prstMaterial="translucentPowder">
              <a:bevelT w="127000" h="25400" prst="softRound"/>
            </a:sp3d>
          </p:spPr>
          <p:txBody>
            <a:bodyPr/>
            <a:lstStyle/>
            <a:p>
              <a:pPr defTabSz="1155700">
                <a:lnSpc>
                  <a:spcPct val="90000"/>
                </a:lnSpc>
                <a:defRPr/>
              </a:pPr>
              <a:endParaRPr lang="en-US" kern="0" dirty="0">
                <a:solidFill>
                  <a:srgbClr val="FFFFFF"/>
                </a:solidFill>
              </a:endParaRPr>
            </a:p>
          </p:txBody>
        </p:sp>
        <p:sp>
          <p:nvSpPr>
            <p:cNvPr id="12" name="Rectangle 17"/>
            <p:cNvSpPr>
              <a:spLocks noChangeArrowheads="1"/>
            </p:cNvSpPr>
            <p:nvPr/>
          </p:nvSpPr>
          <p:spPr bwMode="auto">
            <a:xfrm>
              <a:off x="548969" y="3885432"/>
              <a:ext cx="271323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955800" fontAlgn="base">
                <a:lnSpc>
                  <a:spcPct val="90000"/>
                </a:lnSpc>
                <a:spcBef>
                  <a:spcPct val="0"/>
                </a:spcBef>
                <a:spcAft>
                  <a:spcPct val="35000"/>
                </a:spcAft>
              </a:pPr>
              <a:r>
                <a:rPr lang="en-US" sz="1600" dirty="0" err="1">
                  <a:solidFill>
                    <a:srgbClr val="FFFFFF"/>
                  </a:solidFill>
                  <a:latin typeface="GE Inspira Pitch" pitchFamily="34" charset="0"/>
                </a:rPr>
                <a:t>Automatización</a:t>
              </a:r>
              <a:r>
                <a:rPr lang="en-US" sz="1600" dirty="0">
                  <a:solidFill>
                    <a:srgbClr val="FFFFFF"/>
                  </a:solidFill>
                  <a:latin typeface="GE Inspira Pitch" pitchFamily="34" charset="0"/>
                </a:rPr>
                <a:t> </a:t>
              </a:r>
              <a:r>
                <a:rPr lang="en-US" sz="1600" dirty="0" err="1">
                  <a:solidFill>
                    <a:srgbClr val="FFFFFF"/>
                  </a:solidFill>
                  <a:latin typeface="GE Inspira Pitch" pitchFamily="34" charset="0"/>
                </a:rPr>
                <a:t>Subestación</a:t>
              </a:r>
              <a:endParaRPr lang="en-US" sz="1600" dirty="0">
                <a:solidFill>
                  <a:srgbClr val="FFFFFF"/>
                </a:solidFill>
                <a:latin typeface="GE Inspira Pitch" pitchFamily="34" charset="0"/>
              </a:endParaRPr>
            </a:p>
          </p:txBody>
        </p:sp>
        <p:grpSp>
          <p:nvGrpSpPr>
            <p:cNvPr id="17" name="Group 16"/>
            <p:cNvGrpSpPr/>
            <p:nvPr/>
          </p:nvGrpSpPr>
          <p:grpSpPr>
            <a:xfrm>
              <a:off x="2143931" y="4221088"/>
              <a:ext cx="1119868" cy="308633"/>
              <a:chOff x="5547362" y="3498894"/>
              <a:chExt cx="3201101" cy="457946"/>
            </a:xfrm>
          </p:grpSpPr>
          <p:sp>
            <p:nvSpPr>
              <p:cNvPr id="18" name="Rectangle 17"/>
              <p:cNvSpPr/>
              <p:nvPr/>
            </p:nvSpPr>
            <p:spPr bwMode="auto">
              <a:xfrm>
                <a:off x="5547362" y="3498894"/>
                <a:ext cx="3201101" cy="457946"/>
              </a:xfrm>
              <a:prstGeom prst="rect">
                <a:avLst/>
              </a:prstGeom>
              <a:solidFill>
                <a:srgbClr val="FF99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19" name="Rectangle 34"/>
              <p:cNvSpPr>
                <a:spLocks noChangeArrowheads="1"/>
              </p:cNvSpPr>
              <p:nvPr/>
            </p:nvSpPr>
            <p:spPr bwMode="auto">
              <a:xfrm>
                <a:off x="6125993" y="3566890"/>
                <a:ext cx="2043842" cy="32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fontAlgn="base">
                  <a:lnSpc>
                    <a:spcPct val="90000"/>
                  </a:lnSpc>
                  <a:spcBef>
                    <a:spcPct val="0"/>
                  </a:spcBef>
                  <a:spcAft>
                    <a:spcPct val="35000"/>
                  </a:spcAft>
                </a:pPr>
                <a:r>
                  <a:rPr lang="en-US" sz="900" dirty="0">
                    <a:solidFill>
                      <a:srgbClr val="FFFFFF"/>
                    </a:solidFill>
                    <a:latin typeface="GE Inspira Pitch" pitchFamily="34" charset="0"/>
                  </a:rPr>
                  <a:t>Control</a:t>
                </a:r>
                <a:endParaRPr lang="en-US" dirty="0">
                  <a:solidFill>
                    <a:srgbClr val="FFFFFF"/>
                  </a:solidFill>
                  <a:latin typeface="GE Inspira Pitch" pitchFamily="34" charset="0"/>
                </a:endParaRPr>
              </a:p>
            </p:txBody>
          </p:sp>
        </p:grpSp>
        <p:grpSp>
          <p:nvGrpSpPr>
            <p:cNvPr id="39" name="Group 38"/>
            <p:cNvGrpSpPr/>
            <p:nvPr/>
          </p:nvGrpSpPr>
          <p:grpSpPr>
            <a:xfrm>
              <a:off x="2110280" y="4527528"/>
              <a:ext cx="1165575" cy="341632"/>
              <a:chOff x="5547362" y="3474413"/>
              <a:chExt cx="3201101" cy="506910"/>
            </a:xfrm>
          </p:grpSpPr>
          <p:sp>
            <p:nvSpPr>
              <p:cNvPr id="40" name="Rectangle 39"/>
              <p:cNvSpPr/>
              <p:nvPr/>
            </p:nvSpPr>
            <p:spPr bwMode="auto">
              <a:xfrm>
                <a:off x="5547362" y="3498894"/>
                <a:ext cx="3201101" cy="457946"/>
              </a:xfrm>
              <a:prstGeom prst="rect">
                <a:avLst/>
              </a:prstGeom>
              <a:solidFill>
                <a:srgbClr val="FF99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41" name="Rectangle 34"/>
              <p:cNvSpPr>
                <a:spLocks noChangeArrowheads="1"/>
              </p:cNvSpPr>
              <p:nvPr/>
            </p:nvSpPr>
            <p:spPr bwMode="auto">
              <a:xfrm>
                <a:off x="6125993" y="3474413"/>
                <a:ext cx="2043842" cy="50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fontAlgn="base">
                  <a:lnSpc>
                    <a:spcPct val="90000"/>
                  </a:lnSpc>
                  <a:spcBef>
                    <a:spcPct val="0"/>
                  </a:spcBef>
                  <a:spcAft>
                    <a:spcPct val="35000"/>
                  </a:spcAft>
                </a:pPr>
                <a:r>
                  <a:rPr lang="en-US" sz="900" dirty="0" err="1">
                    <a:solidFill>
                      <a:srgbClr val="FFFFFF"/>
                    </a:solidFill>
                    <a:latin typeface="GE Inspira Pitch" pitchFamily="34" charset="0"/>
                  </a:rPr>
                  <a:t>Protección</a:t>
                </a:r>
                <a:endParaRPr lang="en-US" dirty="0">
                  <a:solidFill>
                    <a:srgbClr val="FFFFFF"/>
                  </a:solidFill>
                  <a:latin typeface="GE Inspira Pitch" pitchFamily="34" charset="0"/>
                </a:endParaRPr>
              </a:p>
            </p:txBody>
          </p:sp>
        </p:grpSp>
        <p:grpSp>
          <p:nvGrpSpPr>
            <p:cNvPr id="42" name="Group 41"/>
            <p:cNvGrpSpPr/>
            <p:nvPr/>
          </p:nvGrpSpPr>
          <p:grpSpPr>
            <a:xfrm>
              <a:off x="2110281" y="5208599"/>
              <a:ext cx="1165575" cy="308633"/>
              <a:chOff x="5547362" y="3498894"/>
              <a:chExt cx="3201101" cy="457946"/>
            </a:xfrm>
          </p:grpSpPr>
          <p:sp>
            <p:nvSpPr>
              <p:cNvPr id="43" name="Rectangle 42"/>
              <p:cNvSpPr/>
              <p:nvPr/>
            </p:nvSpPr>
            <p:spPr bwMode="auto">
              <a:xfrm>
                <a:off x="5547362" y="3498894"/>
                <a:ext cx="3201101" cy="457946"/>
              </a:xfrm>
              <a:prstGeom prst="rect">
                <a:avLst/>
              </a:prstGeom>
              <a:solidFill>
                <a:srgbClr val="FF99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44" name="Rectangle 34"/>
              <p:cNvSpPr>
                <a:spLocks noChangeArrowheads="1"/>
              </p:cNvSpPr>
              <p:nvPr/>
            </p:nvSpPr>
            <p:spPr bwMode="auto">
              <a:xfrm>
                <a:off x="6125992" y="3566890"/>
                <a:ext cx="2043841" cy="32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fontAlgn="base">
                  <a:lnSpc>
                    <a:spcPct val="90000"/>
                  </a:lnSpc>
                  <a:spcBef>
                    <a:spcPct val="0"/>
                  </a:spcBef>
                  <a:spcAft>
                    <a:spcPct val="35000"/>
                  </a:spcAft>
                </a:pPr>
                <a:r>
                  <a:rPr lang="en-US" sz="900" dirty="0">
                    <a:solidFill>
                      <a:srgbClr val="FFFFFF"/>
                    </a:solidFill>
                    <a:latin typeface="GE Inspira Pitch" pitchFamily="34" charset="0"/>
                  </a:rPr>
                  <a:t>M&amp;D</a:t>
                </a:r>
                <a:endParaRPr lang="en-US" dirty="0">
                  <a:solidFill>
                    <a:srgbClr val="FFFFFF"/>
                  </a:solidFill>
                  <a:latin typeface="GE Inspira Pitch" pitchFamily="34" charset="0"/>
                </a:endParaRPr>
              </a:p>
            </p:txBody>
          </p:sp>
        </p:grpSp>
        <p:grpSp>
          <p:nvGrpSpPr>
            <p:cNvPr id="45" name="Group 44"/>
            <p:cNvGrpSpPr/>
            <p:nvPr/>
          </p:nvGrpSpPr>
          <p:grpSpPr>
            <a:xfrm>
              <a:off x="595783" y="4214394"/>
              <a:ext cx="1455937" cy="1296144"/>
              <a:chOff x="594392" y="4214394"/>
              <a:chExt cx="1455937" cy="1296144"/>
            </a:xfrm>
          </p:grpSpPr>
          <p:sp>
            <p:nvSpPr>
              <p:cNvPr id="46" name="Rectangle 45"/>
              <p:cNvSpPr/>
              <p:nvPr/>
            </p:nvSpPr>
            <p:spPr>
              <a:xfrm>
                <a:off x="594392" y="4214394"/>
                <a:ext cx="1455937" cy="1296144"/>
              </a:xfrm>
              <a:prstGeom prst="rect">
                <a:avLst/>
              </a:prstGeom>
              <a:solidFill>
                <a:srgbClr val="CC3399"/>
              </a:solidFill>
              <a:ln>
                <a:noFill/>
              </a:ln>
              <a:effectLst/>
              <a:scene3d>
                <a:camera prst="orthographicFront"/>
                <a:lightRig rig="chilly" dir="t"/>
              </a:scene3d>
              <a:sp3d prstMaterial="translucentPowder">
                <a:bevelT w="127000" h="25400" prst="softRound"/>
              </a:sp3d>
            </p:spPr>
            <p:txBody>
              <a:bodyPr lIns="99060" tIns="99060" rIns="99060" bIns="99060" spcCol="1270" anchor="ctr"/>
              <a:lstStyle/>
              <a:p>
                <a:pPr algn="ctr" defTabSz="1155700">
                  <a:lnSpc>
                    <a:spcPct val="90000"/>
                  </a:lnSpc>
                  <a:spcAft>
                    <a:spcPct val="35000"/>
                  </a:spcAft>
                  <a:defRPr/>
                </a:pPr>
                <a:endParaRPr lang="en-US" sz="2000" kern="0" dirty="0">
                  <a:solidFill>
                    <a:srgbClr val="FFFFFF"/>
                  </a:solidFill>
                  <a:latin typeface="GE Inspira Pitch" pitchFamily="34" charset="0"/>
                </a:endParaRPr>
              </a:p>
            </p:txBody>
          </p:sp>
          <p:sp>
            <p:nvSpPr>
              <p:cNvPr id="47" name="Rectangle 17"/>
              <p:cNvSpPr>
                <a:spLocks noChangeArrowheads="1"/>
              </p:cNvSpPr>
              <p:nvPr/>
            </p:nvSpPr>
            <p:spPr bwMode="auto">
              <a:xfrm>
                <a:off x="776878" y="4262590"/>
                <a:ext cx="1090964"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955800">
                  <a:lnSpc>
                    <a:spcPct val="90000"/>
                  </a:lnSpc>
                  <a:spcAft>
                    <a:spcPct val="35000"/>
                  </a:spcAft>
                </a:pPr>
                <a:r>
                  <a:rPr lang="en-US" sz="1100" kern="0" dirty="0" err="1">
                    <a:solidFill>
                      <a:srgbClr val="FFFFFF"/>
                    </a:solidFill>
                    <a:latin typeface="GE Inspira Pitch" pitchFamily="34" charset="0"/>
                  </a:rPr>
                  <a:t>Algoritmos</a:t>
                </a:r>
                <a:r>
                  <a:rPr lang="en-US" sz="1100" kern="0" dirty="0">
                    <a:solidFill>
                      <a:srgbClr val="FFFFFF"/>
                    </a:solidFill>
                    <a:latin typeface="GE Inspira Pitch" pitchFamily="34" charset="0"/>
                  </a:rPr>
                  <a:t> </a:t>
                </a:r>
                <a:r>
                  <a:rPr lang="en-US" sz="1100" kern="0" dirty="0" err="1">
                    <a:solidFill>
                      <a:srgbClr val="FFFFFF"/>
                    </a:solidFill>
                    <a:latin typeface="GE Inspira Pitch" pitchFamily="34" charset="0"/>
                  </a:rPr>
                  <a:t>Avanzados</a:t>
                </a:r>
                <a:endParaRPr lang="en-US" sz="1100" kern="0" dirty="0">
                  <a:solidFill>
                    <a:srgbClr val="FFFFFF"/>
                  </a:solidFill>
                  <a:latin typeface="GE Inspira Pitch" pitchFamily="34" charset="0"/>
                </a:endParaRPr>
              </a:p>
            </p:txBody>
          </p:sp>
        </p:grpSp>
        <p:grpSp>
          <p:nvGrpSpPr>
            <p:cNvPr id="48" name="Group 47"/>
            <p:cNvGrpSpPr/>
            <p:nvPr/>
          </p:nvGrpSpPr>
          <p:grpSpPr>
            <a:xfrm>
              <a:off x="791641" y="4659622"/>
              <a:ext cx="1119868" cy="308633"/>
              <a:chOff x="5547362" y="3498894"/>
              <a:chExt cx="3201101" cy="457946"/>
            </a:xfrm>
          </p:grpSpPr>
          <p:sp>
            <p:nvSpPr>
              <p:cNvPr id="49" name="Rectangle 48"/>
              <p:cNvSpPr/>
              <p:nvPr/>
            </p:nvSpPr>
            <p:spPr bwMode="auto">
              <a:xfrm>
                <a:off x="5547362" y="3498894"/>
                <a:ext cx="3201101" cy="457946"/>
              </a:xfrm>
              <a:prstGeom prst="rect">
                <a:avLst/>
              </a:prstGeom>
              <a:solidFill>
                <a:srgbClr val="FF99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50" name="Rectangle 34"/>
              <p:cNvSpPr>
                <a:spLocks noChangeArrowheads="1"/>
              </p:cNvSpPr>
              <p:nvPr/>
            </p:nvSpPr>
            <p:spPr bwMode="auto">
              <a:xfrm>
                <a:off x="6125993" y="3566890"/>
                <a:ext cx="2043842" cy="32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fontAlgn="base">
                  <a:lnSpc>
                    <a:spcPct val="90000"/>
                  </a:lnSpc>
                  <a:spcBef>
                    <a:spcPct val="0"/>
                  </a:spcBef>
                  <a:spcAft>
                    <a:spcPct val="35000"/>
                  </a:spcAft>
                </a:pPr>
                <a:r>
                  <a:rPr lang="en-US" sz="900" dirty="0">
                    <a:solidFill>
                      <a:srgbClr val="FFFFFF"/>
                    </a:solidFill>
                    <a:latin typeface="GE Inspira Pitch" pitchFamily="34" charset="0"/>
                  </a:rPr>
                  <a:t>FDIR</a:t>
                </a:r>
                <a:endParaRPr lang="en-US" dirty="0">
                  <a:solidFill>
                    <a:srgbClr val="FFFFFF"/>
                  </a:solidFill>
                  <a:latin typeface="GE Inspira Pitch" pitchFamily="34" charset="0"/>
                </a:endParaRPr>
              </a:p>
            </p:txBody>
          </p:sp>
        </p:grpSp>
        <p:grpSp>
          <p:nvGrpSpPr>
            <p:cNvPr id="51" name="Group 50"/>
            <p:cNvGrpSpPr/>
            <p:nvPr/>
          </p:nvGrpSpPr>
          <p:grpSpPr>
            <a:xfrm>
              <a:off x="785717" y="5082067"/>
              <a:ext cx="1119868" cy="308633"/>
              <a:chOff x="5547362" y="3498894"/>
              <a:chExt cx="3201101" cy="457946"/>
            </a:xfrm>
          </p:grpSpPr>
          <p:sp>
            <p:nvSpPr>
              <p:cNvPr id="52" name="Rectangle 51"/>
              <p:cNvSpPr/>
              <p:nvPr/>
            </p:nvSpPr>
            <p:spPr bwMode="auto">
              <a:xfrm>
                <a:off x="5547362" y="3498894"/>
                <a:ext cx="3201101" cy="457946"/>
              </a:xfrm>
              <a:prstGeom prst="rect">
                <a:avLst/>
              </a:prstGeom>
              <a:solidFill>
                <a:srgbClr val="FF99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53" name="Rectangle 34"/>
              <p:cNvSpPr>
                <a:spLocks noChangeArrowheads="1"/>
              </p:cNvSpPr>
              <p:nvPr/>
            </p:nvSpPr>
            <p:spPr bwMode="auto">
              <a:xfrm>
                <a:off x="6125993" y="3566890"/>
                <a:ext cx="2043842" cy="32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fontAlgn="base">
                  <a:lnSpc>
                    <a:spcPct val="90000"/>
                  </a:lnSpc>
                  <a:spcBef>
                    <a:spcPct val="0"/>
                  </a:spcBef>
                  <a:spcAft>
                    <a:spcPct val="35000"/>
                  </a:spcAft>
                </a:pPr>
                <a:r>
                  <a:rPr lang="en-US" sz="900" dirty="0">
                    <a:solidFill>
                      <a:srgbClr val="FFFFFF"/>
                    </a:solidFill>
                    <a:latin typeface="GE Inspira Pitch" pitchFamily="34" charset="0"/>
                  </a:rPr>
                  <a:t>CVVC</a:t>
                </a:r>
                <a:endParaRPr lang="en-US" dirty="0">
                  <a:solidFill>
                    <a:srgbClr val="FFFFFF"/>
                  </a:solidFill>
                  <a:latin typeface="GE Inspira Pitch" pitchFamily="34" charset="0"/>
                </a:endParaRPr>
              </a:p>
            </p:txBody>
          </p:sp>
        </p:grpSp>
        <p:grpSp>
          <p:nvGrpSpPr>
            <p:cNvPr id="107" name="Group 106"/>
            <p:cNvGrpSpPr/>
            <p:nvPr/>
          </p:nvGrpSpPr>
          <p:grpSpPr>
            <a:xfrm>
              <a:off x="2115255" y="4874886"/>
              <a:ext cx="1165575" cy="308633"/>
              <a:chOff x="5547362" y="3498894"/>
              <a:chExt cx="3201101" cy="457946"/>
            </a:xfrm>
          </p:grpSpPr>
          <p:sp>
            <p:nvSpPr>
              <p:cNvPr id="108" name="Rectangle 107"/>
              <p:cNvSpPr/>
              <p:nvPr/>
            </p:nvSpPr>
            <p:spPr bwMode="auto">
              <a:xfrm>
                <a:off x="5547362" y="3498894"/>
                <a:ext cx="3201101" cy="457946"/>
              </a:xfrm>
              <a:prstGeom prst="rect">
                <a:avLst/>
              </a:prstGeom>
              <a:solidFill>
                <a:srgbClr val="FF99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109" name="Rectangle 34"/>
              <p:cNvSpPr>
                <a:spLocks noChangeArrowheads="1"/>
              </p:cNvSpPr>
              <p:nvPr/>
            </p:nvSpPr>
            <p:spPr bwMode="auto">
              <a:xfrm>
                <a:off x="6125992" y="3566890"/>
                <a:ext cx="2043841" cy="32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fontAlgn="base">
                  <a:lnSpc>
                    <a:spcPct val="90000"/>
                  </a:lnSpc>
                  <a:spcBef>
                    <a:spcPct val="0"/>
                  </a:spcBef>
                  <a:spcAft>
                    <a:spcPct val="35000"/>
                  </a:spcAft>
                </a:pPr>
                <a:r>
                  <a:rPr lang="en-US" sz="900" dirty="0" err="1">
                    <a:solidFill>
                      <a:srgbClr val="FFFFFF"/>
                    </a:solidFill>
                    <a:latin typeface="GE Inspira Pitch" pitchFamily="34" charset="0"/>
                  </a:rPr>
                  <a:t>Medición</a:t>
                </a:r>
                <a:endParaRPr lang="en-US" dirty="0">
                  <a:solidFill>
                    <a:srgbClr val="FFFFFF"/>
                  </a:solidFill>
                  <a:latin typeface="GE Inspira Pitch" pitchFamily="34" charset="0"/>
                </a:endParaRPr>
              </a:p>
            </p:txBody>
          </p:sp>
        </p:grpSp>
      </p:grpSp>
      <p:grpSp>
        <p:nvGrpSpPr>
          <p:cNvPr id="9" name="Group 8"/>
          <p:cNvGrpSpPr/>
          <p:nvPr/>
        </p:nvGrpSpPr>
        <p:grpSpPr>
          <a:xfrm>
            <a:off x="503545" y="1700808"/>
            <a:ext cx="5115824" cy="3888432"/>
            <a:chOff x="503545" y="1700808"/>
            <a:chExt cx="5115824" cy="3888432"/>
          </a:xfrm>
        </p:grpSpPr>
        <p:sp>
          <p:nvSpPr>
            <p:cNvPr id="16" name="L-Shape 15"/>
            <p:cNvSpPr/>
            <p:nvPr/>
          </p:nvSpPr>
          <p:spPr bwMode="auto">
            <a:xfrm rot="10800000">
              <a:off x="503545" y="1700808"/>
              <a:ext cx="5115824" cy="3888432"/>
            </a:xfrm>
            <a:prstGeom prst="corner">
              <a:avLst>
                <a:gd name="adj1" fmla="val 54124"/>
                <a:gd name="adj2" fmla="val 55693"/>
              </a:avLst>
            </a:prstGeom>
            <a:solidFill>
              <a:srgbClr val="AFFA86"/>
            </a:solidFill>
            <a:ln w="9525" cap="flat" cmpd="sng" algn="ctr">
              <a:noFill/>
              <a:prstDash val="solid"/>
              <a:round/>
              <a:headEnd type="none" w="med" len="med"/>
              <a:tailEnd type="none" w="med" len="med"/>
            </a:ln>
            <a:effectLst/>
            <a:scene3d>
              <a:camera prst="orthographicFront"/>
              <a:lightRig rig="chilly" dir="t">
                <a:rot lat="0" lon="0" rev="10800000"/>
              </a:lightRig>
            </a:scene3d>
            <a:sp3d prstMaterial="translucentPowder">
              <a:bevelT w="127000" h="25400" prst="softRound"/>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endParaRPr>
            </a:p>
          </p:txBody>
        </p:sp>
        <p:grpSp>
          <p:nvGrpSpPr>
            <p:cNvPr id="8" name="Group 7"/>
            <p:cNvGrpSpPr/>
            <p:nvPr/>
          </p:nvGrpSpPr>
          <p:grpSpPr>
            <a:xfrm>
              <a:off x="3568752" y="3356992"/>
              <a:ext cx="2011360" cy="2160240"/>
              <a:chOff x="3568752" y="3356992"/>
              <a:chExt cx="2011360" cy="2160240"/>
            </a:xfrm>
          </p:grpSpPr>
          <p:grpSp>
            <p:nvGrpSpPr>
              <p:cNvPr id="54" name="Group 53"/>
              <p:cNvGrpSpPr/>
              <p:nvPr/>
            </p:nvGrpSpPr>
            <p:grpSpPr>
              <a:xfrm>
                <a:off x="3568752" y="3356992"/>
                <a:ext cx="2011360" cy="1455051"/>
                <a:chOff x="3496742" y="3429000"/>
                <a:chExt cx="2005604" cy="1398631"/>
              </a:xfrm>
            </p:grpSpPr>
            <p:sp>
              <p:nvSpPr>
                <p:cNvPr id="55" name="Rectangle 54"/>
                <p:cNvSpPr/>
                <p:nvPr/>
              </p:nvSpPr>
              <p:spPr>
                <a:xfrm>
                  <a:off x="3496742" y="3429000"/>
                  <a:ext cx="2005604" cy="1398631"/>
                </a:xfrm>
                <a:prstGeom prst="rect">
                  <a:avLst/>
                </a:prstGeom>
                <a:solidFill>
                  <a:srgbClr val="CC3399"/>
                </a:solidFill>
                <a:ln>
                  <a:noFill/>
                </a:ln>
                <a:effectLst/>
                <a:scene3d>
                  <a:camera prst="orthographicFront"/>
                  <a:lightRig rig="chilly" dir="t"/>
                </a:scene3d>
                <a:sp3d prstMaterial="translucentPowder">
                  <a:bevelT w="127000" h="25400" prst="softRound"/>
                </a:sp3d>
              </p:spPr>
              <p:txBody>
                <a:bodyPr lIns="99060" tIns="99060" rIns="99060" bIns="99060" spcCol="1270" anchor="ctr"/>
                <a:lstStyle/>
                <a:p>
                  <a:pPr algn="ctr" defTabSz="1155700">
                    <a:lnSpc>
                      <a:spcPct val="90000"/>
                    </a:lnSpc>
                    <a:spcAft>
                      <a:spcPct val="35000"/>
                    </a:spcAft>
                    <a:defRPr/>
                  </a:pPr>
                  <a:endParaRPr lang="en-US" sz="2000" kern="0" dirty="0">
                    <a:solidFill>
                      <a:srgbClr val="FFFFFF"/>
                    </a:solidFill>
                    <a:latin typeface="GE Inspira Pitch" pitchFamily="34" charset="0"/>
                  </a:endParaRPr>
                </a:p>
              </p:txBody>
            </p:sp>
            <p:sp>
              <p:nvSpPr>
                <p:cNvPr id="56" name="Rectangle 17"/>
                <p:cNvSpPr>
                  <a:spLocks noChangeArrowheads="1"/>
                </p:cNvSpPr>
                <p:nvPr/>
              </p:nvSpPr>
              <p:spPr bwMode="auto">
                <a:xfrm>
                  <a:off x="3639947" y="3475108"/>
                  <a:ext cx="1737270" cy="340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955800">
                    <a:lnSpc>
                      <a:spcPct val="90000"/>
                    </a:lnSpc>
                    <a:spcAft>
                      <a:spcPct val="35000"/>
                    </a:spcAft>
                  </a:pPr>
                  <a:r>
                    <a:rPr lang="en-US" sz="1600" kern="0" dirty="0" err="1">
                      <a:solidFill>
                        <a:srgbClr val="FFFFFF"/>
                      </a:solidFill>
                      <a:latin typeface="GE Inspira Pitch" pitchFamily="34" charset="0"/>
                    </a:rPr>
                    <a:t>Modelo</a:t>
                  </a:r>
                  <a:r>
                    <a:rPr lang="en-US" sz="1600" kern="0" dirty="0">
                      <a:solidFill>
                        <a:srgbClr val="FFFFFF"/>
                      </a:solidFill>
                      <a:latin typeface="GE Inspira Pitch" pitchFamily="34" charset="0"/>
                    </a:rPr>
                    <a:t> de Red</a:t>
                  </a:r>
                </a:p>
              </p:txBody>
            </p:sp>
          </p:grpSp>
          <p:grpSp>
            <p:nvGrpSpPr>
              <p:cNvPr id="60" name="Group 59"/>
              <p:cNvGrpSpPr/>
              <p:nvPr/>
            </p:nvGrpSpPr>
            <p:grpSpPr>
              <a:xfrm>
                <a:off x="3616672" y="3789040"/>
                <a:ext cx="1809947" cy="453406"/>
                <a:chOff x="3732823" y="4437595"/>
                <a:chExt cx="1533442" cy="627308"/>
              </a:xfrm>
            </p:grpSpPr>
            <p:sp>
              <p:nvSpPr>
                <p:cNvPr id="61" name="Rectangle 60"/>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62" name="Rectangle 34"/>
                <p:cNvSpPr>
                  <a:spLocks noChangeArrowheads="1"/>
                </p:cNvSpPr>
                <p:nvPr/>
              </p:nvSpPr>
              <p:spPr bwMode="auto">
                <a:xfrm>
                  <a:off x="3790173" y="4457431"/>
                  <a:ext cx="1418742" cy="58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fontAlgn="base">
                    <a:lnSpc>
                      <a:spcPct val="90000"/>
                    </a:lnSpc>
                    <a:spcBef>
                      <a:spcPct val="0"/>
                    </a:spcBef>
                    <a:spcAft>
                      <a:spcPct val="35000"/>
                    </a:spcAft>
                  </a:pPr>
                  <a:r>
                    <a:rPr lang="en-US" sz="1200" dirty="0" err="1">
                      <a:solidFill>
                        <a:srgbClr val="FFFFFF"/>
                      </a:solidFill>
                      <a:latin typeface="GE Inspira Pitch" pitchFamily="34" charset="0"/>
                    </a:rPr>
                    <a:t>Modelado</a:t>
                  </a:r>
                  <a:r>
                    <a:rPr lang="en-US" sz="1200" dirty="0">
                      <a:solidFill>
                        <a:srgbClr val="FFFFFF"/>
                      </a:solidFill>
                      <a:latin typeface="GE Inspira Pitch" pitchFamily="34" charset="0"/>
                    </a:rPr>
                    <a:t> de </a:t>
                  </a:r>
                  <a:r>
                    <a:rPr lang="en-US" sz="1200" dirty="0" err="1">
                      <a:solidFill>
                        <a:srgbClr val="FFFFFF"/>
                      </a:solidFill>
                      <a:latin typeface="GE Inspira Pitch" pitchFamily="34" charset="0"/>
                    </a:rPr>
                    <a:t>Dispositivos</a:t>
                  </a:r>
                  <a:endParaRPr lang="en-US" sz="1100" dirty="0">
                    <a:solidFill>
                      <a:srgbClr val="FFFFFF"/>
                    </a:solidFill>
                    <a:latin typeface="GE Inspira Pitch" pitchFamily="34" charset="0"/>
                  </a:endParaRPr>
                </a:p>
              </p:txBody>
            </p:sp>
          </p:grpSp>
          <p:grpSp>
            <p:nvGrpSpPr>
              <p:cNvPr id="78" name="Group 77"/>
              <p:cNvGrpSpPr/>
              <p:nvPr/>
            </p:nvGrpSpPr>
            <p:grpSpPr>
              <a:xfrm>
                <a:off x="3616672" y="4271738"/>
                <a:ext cx="1809947" cy="453406"/>
                <a:chOff x="3732823" y="4437595"/>
                <a:chExt cx="1533442" cy="627308"/>
              </a:xfrm>
            </p:grpSpPr>
            <p:sp>
              <p:nvSpPr>
                <p:cNvPr id="79" name="Rectangle 78"/>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80" name="Rectangle 34"/>
                <p:cNvSpPr>
                  <a:spLocks noChangeArrowheads="1"/>
                </p:cNvSpPr>
                <p:nvPr/>
              </p:nvSpPr>
              <p:spPr bwMode="auto">
                <a:xfrm>
                  <a:off x="3790173" y="4457427"/>
                  <a:ext cx="1418742" cy="58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fontAlgn="base">
                    <a:lnSpc>
                      <a:spcPct val="90000"/>
                    </a:lnSpc>
                    <a:spcBef>
                      <a:spcPct val="0"/>
                    </a:spcBef>
                    <a:spcAft>
                      <a:spcPct val="35000"/>
                    </a:spcAft>
                  </a:pPr>
                  <a:r>
                    <a:rPr lang="en-US" sz="1200" dirty="0" err="1">
                      <a:solidFill>
                        <a:srgbClr val="FFFFFF"/>
                      </a:solidFill>
                      <a:latin typeface="GE Inspira Pitch" pitchFamily="34" charset="0"/>
                    </a:rPr>
                    <a:t>Análisis</a:t>
                  </a:r>
                  <a:r>
                    <a:rPr lang="en-US" sz="1200" dirty="0">
                      <a:solidFill>
                        <a:srgbClr val="FFFFFF"/>
                      </a:solidFill>
                      <a:latin typeface="GE Inspira Pitch" pitchFamily="34" charset="0"/>
                    </a:rPr>
                    <a:t> de </a:t>
                  </a:r>
                  <a:r>
                    <a:rPr lang="en-US" sz="1200" dirty="0" err="1">
                      <a:solidFill>
                        <a:srgbClr val="FFFFFF"/>
                      </a:solidFill>
                      <a:latin typeface="GE Inspira Pitch" pitchFamily="34" charset="0"/>
                    </a:rPr>
                    <a:t>Conectividad</a:t>
                  </a:r>
                  <a:endParaRPr lang="en-US" sz="1100" dirty="0">
                    <a:solidFill>
                      <a:srgbClr val="FFFFFF"/>
                    </a:solidFill>
                    <a:latin typeface="GE Inspira Pitch" pitchFamily="34" charset="0"/>
                  </a:endParaRPr>
                </a:p>
              </p:txBody>
            </p:sp>
          </p:grpSp>
          <p:grpSp>
            <p:nvGrpSpPr>
              <p:cNvPr id="66" name="Group 65"/>
              <p:cNvGrpSpPr/>
              <p:nvPr/>
            </p:nvGrpSpPr>
            <p:grpSpPr>
              <a:xfrm>
                <a:off x="3568752" y="4862466"/>
                <a:ext cx="2011360" cy="654766"/>
                <a:chOff x="3496742" y="3849065"/>
                <a:chExt cx="2005604" cy="978565"/>
              </a:xfrm>
            </p:grpSpPr>
            <p:grpSp>
              <p:nvGrpSpPr>
                <p:cNvPr id="67" name="Group 66"/>
                <p:cNvGrpSpPr/>
                <p:nvPr/>
              </p:nvGrpSpPr>
              <p:grpSpPr>
                <a:xfrm>
                  <a:off x="3496742" y="3849065"/>
                  <a:ext cx="2005604" cy="978565"/>
                  <a:chOff x="3496742" y="3429000"/>
                  <a:chExt cx="2005604" cy="1398631"/>
                </a:xfrm>
              </p:grpSpPr>
              <p:sp>
                <p:nvSpPr>
                  <p:cNvPr id="71" name="Rectangle 70"/>
                  <p:cNvSpPr/>
                  <p:nvPr/>
                </p:nvSpPr>
                <p:spPr>
                  <a:xfrm>
                    <a:off x="3496742" y="3429000"/>
                    <a:ext cx="2005604" cy="1398631"/>
                  </a:xfrm>
                  <a:prstGeom prst="rect">
                    <a:avLst/>
                  </a:prstGeom>
                  <a:solidFill>
                    <a:srgbClr val="CC3399"/>
                  </a:solidFill>
                  <a:ln>
                    <a:noFill/>
                  </a:ln>
                  <a:effectLst/>
                  <a:scene3d>
                    <a:camera prst="orthographicFront"/>
                    <a:lightRig rig="chilly" dir="t"/>
                  </a:scene3d>
                  <a:sp3d prstMaterial="translucentPowder">
                    <a:bevelT w="127000" h="25400" prst="softRound"/>
                  </a:sp3d>
                </p:spPr>
                <p:txBody>
                  <a:bodyPr lIns="99060" tIns="99060" rIns="99060" bIns="99060" spcCol="1270" anchor="ctr"/>
                  <a:lstStyle/>
                  <a:p>
                    <a:pPr algn="ctr" defTabSz="1155700">
                      <a:lnSpc>
                        <a:spcPct val="90000"/>
                      </a:lnSpc>
                      <a:spcAft>
                        <a:spcPct val="35000"/>
                      </a:spcAft>
                      <a:defRPr/>
                    </a:pPr>
                    <a:endParaRPr lang="en-US" sz="2000" kern="0" dirty="0">
                      <a:solidFill>
                        <a:srgbClr val="FFFFFF"/>
                      </a:solidFill>
                      <a:latin typeface="GE Inspira Pitch" pitchFamily="34" charset="0"/>
                    </a:endParaRPr>
                  </a:p>
                </p:txBody>
              </p:sp>
              <p:sp>
                <p:nvSpPr>
                  <p:cNvPr id="72" name="Rectangle 17"/>
                  <p:cNvSpPr>
                    <a:spLocks noChangeArrowheads="1"/>
                  </p:cNvSpPr>
                  <p:nvPr/>
                </p:nvSpPr>
                <p:spPr bwMode="auto">
                  <a:xfrm>
                    <a:off x="3959484" y="3475108"/>
                    <a:ext cx="108012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955800">
                      <a:lnSpc>
                        <a:spcPct val="90000"/>
                      </a:lnSpc>
                      <a:spcAft>
                        <a:spcPct val="35000"/>
                      </a:spcAft>
                    </a:pPr>
                    <a:r>
                      <a:rPr lang="en-US" sz="1600" kern="0" dirty="0">
                        <a:solidFill>
                          <a:srgbClr val="FFFFFF"/>
                        </a:solidFill>
                        <a:latin typeface="GE Inspira Pitch" pitchFamily="34" charset="0"/>
                      </a:rPr>
                      <a:t>SCADA</a:t>
                    </a:r>
                  </a:p>
                </p:txBody>
              </p:sp>
            </p:grpSp>
            <p:grpSp>
              <p:nvGrpSpPr>
                <p:cNvPr id="68" name="Group 67"/>
                <p:cNvGrpSpPr/>
                <p:nvPr/>
              </p:nvGrpSpPr>
              <p:grpSpPr>
                <a:xfrm>
                  <a:off x="3790173" y="4385486"/>
                  <a:ext cx="1476092" cy="389528"/>
                  <a:chOff x="3732823" y="4437595"/>
                  <a:chExt cx="1533442" cy="627308"/>
                </a:xfrm>
              </p:grpSpPr>
              <p:sp>
                <p:nvSpPr>
                  <p:cNvPr id="69" name="Rectangle 68"/>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hangingPunct="0">
                      <a:defRPr/>
                    </a:pPr>
                    <a:endParaRPr lang="en-US" kern="0" dirty="0">
                      <a:solidFill>
                        <a:srgbClr val="4157AD"/>
                      </a:solidFill>
                    </a:endParaRPr>
                  </a:p>
                </p:txBody>
              </p:sp>
              <p:sp>
                <p:nvSpPr>
                  <p:cNvPr id="70" name="Rectangle 34"/>
                  <p:cNvSpPr>
                    <a:spLocks noChangeArrowheads="1"/>
                  </p:cNvSpPr>
                  <p:nvPr/>
                </p:nvSpPr>
                <p:spPr bwMode="auto">
                  <a:xfrm>
                    <a:off x="3790173" y="4621983"/>
                    <a:ext cx="1418742"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a:lnSpc>
                        <a:spcPct val="90000"/>
                      </a:lnSpc>
                      <a:spcAft>
                        <a:spcPct val="35000"/>
                      </a:spcAft>
                    </a:pPr>
                    <a:r>
                      <a:rPr lang="en-US" sz="1200" kern="0" dirty="0">
                        <a:solidFill>
                          <a:srgbClr val="FFFFFF"/>
                        </a:solidFill>
                        <a:latin typeface="GE Inspira Pitch" pitchFamily="34" charset="0"/>
                      </a:rPr>
                      <a:t>LOAD SHEDDING</a:t>
                    </a:r>
                    <a:endParaRPr lang="en-US" sz="1100" kern="0" dirty="0">
                      <a:solidFill>
                        <a:srgbClr val="FFFFFF"/>
                      </a:solidFill>
                      <a:latin typeface="GE Inspira Pitch" pitchFamily="34" charset="0"/>
                    </a:endParaRPr>
                  </a:p>
                </p:txBody>
              </p:sp>
            </p:grpSp>
          </p:grpSp>
        </p:grpSp>
      </p:grpSp>
    </p:spTree>
    <p:extLst>
      <p:ext uri="{BB962C8B-B14F-4D97-AF65-F5344CB8AC3E}">
        <p14:creationId xmlns:p14="http://schemas.microsoft.com/office/powerpoint/2010/main" val="70714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Arquitectura básica</a:t>
            </a:r>
          </a:p>
        </p:txBody>
      </p:sp>
      <p:sp>
        <p:nvSpPr>
          <p:cNvPr id="40" name="AutoShape 35"/>
          <p:cNvSpPr>
            <a:spLocks noChangeArrowheads="1"/>
          </p:cNvSpPr>
          <p:nvPr/>
        </p:nvSpPr>
        <p:spPr bwMode="auto">
          <a:xfrm rot="5400000">
            <a:off x="4356575" y="850290"/>
            <a:ext cx="216001" cy="7703680"/>
          </a:xfrm>
          <a:prstGeom prst="can">
            <a:avLst>
              <a:gd name="adj" fmla="val 18842"/>
            </a:avLst>
          </a:prstGeom>
          <a:solidFill>
            <a:srgbClr val="1E4191"/>
          </a:solidFill>
          <a:ln w="9525">
            <a:solidFill>
              <a:schemeClr val="bg1"/>
            </a:solidFill>
            <a:round/>
            <a:headEnd/>
            <a:tailEnd/>
          </a:ln>
        </p:spPr>
        <p:txBody>
          <a:bodyPr rot="10800000" vert="eaVert" wrap="none" anchor="ctr"/>
          <a:lstStyle/>
          <a:p>
            <a:pPr algn="ctr" eaLnBrk="0" fontAlgn="base" hangingPunct="0">
              <a:spcBef>
                <a:spcPct val="0"/>
              </a:spcBef>
              <a:spcAft>
                <a:spcPct val="0"/>
              </a:spcAft>
            </a:pPr>
            <a:r>
              <a:rPr lang="en-US" sz="1000" b="1" dirty="0">
                <a:solidFill>
                  <a:srgbClr val="FFFFFF"/>
                </a:solidFill>
                <a:latin typeface="GE Inspira Pitch" pitchFamily="34" charset="0"/>
                <a:ea typeface="MS PGothic" pitchFamily="34" charset="-128"/>
              </a:rPr>
              <a:t>LAN de </a:t>
            </a:r>
            <a:r>
              <a:rPr lang="en-US" sz="1000" b="1" dirty="0" err="1">
                <a:solidFill>
                  <a:srgbClr val="FFFFFF"/>
                </a:solidFill>
                <a:latin typeface="GE Inspira Pitch" pitchFamily="34" charset="0"/>
                <a:ea typeface="MS PGothic" pitchFamily="34" charset="-128"/>
              </a:rPr>
              <a:t>Subestación</a:t>
            </a:r>
            <a:endParaRPr lang="en-US" sz="1000" b="1" dirty="0">
              <a:solidFill>
                <a:srgbClr val="FFFFFF"/>
              </a:solidFill>
              <a:latin typeface="GE Inspira Pitch" pitchFamily="34" charset="0"/>
              <a:ea typeface="MS PGothic" pitchFamily="34" charset="-128"/>
            </a:endParaRPr>
          </a:p>
        </p:txBody>
      </p:sp>
      <p:grpSp>
        <p:nvGrpSpPr>
          <p:cNvPr id="80" name="Group 79"/>
          <p:cNvGrpSpPr/>
          <p:nvPr/>
        </p:nvGrpSpPr>
        <p:grpSpPr>
          <a:xfrm>
            <a:off x="539552" y="4813205"/>
            <a:ext cx="3864738" cy="1208083"/>
            <a:chOff x="1703575" y="4813205"/>
            <a:chExt cx="3864738" cy="1208083"/>
          </a:xfrm>
        </p:grpSpPr>
        <p:sp>
          <p:nvSpPr>
            <p:cNvPr id="77" name="Rectangle 76"/>
            <p:cNvSpPr/>
            <p:nvPr/>
          </p:nvSpPr>
          <p:spPr bwMode="auto">
            <a:xfrm>
              <a:off x="1703575" y="5000507"/>
              <a:ext cx="3646488" cy="1020781"/>
            </a:xfrm>
            <a:prstGeom prst="rect">
              <a:avLst/>
            </a:prstGeom>
            <a:solidFill>
              <a:srgbClr val="FFFF99"/>
            </a:solidFill>
            <a:ln w="9525" cap="flat" cmpd="sng" algn="ctr">
              <a:solidFill>
                <a:schemeClr val="tx1"/>
              </a:solidFill>
              <a:prstDash val="solid"/>
              <a:round/>
              <a:headEnd type="none" w="med" len="med"/>
              <a:tailEnd type="none" w="med" len="med"/>
            </a:ln>
            <a:effectLst/>
            <a:scene3d>
              <a:camera prst="orthographicFront"/>
              <a:lightRig rig="threePt" dir="t"/>
            </a:scene3d>
            <a:sp3d prstMaterial="softEdge">
              <a:bevelT w="165100" prst="coolSlant"/>
            </a:sp3d>
            <a:extLst/>
          </p:spPr>
          <p:txBody>
            <a:bodyPr vert="horz" wrap="square" lIns="91440" tIns="45720" rIns="91440" bIns="45720" numCol="1" rtlCol="0" anchor="b" anchorCtr="0" compatLnSpc="1">
              <a:prstTxWarp prst="textNoShape">
                <a:avLst/>
              </a:prstTxWarp>
            </a:bodyPr>
            <a:lstStyle/>
            <a:p>
              <a:pPr eaLnBrk="0" fontAlgn="base" hangingPunct="0">
                <a:spcBef>
                  <a:spcPct val="0"/>
                </a:spcBef>
                <a:spcAft>
                  <a:spcPct val="0"/>
                </a:spcAft>
              </a:pPr>
              <a:r>
                <a:rPr lang="es-MX" sz="1400" dirty="0">
                  <a:solidFill>
                    <a:srgbClr val="4157AD"/>
                  </a:solidFill>
                  <a:latin typeface="Arial" charset="0"/>
                </a:rPr>
                <a:t>BAHÍA</a:t>
              </a:r>
              <a:endParaRPr lang="es-MX" sz="2000" dirty="0">
                <a:solidFill>
                  <a:srgbClr val="4157AD"/>
                </a:solidFill>
                <a:latin typeface="Arial" charset="0"/>
              </a:endParaRPr>
            </a:p>
          </p:txBody>
        </p:sp>
        <p:grpSp>
          <p:nvGrpSpPr>
            <p:cNvPr id="4" name="Group 3"/>
            <p:cNvGrpSpPr/>
            <p:nvPr/>
          </p:nvGrpSpPr>
          <p:grpSpPr>
            <a:xfrm>
              <a:off x="2987824" y="4820326"/>
              <a:ext cx="1238274" cy="789722"/>
              <a:chOff x="3687592" y="4724822"/>
              <a:chExt cx="1238274" cy="789722"/>
            </a:xfrm>
          </p:grpSpPr>
          <p:sp>
            <p:nvSpPr>
              <p:cNvPr id="38" name="Line 33"/>
              <p:cNvSpPr>
                <a:spLocks noChangeShapeType="1"/>
              </p:cNvSpPr>
              <p:nvPr/>
            </p:nvSpPr>
            <p:spPr bwMode="auto">
              <a:xfrm flipV="1">
                <a:off x="3923928" y="4724822"/>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a:solidFill>
                    <a:srgbClr val="4157AD"/>
                  </a:solidFill>
                  <a:latin typeface="GE Inspira Pitch" pitchFamily="34" charset="0"/>
                </a:endParaRPr>
              </a:p>
            </p:txBody>
          </p:sp>
          <p:grpSp>
            <p:nvGrpSpPr>
              <p:cNvPr id="44" name="Group 43"/>
              <p:cNvGrpSpPr/>
              <p:nvPr/>
            </p:nvGrpSpPr>
            <p:grpSpPr>
              <a:xfrm>
                <a:off x="3687592" y="5078063"/>
                <a:ext cx="1238274" cy="436481"/>
                <a:chOff x="1619672" y="4937554"/>
                <a:chExt cx="1238274" cy="436481"/>
              </a:xfrm>
            </p:grpSpPr>
            <p:pic>
              <p:nvPicPr>
                <p:cNvPr id="5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4937554"/>
                  <a:ext cx="467063" cy="43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Rectangle 14"/>
                <p:cNvSpPr>
                  <a:spLocks noChangeArrowheads="1"/>
                </p:cNvSpPr>
                <p:nvPr/>
              </p:nvSpPr>
              <p:spPr bwMode="auto">
                <a:xfrm>
                  <a:off x="2199134" y="5032651"/>
                  <a:ext cx="658812" cy="24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fontAlgn="base" hangingPunct="0">
                    <a:lnSpc>
                      <a:spcPct val="80000"/>
                    </a:lnSpc>
                    <a:spcBef>
                      <a:spcPct val="0"/>
                    </a:spcBef>
                    <a:spcAft>
                      <a:spcPct val="0"/>
                    </a:spcAft>
                  </a:pPr>
                  <a:r>
                    <a:rPr lang="en-US" sz="1000" dirty="0" err="1">
                      <a:solidFill>
                        <a:srgbClr val="1E4191"/>
                      </a:solidFill>
                      <a:latin typeface="Arial" charset="0"/>
                    </a:rPr>
                    <a:t>Relé</a:t>
                  </a:r>
                  <a:r>
                    <a:rPr lang="en-US" sz="1000" dirty="0">
                      <a:solidFill>
                        <a:srgbClr val="1E4191"/>
                      </a:solidFill>
                      <a:latin typeface="Arial" charset="0"/>
                    </a:rPr>
                    <a:t> de </a:t>
                  </a:r>
                </a:p>
                <a:p>
                  <a:pPr eaLnBrk="0" fontAlgn="base" hangingPunct="0">
                    <a:lnSpc>
                      <a:spcPct val="80000"/>
                    </a:lnSpc>
                    <a:spcBef>
                      <a:spcPct val="0"/>
                    </a:spcBef>
                    <a:spcAft>
                      <a:spcPct val="0"/>
                    </a:spcAft>
                  </a:pPr>
                  <a:r>
                    <a:rPr lang="en-US" sz="1000" dirty="0" err="1">
                      <a:solidFill>
                        <a:srgbClr val="1E4191"/>
                      </a:solidFill>
                      <a:latin typeface="Arial" charset="0"/>
                    </a:rPr>
                    <a:t>protección</a:t>
                  </a:r>
                  <a:endParaRPr lang="en-US" sz="900" dirty="0">
                    <a:solidFill>
                      <a:srgbClr val="1E4191"/>
                    </a:solidFill>
                    <a:latin typeface="Arial" charset="0"/>
                  </a:endParaRPr>
                </a:p>
              </p:txBody>
            </p:sp>
          </p:grpSp>
        </p:grpSp>
        <p:grpSp>
          <p:nvGrpSpPr>
            <p:cNvPr id="7" name="Group 6"/>
            <p:cNvGrpSpPr/>
            <p:nvPr/>
          </p:nvGrpSpPr>
          <p:grpSpPr>
            <a:xfrm>
              <a:off x="4355976" y="4820326"/>
              <a:ext cx="1212337" cy="984938"/>
              <a:chOff x="5077085" y="4820326"/>
              <a:chExt cx="1212337" cy="984938"/>
            </a:xfrm>
          </p:grpSpPr>
          <p:pic>
            <p:nvPicPr>
              <p:cNvPr id="69" name="Picture 7" descr="C:\WINNT\Profiles\POMPOSRA\Escritorio\sr.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7085" y="5188386"/>
                <a:ext cx="379883" cy="478883"/>
              </a:xfrm>
              <a:prstGeom prst="rect">
                <a:avLst/>
              </a:prstGeom>
              <a:noFill/>
              <a:extLst>
                <a:ext uri="{909E8E84-426E-40DD-AFC4-6F175D3DCCD1}">
                  <a14:hiddenFill xmlns:a14="http://schemas.microsoft.com/office/drawing/2010/main">
                    <a:solidFill>
                      <a:srgbClr val="FFFFFF"/>
                    </a:solidFill>
                  </a14:hiddenFill>
                </a:ext>
              </a:extLst>
            </p:spPr>
          </p:pic>
          <p:sp>
            <p:nvSpPr>
              <p:cNvPr id="39" name="Line 34"/>
              <p:cNvSpPr>
                <a:spLocks noChangeShapeType="1"/>
              </p:cNvSpPr>
              <p:nvPr/>
            </p:nvSpPr>
            <p:spPr bwMode="auto">
              <a:xfrm flipV="1">
                <a:off x="5317607" y="4820326"/>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a:solidFill>
                    <a:srgbClr val="4157AD"/>
                  </a:solidFill>
                  <a:latin typeface="GE Inspira Pitch" pitchFamily="34" charset="0"/>
                </a:endParaRPr>
              </a:p>
            </p:txBody>
          </p:sp>
          <p:sp>
            <p:nvSpPr>
              <p:cNvPr id="46" name="Rectangle 14"/>
              <p:cNvSpPr>
                <a:spLocks noChangeArrowheads="1"/>
              </p:cNvSpPr>
              <p:nvPr/>
            </p:nvSpPr>
            <p:spPr bwMode="auto">
              <a:xfrm>
                <a:off x="5630610" y="5427828"/>
                <a:ext cx="658812" cy="12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fontAlgn="base" hangingPunct="0">
                  <a:lnSpc>
                    <a:spcPct val="80000"/>
                  </a:lnSpc>
                  <a:spcBef>
                    <a:spcPct val="0"/>
                  </a:spcBef>
                  <a:spcAft>
                    <a:spcPct val="0"/>
                  </a:spcAft>
                </a:pPr>
                <a:r>
                  <a:rPr lang="en-US" sz="1000" dirty="0">
                    <a:solidFill>
                      <a:srgbClr val="1E4191"/>
                    </a:solidFill>
                    <a:latin typeface="Arial" charset="0"/>
                  </a:rPr>
                  <a:t>DEI´s</a:t>
                </a:r>
              </a:p>
            </p:txBody>
          </p:sp>
          <p:pic>
            <p:nvPicPr>
              <p:cNvPr id="4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61058" y="5484366"/>
                <a:ext cx="394146" cy="32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1840018" y="4813205"/>
              <a:ext cx="1296144" cy="790030"/>
              <a:chOff x="2167638" y="4717701"/>
              <a:chExt cx="1296144" cy="790030"/>
            </a:xfrm>
          </p:grpSpPr>
          <p:grpSp>
            <p:nvGrpSpPr>
              <p:cNvPr id="43" name="Group 42"/>
              <p:cNvGrpSpPr/>
              <p:nvPr/>
            </p:nvGrpSpPr>
            <p:grpSpPr>
              <a:xfrm>
                <a:off x="2167638" y="5078063"/>
                <a:ext cx="1296144" cy="429668"/>
                <a:chOff x="1619672" y="4449224"/>
                <a:chExt cx="1296144" cy="429668"/>
              </a:xfrm>
            </p:grpSpPr>
            <p:pic>
              <p:nvPicPr>
                <p:cNvPr id="5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19672" y="4449224"/>
                  <a:ext cx="459581" cy="429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Rectangle 13"/>
                <p:cNvSpPr>
                  <a:spLocks noChangeArrowheads="1"/>
                </p:cNvSpPr>
                <p:nvPr/>
              </p:nvSpPr>
              <p:spPr bwMode="auto">
                <a:xfrm>
                  <a:off x="2199134" y="4540915"/>
                  <a:ext cx="71668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fontAlgn="base" hangingPunct="0">
                    <a:lnSpc>
                      <a:spcPct val="80000"/>
                    </a:lnSpc>
                    <a:spcBef>
                      <a:spcPct val="0"/>
                    </a:spcBef>
                    <a:spcAft>
                      <a:spcPct val="0"/>
                    </a:spcAft>
                  </a:pPr>
                  <a:r>
                    <a:rPr lang="en-US" sz="1000" dirty="0">
                      <a:solidFill>
                        <a:srgbClr val="1E4191"/>
                      </a:solidFill>
                      <a:latin typeface="Arial" charset="0"/>
                    </a:rPr>
                    <a:t>Control de</a:t>
                  </a:r>
                </a:p>
                <a:p>
                  <a:pPr eaLnBrk="0" fontAlgn="base" hangingPunct="0">
                    <a:lnSpc>
                      <a:spcPct val="80000"/>
                    </a:lnSpc>
                    <a:spcBef>
                      <a:spcPct val="0"/>
                    </a:spcBef>
                    <a:spcAft>
                      <a:spcPct val="0"/>
                    </a:spcAft>
                  </a:pPr>
                  <a:r>
                    <a:rPr lang="en-US" sz="1000" dirty="0">
                      <a:solidFill>
                        <a:srgbClr val="1E4191"/>
                      </a:solidFill>
                      <a:latin typeface="Arial" charset="0"/>
                    </a:rPr>
                    <a:t> </a:t>
                  </a:r>
                  <a:r>
                    <a:rPr lang="en-US" sz="1000" dirty="0" err="1">
                      <a:solidFill>
                        <a:srgbClr val="1E4191"/>
                      </a:solidFill>
                      <a:latin typeface="Arial" charset="0"/>
                    </a:rPr>
                    <a:t>bahía</a:t>
                  </a:r>
                  <a:endParaRPr lang="en-US" sz="1000" dirty="0">
                    <a:solidFill>
                      <a:srgbClr val="1E4191"/>
                    </a:solidFill>
                    <a:latin typeface="Arial" charset="0"/>
                  </a:endParaRPr>
                </a:p>
              </p:txBody>
            </p:sp>
          </p:grpSp>
          <p:sp>
            <p:nvSpPr>
              <p:cNvPr id="54" name="Line 33"/>
              <p:cNvSpPr>
                <a:spLocks noChangeShapeType="1"/>
              </p:cNvSpPr>
              <p:nvPr/>
            </p:nvSpPr>
            <p:spPr bwMode="auto">
              <a:xfrm flipV="1">
                <a:off x="2397428" y="4717701"/>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a:solidFill>
                    <a:srgbClr val="4157AD"/>
                  </a:solidFill>
                  <a:latin typeface="GE Inspira Pitch" pitchFamily="34" charset="0"/>
                </a:endParaRPr>
              </a:p>
            </p:txBody>
          </p:sp>
        </p:grpSp>
      </p:grpSp>
      <p:grpSp>
        <p:nvGrpSpPr>
          <p:cNvPr id="9" name="Group 8"/>
          <p:cNvGrpSpPr/>
          <p:nvPr/>
        </p:nvGrpSpPr>
        <p:grpSpPr>
          <a:xfrm>
            <a:off x="6156176" y="3729662"/>
            <a:ext cx="528605" cy="850103"/>
            <a:chOff x="5787406" y="3729662"/>
            <a:chExt cx="528605" cy="850103"/>
          </a:xfrm>
        </p:grpSpPr>
        <p:pic>
          <p:nvPicPr>
            <p:cNvPr id="71"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87406" y="3729662"/>
              <a:ext cx="528605" cy="565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Line 18"/>
            <p:cNvSpPr>
              <a:spLocks noChangeShapeType="1"/>
            </p:cNvSpPr>
            <p:nvPr/>
          </p:nvSpPr>
          <p:spPr bwMode="auto">
            <a:xfrm flipH="1" flipV="1">
              <a:off x="6049025" y="4292427"/>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a:solidFill>
                  <a:srgbClr val="4157AD"/>
                </a:solidFill>
                <a:latin typeface="GE Inspira Pitch" pitchFamily="34" charset="0"/>
              </a:endParaRPr>
            </a:p>
          </p:txBody>
        </p:sp>
      </p:grpSp>
      <p:grpSp>
        <p:nvGrpSpPr>
          <p:cNvPr id="244" name="Group 243"/>
          <p:cNvGrpSpPr/>
          <p:nvPr/>
        </p:nvGrpSpPr>
        <p:grpSpPr>
          <a:xfrm>
            <a:off x="4595694" y="4820326"/>
            <a:ext cx="2556795" cy="1200962"/>
            <a:chOff x="4595694" y="4820326"/>
            <a:chExt cx="2556795" cy="1200962"/>
          </a:xfrm>
        </p:grpSpPr>
        <p:sp>
          <p:nvSpPr>
            <p:cNvPr id="81" name="Rectangle 80"/>
            <p:cNvSpPr/>
            <p:nvPr/>
          </p:nvSpPr>
          <p:spPr bwMode="auto">
            <a:xfrm>
              <a:off x="4595694" y="5000507"/>
              <a:ext cx="2352570" cy="1020781"/>
            </a:xfrm>
            <a:prstGeom prst="rect">
              <a:avLst/>
            </a:prstGeom>
            <a:solidFill>
              <a:srgbClr val="99FF99"/>
            </a:solidFill>
            <a:ln w="9525" cap="flat" cmpd="sng" algn="ctr">
              <a:solidFill>
                <a:schemeClr val="tx1"/>
              </a:solidFill>
              <a:prstDash val="solid"/>
              <a:round/>
              <a:headEnd type="none" w="med" len="med"/>
              <a:tailEnd type="none" w="med" len="med"/>
            </a:ln>
            <a:effectLst/>
            <a:scene3d>
              <a:camera prst="orthographicFront"/>
              <a:lightRig rig="threePt" dir="t"/>
            </a:scene3d>
            <a:sp3d prstMaterial="softEdge">
              <a:bevelT w="165100" prst="coolSlant"/>
            </a:sp3d>
            <a:extLst/>
          </p:spPr>
          <p:txBody>
            <a:bodyPr vert="horz" wrap="square" lIns="91440" tIns="45720" rIns="91440" bIns="45720" numCol="1" rtlCol="0" anchor="b" anchorCtr="0" compatLnSpc="1">
              <a:prstTxWarp prst="textNoShape">
                <a:avLst/>
              </a:prstTxWarp>
            </a:bodyPr>
            <a:lstStyle/>
            <a:p>
              <a:pPr eaLnBrk="0" fontAlgn="base" hangingPunct="0">
                <a:spcBef>
                  <a:spcPct val="0"/>
                </a:spcBef>
                <a:spcAft>
                  <a:spcPct val="0"/>
                </a:spcAft>
              </a:pPr>
              <a:r>
                <a:rPr lang="es-MX" sz="1400" dirty="0">
                  <a:solidFill>
                    <a:srgbClr val="4157AD"/>
                  </a:solidFill>
                  <a:latin typeface="Arial" charset="0"/>
                </a:rPr>
                <a:t>TRANSFORMADOR</a:t>
              </a:r>
              <a:endParaRPr lang="es-MX" sz="2000" dirty="0">
                <a:solidFill>
                  <a:srgbClr val="4157AD"/>
                </a:solidFill>
                <a:latin typeface="Arial" charset="0"/>
              </a:endParaRPr>
            </a:p>
          </p:txBody>
        </p:sp>
        <p:grpSp>
          <p:nvGrpSpPr>
            <p:cNvPr id="82" name="Group 81"/>
            <p:cNvGrpSpPr/>
            <p:nvPr/>
          </p:nvGrpSpPr>
          <p:grpSpPr>
            <a:xfrm>
              <a:off x="4716016" y="4820326"/>
              <a:ext cx="1238274" cy="789722"/>
              <a:chOff x="3687592" y="4724822"/>
              <a:chExt cx="1238274" cy="789722"/>
            </a:xfrm>
          </p:grpSpPr>
          <p:sp>
            <p:nvSpPr>
              <p:cNvPr id="83" name="Line 33"/>
              <p:cNvSpPr>
                <a:spLocks noChangeShapeType="1"/>
              </p:cNvSpPr>
              <p:nvPr/>
            </p:nvSpPr>
            <p:spPr bwMode="auto">
              <a:xfrm flipV="1">
                <a:off x="3923928" y="4724822"/>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a:solidFill>
                    <a:srgbClr val="4157AD"/>
                  </a:solidFill>
                  <a:latin typeface="GE Inspira Pitch" pitchFamily="34" charset="0"/>
                </a:endParaRPr>
              </a:p>
            </p:txBody>
          </p:sp>
          <p:grpSp>
            <p:nvGrpSpPr>
              <p:cNvPr id="84" name="Group 83"/>
              <p:cNvGrpSpPr/>
              <p:nvPr/>
            </p:nvGrpSpPr>
            <p:grpSpPr>
              <a:xfrm>
                <a:off x="3687592" y="5078063"/>
                <a:ext cx="1238274" cy="436481"/>
                <a:chOff x="1619672" y="4937554"/>
                <a:chExt cx="1238274" cy="436481"/>
              </a:xfrm>
            </p:grpSpPr>
            <p:pic>
              <p:nvPicPr>
                <p:cNvPr id="8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4937554"/>
                  <a:ext cx="467063" cy="43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 name="Rectangle 14"/>
                <p:cNvSpPr>
                  <a:spLocks noChangeArrowheads="1"/>
                </p:cNvSpPr>
                <p:nvPr/>
              </p:nvSpPr>
              <p:spPr bwMode="auto">
                <a:xfrm>
                  <a:off x="2199134" y="5032651"/>
                  <a:ext cx="658812" cy="24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fontAlgn="base" hangingPunct="0">
                    <a:lnSpc>
                      <a:spcPct val="80000"/>
                    </a:lnSpc>
                    <a:spcBef>
                      <a:spcPct val="0"/>
                    </a:spcBef>
                    <a:spcAft>
                      <a:spcPct val="0"/>
                    </a:spcAft>
                  </a:pPr>
                  <a:r>
                    <a:rPr lang="en-US" sz="1000" dirty="0" err="1">
                      <a:solidFill>
                        <a:srgbClr val="1E4191"/>
                      </a:solidFill>
                      <a:latin typeface="Arial" charset="0"/>
                    </a:rPr>
                    <a:t>Relé</a:t>
                  </a:r>
                  <a:r>
                    <a:rPr lang="en-US" sz="1000" dirty="0">
                      <a:solidFill>
                        <a:srgbClr val="1E4191"/>
                      </a:solidFill>
                      <a:latin typeface="Arial" charset="0"/>
                    </a:rPr>
                    <a:t> de </a:t>
                  </a:r>
                </a:p>
                <a:p>
                  <a:pPr eaLnBrk="0" fontAlgn="base" hangingPunct="0">
                    <a:lnSpc>
                      <a:spcPct val="80000"/>
                    </a:lnSpc>
                    <a:spcBef>
                      <a:spcPct val="0"/>
                    </a:spcBef>
                    <a:spcAft>
                      <a:spcPct val="0"/>
                    </a:spcAft>
                  </a:pPr>
                  <a:r>
                    <a:rPr lang="en-US" sz="1000" dirty="0" err="1">
                      <a:solidFill>
                        <a:srgbClr val="1E4191"/>
                      </a:solidFill>
                      <a:latin typeface="Arial" charset="0"/>
                    </a:rPr>
                    <a:t>protección</a:t>
                  </a:r>
                  <a:endParaRPr lang="en-US" sz="900" dirty="0">
                    <a:solidFill>
                      <a:srgbClr val="1E4191"/>
                    </a:solidFill>
                    <a:latin typeface="Arial" charset="0"/>
                  </a:endParaRPr>
                </a:p>
              </p:txBody>
            </p:sp>
          </p:grpSp>
        </p:grpSp>
        <p:grpSp>
          <p:nvGrpSpPr>
            <p:cNvPr id="87" name="Group 86"/>
            <p:cNvGrpSpPr/>
            <p:nvPr/>
          </p:nvGrpSpPr>
          <p:grpSpPr>
            <a:xfrm>
              <a:off x="5940152" y="4820326"/>
              <a:ext cx="1212337" cy="984938"/>
              <a:chOff x="5077085" y="4820326"/>
              <a:chExt cx="1212337" cy="984938"/>
            </a:xfrm>
          </p:grpSpPr>
          <p:pic>
            <p:nvPicPr>
              <p:cNvPr id="88" name="Picture 7" descr="C:\WINNT\Profiles\POMPOSRA\Escritorio\sr.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7085" y="5188386"/>
                <a:ext cx="379883" cy="478883"/>
              </a:xfrm>
              <a:prstGeom prst="rect">
                <a:avLst/>
              </a:prstGeom>
              <a:noFill/>
              <a:extLst>
                <a:ext uri="{909E8E84-426E-40DD-AFC4-6F175D3DCCD1}">
                  <a14:hiddenFill xmlns:a14="http://schemas.microsoft.com/office/drawing/2010/main">
                    <a:solidFill>
                      <a:srgbClr val="FFFFFF"/>
                    </a:solidFill>
                  </a14:hiddenFill>
                </a:ext>
              </a:extLst>
            </p:spPr>
          </p:pic>
          <p:sp>
            <p:nvSpPr>
              <p:cNvPr id="89" name="Line 34"/>
              <p:cNvSpPr>
                <a:spLocks noChangeShapeType="1"/>
              </p:cNvSpPr>
              <p:nvPr/>
            </p:nvSpPr>
            <p:spPr bwMode="auto">
              <a:xfrm flipV="1">
                <a:off x="5317607" y="4820326"/>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a:solidFill>
                    <a:srgbClr val="4157AD"/>
                  </a:solidFill>
                  <a:latin typeface="GE Inspira Pitch" pitchFamily="34" charset="0"/>
                </a:endParaRPr>
              </a:p>
            </p:txBody>
          </p:sp>
          <p:sp>
            <p:nvSpPr>
              <p:cNvPr id="90" name="Rectangle 14"/>
              <p:cNvSpPr>
                <a:spLocks noChangeArrowheads="1"/>
              </p:cNvSpPr>
              <p:nvPr/>
            </p:nvSpPr>
            <p:spPr bwMode="auto">
              <a:xfrm>
                <a:off x="5630610" y="5427828"/>
                <a:ext cx="658812" cy="12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fontAlgn="base" hangingPunct="0">
                  <a:lnSpc>
                    <a:spcPct val="80000"/>
                  </a:lnSpc>
                  <a:spcBef>
                    <a:spcPct val="0"/>
                  </a:spcBef>
                  <a:spcAft>
                    <a:spcPct val="0"/>
                  </a:spcAft>
                </a:pPr>
                <a:r>
                  <a:rPr lang="en-US" sz="1000" dirty="0">
                    <a:solidFill>
                      <a:srgbClr val="1E4191"/>
                    </a:solidFill>
                    <a:latin typeface="Arial" charset="0"/>
                  </a:rPr>
                  <a:t>DEI´s</a:t>
                </a:r>
              </a:p>
            </p:txBody>
          </p:sp>
          <p:pic>
            <p:nvPicPr>
              <p:cNvPr id="9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61058" y="5484366"/>
                <a:ext cx="394146" cy="32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99" name="Group 98"/>
          <p:cNvGrpSpPr/>
          <p:nvPr/>
        </p:nvGrpSpPr>
        <p:grpSpPr>
          <a:xfrm>
            <a:off x="3377510" y="3191051"/>
            <a:ext cx="1410514" cy="1390077"/>
            <a:chOff x="3377510" y="3191051"/>
            <a:chExt cx="1410514" cy="1390077"/>
          </a:xfrm>
        </p:grpSpPr>
        <p:grpSp>
          <p:nvGrpSpPr>
            <p:cNvPr id="11" name="Group 10"/>
            <p:cNvGrpSpPr/>
            <p:nvPr/>
          </p:nvGrpSpPr>
          <p:grpSpPr>
            <a:xfrm>
              <a:off x="3596308" y="3706669"/>
              <a:ext cx="773068" cy="874459"/>
              <a:chOff x="3596308" y="3706669"/>
              <a:chExt cx="773068" cy="874459"/>
            </a:xfrm>
          </p:grpSpPr>
          <p:pic>
            <p:nvPicPr>
              <p:cNvPr id="72" name="Picture 15"/>
              <p:cNvPicPr>
                <a:picLocks noChangeAspect="1" noChangeArrowheads="1"/>
              </p:cNvPicPr>
              <p:nvPr/>
            </p:nvPicPr>
            <p:blipFill>
              <a:blip r:embed="rId9" cstate="print"/>
              <a:srcRect/>
              <a:stretch>
                <a:fillRect/>
              </a:stretch>
            </p:blipFill>
            <p:spPr bwMode="auto">
              <a:xfrm>
                <a:off x="3596308" y="3706669"/>
                <a:ext cx="773068" cy="588974"/>
              </a:xfrm>
              <a:prstGeom prst="rect">
                <a:avLst/>
              </a:prstGeom>
              <a:noFill/>
              <a:ln w="9525">
                <a:noFill/>
                <a:miter lim="800000"/>
                <a:headEnd/>
                <a:tailEnd/>
              </a:ln>
              <a:effectLst/>
            </p:spPr>
          </p:pic>
          <p:sp>
            <p:nvSpPr>
              <p:cNvPr id="76" name="Line 18"/>
              <p:cNvSpPr>
                <a:spLocks noChangeShapeType="1"/>
              </p:cNvSpPr>
              <p:nvPr/>
            </p:nvSpPr>
            <p:spPr bwMode="auto">
              <a:xfrm flipH="1" flipV="1">
                <a:off x="3939434" y="4293790"/>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a:solidFill>
                    <a:srgbClr val="4157AD"/>
                  </a:solidFill>
                  <a:latin typeface="GE Inspira Pitch" pitchFamily="34" charset="0"/>
                </a:endParaRPr>
              </a:p>
            </p:txBody>
          </p:sp>
        </p:grpSp>
        <p:sp>
          <p:nvSpPr>
            <p:cNvPr id="97" name="TextBox 96"/>
            <p:cNvSpPr txBox="1"/>
            <p:nvPr/>
          </p:nvSpPr>
          <p:spPr>
            <a:xfrm>
              <a:off x="3377510" y="3191051"/>
              <a:ext cx="1410514" cy="461665"/>
            </a:xfrm>
            <a:prstGeom prst="rect">
              <a:avLst/>
            </a:prstGeom>
            <a:noFill/>
          </p:spPr>
          <p:txBody>
            <a:bodyPr wrap="none" rtlCol="0">
              <a:spAutoFit/>
            </a:bodyPr>
            <a:lstStyle/>
            <a:p>
              <a:pPr algn="ctr" fontAlgn="base">
                <a:spcBef>
                  <a:spcPct val="0"/>
                </a:spcBef>
                <a:spcAft>
                  <a:spcPct val="0"/>
                </a:spcAft>
              </a:pPr>
              <a:r>
                <a:rPr lang="es-MX" sz="1200" dirty="0">
                  <a:solidFill>
                    <a:srgbClr val="4157AD"/>
                  </a:solidFill>
                  <a:latin typeface="Arial" charset="0"/>
                </a:rPr>
                <a:t>Consola de Control</a:t>
              </a:r>
            </a:p>
            <a:p>
              <a:pPr algn="ctr" fontAlgn="base">
                <a:spcBef>
                  <a:spcPct val="0"/>
                </a:spcBef>
                <a:spcAft>
                  <a:spcPct val="0"/>
                </a:spcAft>
              </a:pPr>
              <a:r>
                <a:rPr lang="es-MX" sz="1200" dirty="0">
                  <a:solidFill>
                    <a:srgbClr val="4157AD"/>
                  </a:solidFill>
                  <a:latin typeface="Arial" charset="0"/>
                </a:rPr>
                <a:t> Local</a:t>
              </a:r>
            </a:p>
          </p:txBody>
        </p:sp>
      </p:grpSp>
      <p:grpSp>
        <p:nvGrpSpPr>
          <p:cNvPr id="100" name="Group 99"/>
          <p:cNvGrpSpPr/>
          <p:nvPr/>
        </p:nvGrpSpPr>
        <p:grpSpPr>
          <a:xfrm>
            <a:off x="4716016" y="3191051"/>
            <a:ext cx="1410514" cy="1392716"/>
            <a:chOff x="5249033" y="3191051"/>
            <a:chExt cx="1410514" cy="1392716"/>
          </a:xfrm>
        </p:grpSpPr>
        <p:grpSp>
          <p:nvGrpSpPr>
            <p:cNvPr id="10" name="Group 9"/>
            <p:cNvGrpSpPr/>
            <p:nvPr/>
          </p:nvGrpSpPr>
          <p:grpSpPr>
            <a:xfrm>
              <a:off x="5522130" y="3706669"/>
              <a:ext cx="778062" cy="877098"/>
              <a:chOff x="4572000" y="3717032"/>
              <a:chExt cx="778062" cy="877098"/>
            </a:xfrm>
          </p:grpSpPr>
          <p:pic>
            <p:nvPicPr>
              <p:cNvPr id="73" name="Picture 14"/>
              <p:cNvPicPr>
                <a:picLocks noChangeAspect="1" noChangeArrowheads="1"/>
              </p:cNvPicPr>
              <p:nvPr/>
            </p:nvPicPr>
            <p:blipFill>
              <a:blip r:embed="rId10" cstate="print"/>
              <a:srcRect/>
              <a:stretch>
                <a:fillRect/>
              </a:stretch>
            </p:blipFill>
            <p:spPr bwMode="auto">
              <a:xfrm>
                <a:off x="4572000" y="3717032"/>
                <a:ext cx="778062" cy="591971"/>
              </a:xfrm>
              <a:prstGeom prst="rect">
                <a:avLst/>
              </a:prstGeom>
              <a:noFill/>
              <a:ln w="9525">
                <a:noFill/>
                <a:miter lim="800000"/>
                <a:headEnd/>
                <a:tailEnd/>
              </a:ln>
              <a:effectLst/>
            </p:spPr>
          </p:pic>
          <p:sp>
            <p:nvSpPr>
              <p:cNvPr id="75" name="Line 18"/>
              <p:cNvSpPr>
                <a:spLocks noChangeShapeType="1"/>
              </p:cNvSpPr>
              <p:nvPr/>
            </p:nvSpPr>
            <p:spPr bwMode="auto">
              <a:xfrm flipH="1" flipV="1">
                <a:off x="4925866" y="4306792"/>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a:solidFill>
                    <a:srgbClr val="4157AD"/>
                  </a:solidFill>
                  <a:latin typeface="GE Inspira Pitch" pitchFamily="34" charset="0"/>
                </a:endParaRPr>
              </a:p>
            </p:txBody>
          </p:sp>
        </p:grpSp>
        <p:sp>
          <p:nvSpPr>
            <p:cNvPr id="98" name="TextBox 97"/>
            <p:cNvSpPr txBox="1"/>
            <p:nvPr/>
          </p:nvSpPr>
          <p:spPr>
            <a:xfrm>
              <a:off x="5249033" y="3191051"/>
              <a:ext cx="1410514" cy="461665"/>
            </a:xfrm>
            <a:prstGeom prst="rect">
              <a:avLst/>
            </a:prstGeom>
            <a:noFill/>
          </p:spPr>
          <p:txBody>
            <a:bodyPr wrap="none" rtlCol="0">
              <a:spAutoFit/>
            </a:bodyPr>
            <a:lstStyle/>
            <a:p>
              <a:pPr algn="ctr" fontAlgn="base">
                <a:spcBef>
                  <a:spcPct val="0"/>
                </a:spcBef>
                <a:spcAft>
                  <a:spcPct val="0"/>
                </a:spcAft>
              </a:pPr>
              <a:r>
                <a:rPr lang="es-MX" sz="1200" dirty="0">
                  <a:solidFill>
                    <a:srgbClr val="4157AD"/>
                  </a:solidFill>
                  <a:latin typeface="Arial" charset="0"/>
                </a:rPr>
                <a:t>Consola de Control</a:t>
              </a:r>
            </a:p>
            <a:p>
              <a:pPr algn="ctr" fontAlgn="base">
                <a:spcBef>
                  <a:spcPct val="0"/>
                </a:spcBef>
                <a:spcAft>
                  <a:spcPct val="0"/>
                </a:spcAft>
              </a:pPr>
              <a:r>
                <a:rPr lang="es-MX" sz="1200" dirty="0">
                  <a:solidFill>
                    <a:srgbClr val="4157AD"/>
                  </a:solidFill>
                  <a:latin typeface="Arial" charset="0"/>
                </a:rPr>
                <a:t> Ingeniería</a:t>
              </a:r>
            </a:p>
          </p:txBody>
        </p:sp>
      </p:grpSp>
      <p:grpSp>
        <p:nvGrpSpPr>
          <p:cNvPr id="108" name="Group 107"/>
          <p:cNvGrpSpPr/>
          <p:nvPr/>
        </p:nvGrpSpPr>
        <p:grpSpPr>
          <a:xfrm>
            <a:off x="1115616" y="3191050"/>
            <a:ext cx="1190903" cy="1394928"/>
            <a:chOff x="1115616" y="3191050"/>
            <a:chExt cx="1190903" cy="1394928"/>
          </a:xfrm>
        </p:grpSpPr>
        <p:graphicFrame>
          <p:nvGraphicFramePr>
            <p:cNvPr id="101" name="Object 100"/>
            <p:cNvGraphicFramePr>
              <a:graphicFrameLocks noChangeAspect="1"/>
            </p:cNvGraphicFramePr>
            <p:nvPr>
              <p:extLst/>
            </p:nvPr>
          </p:nvGraphicFramePr>
          <p:xfrm>
            <a:off x="1116461" y="3652716"/>
            <a:ext cx="1066800" cy="628650"/>
          </p:xfrm>
          <a:graphic>
            <a:graphicData uri="http://schemas.openxmlformats.org/presentationml/2006/ole">
              <mc:AlternateContent xmlns:mc="http://schemas.openxmlformats.org/markup-compatibility/2006">
                <mc:Choice xmlns:v="urn:schemas-microsoft-com:vml" Requires="v">
                  <p:oleObj spid="_x0000_s1032" name="Photo Editor Photo" r:id="rId11" imgW="4238095" imgH="2048161" progId="MSPhotoEd.3">
                    <p:embed/>
                  </p:oleObj>
                </mc:Choice>
                <mc:Fallback>
                  <p:oleObj name="Photo Editor Photo" r:id="rId11" imgW="4238095" imgH="2048161" progId="MSPhotoEd.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ltGray">
                        <a:xfrm>
                          <a:off x="1116461" y="3652716"/>
                          <a:ext cx="10668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 name="Line 18"/>
            <p:cNvSpPr>
              <a:spLocks noChangeShapeType="1"/>
            </p:cNvSpPr>
            <p:nvPr/>
          </p:nvSpPr>
          <p:spPr bwMode="auto">
            <a:xfrm flipH="1" flipV="1">
              <a:off x="1661507" y="4298640"/>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a:solidFill>
                  <a:srgbClr val="4157AD"/>
                </a:solidFill>
                <a:latin typeface="GE Inspira Pitch" pitchFamily="34" charset="0"/>
              </a:endParaRPr>
            </a:p>
          </p:txBody>
        </p:sp>
        <p:sp>
          <p:nvSpPr>
            <p:cNvPr id="105" name="TextBox 104"/>
            <p:cNvSpPr txBox="1"/>
            <p:nvPr/>
          </p:nvSpPr>
          <p:spPr>
            <a:xfrm>
              <a:off x="1115616" y="3191050"/>
              <a:ext cx="1190903" cy="461665"/>
            </a:xfrm>
            <a:prstGeom prst="rect">
              <a:avLst/>
            </a:prstGeom>
            <a:noFill/>
          </p:spPr>
          <p:txBody>
            <a:bodyPr wrap="none" rtlCol="0">
              <a:spAutoFit/>
            </a:bodyPr>
            <a:lstStyle/>
            <a:p>
              <a:pPr algn="ctr" fontAlgn="base">
                <a:spcBef>
                  <a:spcPct val="0"/>
                </a:spcBef>
                <a:spcAft>
                  <a:spcPct val="0"/>
                </a:spcAft>
              </a:pPr>
              <a:r>
                <a:rPr lang="es-MX" sz="1200" dirty="0">
                  <a:solidFill>
                    <a:srgbClr val="4157AD"/>
                  </a:solidFill>
                  <a:latin typeface="Arial" charset="0"/>
                </a:rPr>
                <a:t>Controlador de </a:t>
              </a:r>
            </a:p>
            <a:p>
              <a:pPr algn="ctr" fontAlgn="base">
                <a:spcBef>
                  <a:spcPct val="0"/>
                </a:spcBef>
                <a:spcAft>
                  <a:spcPct val="0"/>
                </a:spcAft>
              </a:pPr>
              <a:r>
                <a:rPr lang="es-MX" sz="1200" dirty="0">
                  <a:solidFill>
                    <a:srgbClr val="4157AD"/>
                  </a:solidFill>
                  <a:latin typeface="Arial" charset="0"/>
                </a:rPr>
                <a:t>Subestación</a:t>
              </a:r>
            </a:p>
          </p:txBody>
        </p:sp>
      </p:grpSp>
      <p:grpSp>
        <p:nvGrpSpPr>
          <p:cNvPr id="131" name="Group 130"/>
          <p:cNvGrpSpPr/>
          <p:nvPr/>
        </p:nvGrpSpPr>
        <p:grpSpPr>
          <a:xfrm>
            <a:off x="6982829" y="4001156"/>
            <a:ext cx="1798840" cy="578609"/>
            <a:chOff x="6982829" y="4001156"/>
            <a:chExt cx="1798840" cy="578609"/>
          </a:xfrm>
        </p:grpSpPr>
        <p:pic>
          <p:nvPicPr>
            <p:cNvPr id="110" name="Picture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82829" y="4041389"/>
              <a:ext cx="976450" cy="251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 name="Line 18"/>
            <p:cNvSpPr>
              <a:spLocks noChangeShapeType="1"/>
            </p:cNvSpPr>
            <p:nvPr/>
          </p:nvSpPr>
          <p:spPr bwMode="auto">
            <a:xfrm flipH="1" flipV="1">
              <a:off x="7467534" y="4292427"/>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a:solidFill>
                  <a:srgbClr val="4157AD"/>
                </a:solidFill>
                <a:latin typeface="GE Inspira Pitch" pitchFamily="34" charset="0"/>
              </a:endParaRPr>
            </a:p>
          </p:txBody>
        </p:sp>
        <p:sp>
          <p:nvSpPr>
            <p:cNvPr id="114" name="TextBox 113"/>
            <p:cNvSpPr txBox="1"/>
            <p:nvPr/>
          </p:nvSpPr>
          <p:spPr>
            <a:xfrm>
              <a:off x="8100392" y="4001156"/>
              <a:ext cx="681277" cy="276999"/>
            </a:xfrm>
            <a:prstGeom prst="rect">
              <a:avLst/>
            </a:prstGeom>
            <a:noFill/>
          </p:spPr>
          <p:txBody>
            <a:bodyPr wrap="none" rtlCol="0">
              <a:spAutoFit/>
            </a:bodyPr>
            <a:lstStyle/>
            <a:p>
              <a:pPr algn="ctr" fontAlgn="base">
                <a:spcBef>
                  <a:spcPct val="0"/>
                </a:spcBef>
                <a:spcAft>
                  <a:spcPct val="0"/>
                </a:spcAft>
              </a:pPr>
              <a:r>
                <a:rPr lang="es-MX" sz="1200" dirty="0">
                  <a:solidFill>
                    <a:srgbClr val="4157AD"/>
                  </a:solidFill>
                  <a:latin typeface="Arial" charset="0"/>
                </a:rPr>
                <a:t>Firewall</a:t>
              </a:r>
            </a:p>
          </p:txBody>
        </p:sp>
      </p:grpSp>
      <p:grpSp>
        <p:nvGrpSpPr>
          <p:cNvPr id="120" name="Group 119"/>
          <p:cNvGrpSpPr/>
          <p:nvPr/>
        </p:nvGrpSpPr>
        <p:grpSpPr>
          <a:xfrm>
            <a:off x="6433191" y="2170620"/>
            <a:ext cx="2171257" cy="1870768"/>
            <a:chOff x="6433191" y="1856564"/>
            <a:chExt cx="2081007" cy="2184824"/>
          </a:xfrm>
        </p:grpSpPr>
        <p:grpSp>
          <p:nvGrpSpPr>
            <p:cNvPr id="116" name="Group 115"/>
            <p:cNvGrpSpPr/>
            <p:nvPr/>
          </p:nvGrpSpPr>
          <p:grpSpPr>
            <a:xfrm>
              <a:off x="6433191" y="1856564"/>
              <a:ext cx="2081007" cy="1565318"/>
              <a:chOff x="6971553" y="4919302"/>
              <a:chExt cx="2081007" cy="1755818"/>
            </a:xfrm>
          </p:grpSpPr>
          <p:sp>
            <p:nvSpPr>
              <p:cNvPr id="117" name="Cloud 116"/>
              <p:cNvSpPr/>
              <p:nvPr/>
            </p:nvSpPr>
            <p:spPr bwMode="auto">
              <a:xfrm>
                <a:off x="6971553" y="4919302"/>
                <a:ext cx="2081007" cy="1755818"/>
              </a:xfrm>
              <a:prstGeom prst="cloud">
                <a:avLst/>
              </a:prstGeom>
              <a:noFill/>
              <a:ln w="158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200">
                  <a:solidFill>
                    <a:srgbClr val="4157AD"/>
                  </a:solidFill>
                  <a:latin typeface="Arial" charset="0"/>
                </a:endParaRPr>
              </a:p>
            </p:txBody>
          </p:sp>
          <p:sp>
            <p:nvSpPr>
              <p:cNvPr id="118" name="Oval 117"/>
              <p:cNvSpPr/>
              <p:nvPr/>
            </p:nvSpPr>
            <p:spPr bwMode="auto">
              <a:xfrm>
                <a:off x="7223143" y="5338263"/>
                <a:ext cx="1661777" cy="1015129"/>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dirty="0">
                    <a:solidFill>
                      <a:srgbClr val="4157AD"/>
                    </a:solidFill>
                    <a:latin typeface="Arial" charset="0"/>
                  </a:rPr>
                  <a:t>INTRANET</a:t>
                </a:r>
                <a:endParaRPr lang="en-US" sz="1200" dirty="0">
                  <a:solidFill>
                    <a:srgbClr val="4157AD"/>
                  </a:solidFill>
                  <a:latin typeface="Arial" charset="0"/>
                </a:endParaRPr>
              </a:p>
            </p:txBody>
          </p:sp>
        </p:grpSp>
        <p:sp>
          <p:nvSpPr>
            <p:cNvPr id="119" name="Line 18"/>
            <p:cNvSpPr>
              <a:spLocks noChangeShapeType="1"/>
            </p:cNvSpPr>
            <p:nvPr/>
          </p:nvSpPr>
          <p:spPr bwMode="auto">
            <a:xfrm flipV="1">
              <a:off x="7471054" y="3442318"/>
              <a:ext cx="2637" cy="59907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a:solidFill>
                  <a:srgbClr val="4157AD"/>
                </a:solidFill>
                <a:latin typeface="GE Inspira Pitch" pitchFamily="34" charset="0"/>
              </a:endParaRPr>
            </a:p>
          </p:txBody>
        </p:sp>
      </p:grpSp>
      <p:grpSp>
        <p:nvGrpSpPr>
          <p:cNvPr id="247" name="Group 246"/>
          <p:cNvGrpSpPr/>
          <p:nvPr/>
        </p:nvGrpSpPr>
        <p:grpSpPr>
          <a:xfrm>
            <a:off x="994285" y="1167834"/>
            <a:ext cx="2746373" cy="2023216"/>
            <a:chOff x="994285" y="1167834"/>
            <a:chExt cx="2746373" cy="2023216"/>
          </a:xfrm>
        </p:grpSpPr>
        <p:cxnSp>
          <p:nvCxnSpPr>
            <p:cNvPr id="122" name="Straight Arrow Connector 121"/>
            <p:cNvCxnSpPr>
              <a:stCxn id="105" idx="0"/>
              <a:endCxn id="121" idx="2"/>
            </p:cNvCxnSpPr>
            <p:nvPr/>
          </p:nvCxnSpPr>
          <p:spPr bwMode="auto">
            <a:xfrm flipH="1" flipV="1">
              <a:off x="1624512" y="2175946"/>
              <a:ext cx="86556" cy="1015104"/>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a:outerShdw blurRad="50800" dist="38100" dir="2700000" algn="tl" rotWithShape="0">
                <a:prstClr val="black">
                  <a:alpha val="40000"/>
                </a:prstClr>
              </a:outerShdw>
            </a:effectLst>
          </p:spPr>
        </p:cxnSp>
        <p:grpSp>
          <p:nvGrpSpPr>
            <p:cNvPr id="130" name="Group 129"/>
            <p:cNvGrpSpPr/>
            <p:nvPr/>
          </p:nvGrpSpPr>
          <p:grpSpPr>
            <a:xfrm>
              <a:off x="994285" y="1167834"/>
              <a:ext cx="2746373" cy="1008112"/>
              <a:chOff x="994285" y="1167834"/>
              <a:chExt cx="2746373" cy="1008112"/>
            </a:xfrm>
          </p:grpSpPr>
          <p:graphicFrame>
            <p:nvGraphicFramePr>
              <p:cNvPr id="121" name="Object 120"/>
              <p:cNvGraphicFramePr>
                <a:graphicFrameLocks/>
              </p:cNvGraphicFramePr>
              <p:nvPr>
                <p:extLst/>
              </p:nvPr>
            </p:nvGraphicFramePr>
            <p:xfrm>
              <a:off x="994285" y="1167834"/>
              <a:ext cx="1260455" cy="1008112"/>
            </p:xfrm>
            <a:graphic>
              <a:graphicData uri="http://schemas.openxmlformats.org/presentationml/2006/ole">
                <mc:AlternateContent xmlns:mc="http://schemas.openxmlformats.org/markup-compatibility/2006">
                  <mc:Choice xmlns:v="urn:schemas-microsoft-com:vml" Requires="v">
                    <p:oleObj spid="_x0000_s1033" name="Bitmap Image" r:id="rId14" imgW="5781585" imgH="5762313" progId="PBrush">
                      <p:embed/>
                    </p:oleObj>
                  </mc:Choice>
                  <mc:Fallback>
                    <p:oleObj name="Bitmap Image" r:id="rId14" imgW="5781585" imgH="5762313" progId="PBrush">
                      <p:embed/>
                      <p:pic>
                        <p:nvPicPr>
                          <p:cNvPr id="0" nam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94285" y="1167834"/>
                            <a:ext cx="1260455" cy="1008112"/>
                          </a:xfrm>
                          <a:prstGeom prst="rect">
                            <a:avLst/>
                          </a:prstGeom>
                          <a:noFill/>
                          <a:ln w="9525">
                            <a:solidFill>
                              <a:schemeClr val="tx1"/>
                            </a:solidFill>
                            <a:miter lim="800000"/>
                            <a:headEnd/>
                            <a:tailEnd/>
                          </a:ln>
                          <a:effectLst/>
                        </p:spPr>
                      </p:pic>
                    </p:oleObj>
                  </mc:Fallback>
                </mc:AlternateContent>
              </a:graphicData>
            </a:graphic>
          </p:graphicFrame>
          <p:sp>
            <p:nvSpPr>
              <p:cNvPr id="129" name="TextBox 128"/>
              <p:cNvSpPr txBox="1"/>
              <p:nvPr/>
            </p:nvSpPr>
            <p:spPr>
              <a:xfrm>
                <a:off x="2383491" y="1196752"/>
                <a:ext cx="1357167" cy="276999"/>
              </a:xfrm>
              <a:prstGeom prst="rect">
                <a:avLst/>
              </a:prstGeom>
              <a:noFill/>
            </p:spPr>
            <p:txBody>
              <a:bodyPr wrap="none" rtlCol="0">
                <a:spAutoFit/>
              </a:bodyPr>
              <a:lstStyle/>
              <a:p>
                <a:pPr algn="ctr" fontAlgn="base">
                  <a:spcBef>
                    <a:spcPct val="0"/>
                  </a:spcBef>
                  <a:spcAft>
                    <a:spcPct val="0"/>
                  </a:spcAft>
                </a:pPr>
                <a:r>
                  <a:rPr lang="es-MX" sz="1200" dirty="0">
                    <a:solidFill>
                      <a:srgbClr val="4157AD"/>
                    </a:solidFill>
                    <a:latin typeface="Arial" charset="0"/>
                  </a:rPr>
                  <a:t>Centro de  Control</a:t>
                </a:r>
              </a:p>
            </p:txBody>
          </p:sp>
        </p:grpSp>
      </p:grpSp>
      <p:grpSp>
        <p:nvGrpSpPr>
          <p:cNvPr id="246" name="Group 245"/>
          <p:cNvGrpSpPr/>
          <p:nvPr/>
        </p:nvGrpSpPr>
        <p:grpSpPr>
          <a:xfrm>
            <a:off x="4679824" y="1671191"/>
            <a:ext cx="1760102" cy="1403908"/>
            <a:chOff x="4679824" y="1671191"/>
            <a:chExt cx="1760102" cy="1403908"/>
          </a:xfrm>
        </p:grpSpPr>
        <p:cxnSp>
          <p:nvCxnSpPr>
            <p:cNvPr id="240" name="Straight Connector 239"/>
            <p:cNvCxnSpPr>
              <a:stCxn id="234" idx="3"/>
              <a:endCxn id="117" idx="2"/>
            </p:cNvCxnSpPr>
            <p:nvPr/>
          </p:nvCxnSpPr>
          <p:spPr bwMode="auto">
            <a:xfrm>
              <a:off x="5771979" y="2399279"/>
              <a:ext cx="667947" cy="44149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45" name="Group 244"/>
            <p:cNvGrpSpPr/>
            <p:nvPr/>
          </p:nvGrpSpPr>
          <p:grpSpPr>
            <a:xfrm>
              <a:off x="4679824" y="1671191"/>
              <a:ext cx="1410514" cy="1403908"/>
              <a:chOff x="4679824" y="1671191"/>
              <a:chExt cx="1410514" cy="1403908"/>
            </a:xfrm>
          </p:grpSpPr>
          <p:grpSp>
            <p:nvGrpSpPr>
              <p:cNvPr id="238" name="Group 237"/>
              <p:cNvGrpSpPr/>
              <p:nvPr/>
            </p:nvGrpSpPr>
            <p:grpSpPr>
              <a:xfrm>
                <a:off x="4944227" y="2021011"/>
                <a:ext cx="827752" cy="1054088"/>
                <a:chOff x="5541498" y="1350963"/>
                <a:chExt cx="3670301" cy="4364037"/>
              </a:xfrm>
            </p:grpSpPr>
            <p:pic>
              <p:nvPicPr>
                <p:cNvPr id="233" name="Picture 25" descr="http://shop.lenovo.com/ISS_Static/options/US/images/IMG2753_MKT_IMG_FILENAME_1.gif"/>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41498" y="4114800"/>
                  <a:ext cx="33528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34" name="Picture 5" descr="HP LP2465 24-inch Widescreen LCD Monitor - Business Monitors"/>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079661" y="1350963"/>
                  <a:ext cx="3132138" cy="31321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35" name="Object 6"/>
                <p:cNvGraphicFramePr>
                  <a:graphicFrameLocks noChangeAspect="1"/>
                </p:cNvGraphicFramePr>
                <p:nvPr>
                  <p:extLst/>
                </p:nvPr>
              </p:nvGraphicFramePr>
              <p:xfrm>
                <a:off x="7854486" y="1817688"/>
                <a:ext cx="1163638" cy="915988"/>
              </p:xfrm>
              <a:graphic>
                <a:graphicData uri="http://schemas.openxmlformats.org/presentationml/2006/ole">
                  <mc:AlternateContent xmlns:mc="http://schemas.openxmlformats.org/markup-compatibility/2006">
                    <mc:Choice xmlns:v="urn:schemas-microsoft-com:vml" Requires="v">
                      <p:oleObj spid="_x0000_s1034" name="Bitmap Image" r:id="rId18" imgW="7838095" imgH="6163535" progId="Paint.Picture">
                        <p:embed/>
                      </p:oleObj>
                    </mc:Choice>
                    <mc:Fallback>
                      <p:oleObj name="Bitmap Image" r:id="rId18" imgW="7838095" imgH="6163535" progId="Paint.Picture">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54486" y="1817688"/>
                              <a:ext cx="11636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36" name="Picture 15"/>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271748" y="2000250"/>
                  <a:ext cx="1970088"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7" name="Picture 236" descr="Screen Clipping"/>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992794" y="2335213"/>
                  <a:ext cx="901504" cy="968842"/>
                </a:xfrm>
                <a:prstGeom prst="rect">
                  <a:avLst/>
                </a:prstGeom>
              </p:spPr>
            </p:pic>
          </p:grpSp>
          <p:sp>
            <p:nvSpPr>
              <p:cNvPr id="241" name="TextBox 240"/>
              <p:cNvSpPr txBox="1"/>
              <p:nvPr/>
            </p:nvSpPr>
            <p:spPr>
              <a:xfrm>
                <a:off x="4679824" y="1671191"/>
                <a:ext cx="1410514" cy="461665"/>
              </a:xfrm>
              <a:prstGeom prst="rect">
                <a:avLst/>
              </a:prstGeom>
              <a:noFill/>
            </p:spPr>
            <p:txBody>
              <a:bodyPr wrap="none" rtlCol="0">
                <a:spAutoFit/>
              </a:bodyPr>
              <a:lstStyle/>
              <a:p>
                <a:pPr algn="ctr" fontAlgn="base">
                  <a:spcBef>
                    <a:spcPct val="0"/>
                  </a:spcBef>
                  <a:spcAft>
                    <a:spcPct val="0"/>
                  </a:spcAft>
                </a:pPr>
                <a:r>
                  <a:rPr lang="es-MX" sz="1200" dirty="0">
                    <a:solidFill>
                      <a:srgbClr val="4157AD"/>
                    </a:solidFill>
                    <a:latin typeface="Arial" charset="0"/>
                  </a:rPr>
                  <a:t>Consola de Control</a:t>
                </a:r>
              </a:p>
              <a:p>
                <a:pPr algn="ctr" fontAlgn="base">
                  <a:spcBef>
                    <a:spcPct val="0"/>
                  </a:spcBef>
                  <a:spcAft>
                    <a:spcPct val="0"/>
                  </a:spcAft>
                </a:pPr>
                <a:r>
                  <a:rPr lang="es-MX" sz="1200" dirty="0">
                    <a:solidFill>
                      <a:srgbClr val="4157AD"/>
                    </a:solidFill>
                    <a:latin typeface="Arial" charset="0"/>
                  </a:rPr>
                  <a:t> Remoto</a:t>
                </a:r>
              </a:p>
            </p:txBody>
          </p:sp>
        </p:grpSp>
      </p:grpSp>
      <p:grpSp>
        <p:nvGrpSpPr>
          <p:cNvPr id="252" name="Group 251"/>
          <p:cNvGrpSpPr/>
          <p:nvPr/>
        </p:nvGrpSpPr>
        <p:grpSpPr>
          <a:xfrm>
            <a:off x="7092279" y="4810131"/>
            <a:ext cx="1728193" cy="1211157"/>
            <a:chOff x="7092279" y="4810131"/>
            <a:chExt cx="1728193" cy="1211157"/>
          </a:xfrm>
        </p:grpSpPr>
        <p:sp>
          <p:nvSpPr>
            <p:cNvPr id="250" name="Rectangle 249"/>
            <p:cNvSpPr/>
            <p:nvPr/>
          </p:nvSpPr>
          <p:spPr bwMode="auto">
            <a:xfrm>
              <a:off x="7092279" y="4993386"/>
              <a:ext cx="1689389" cy="1027902"/>
            </a:xfrm>
            <a:prstGeom prst="rect">
              <a:avLst/>
            </a:prstGeom>
            <a:solidFill>
              <a:srgbClr val="FF66CC"/>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a:extLst/>
          </p:spPr>
          <p:txBody>
            <a:bodyPr vert="horz" wrap="square" lIns="91440" tIns="45720" rIns="91440" bIns="45720" numCol="1" rtlCol="0" anchor="b" anchorCtr="0" compatLnSpc="1">
              <a:prstTxWarp prst="textNoShape">
                <a:avLst/>
              </a:prstTxWarp>
            </a:bodyPr>
            <a:lstStyle/>
            <a:p>
              <a:pPr eaLnBrk="0" fontAlgn="base" hangingPunct="0">
                <a:spcBef>
                  <a:spcPct val="0"/>
                </a:spcBef>
                <a:spcAft>
                  <a:spcPct val="0"/>
                </a:spcAft>
              </a:pPr>
              <a:r>
                <a:rPr lang="es-MX" sz="1200" dirty="0">
                  <a:solidFill>
                    <a:srgbClr val="4157AD"/>
                  </a:solidFill>
                  <a:latin typeface="Arial" charset="0"/>
                </a:rPr>
                <a:t>MEDICIÓN</a:t>
              </a:r>
            </a:p>
          </p:txBody>
        </p:sp>
        <p:sp>
          <p:nvSpPr>
            <p:cNvPr id="248" name="Rectangle 26"/>
            <p:cNvSpPr>
              <a:spLocks noChangeArrowheads="1"/>
            </p:cNvSpPr>
            <p:nvPr/>
          </p:nvSpPr>
          <p:spPr bwMode="auto">
            <a:xfrm>
              <a:off x="7804472" y="5120673"/>
              <a:ext cx="1016000" cy="493712"/>
            </a:xfrm>
            <a:prstGeom prst="rect">
              <a:avLst/>
            </a:prstGeom>
            <a:noFill/>
            <a:ln w="9525">
              <a:noFill/>
              <a:miter lim="800000"/>
              <a:headEnd/>
              <a:tailEnd/>
            </a:ln>
          </p:spPr>
          <p:txBody>
            <a:bodyPr anchor="ctr"/>
            <a:lstStyle/>
            <a:p>
              <a:pPr algn="ctr" fontAlgn="base">
                <a:spcBef>
                  <a:spcPct val="0"/>
                </a:spcBef>
                <a:spcAft>
                  <a:spcPct val="0"/>
                </a:spcAft>
              </a:pPr>
              <a:r>
                <a:rPr lang="en-US" sz="1000" b="1" dirty="0">
                  <a:solidFill>
                    <a:srgbClr val="4157AD"/>
                  </a:solidFill>
                  <a:latin typeface="GE Inspira Pitch" pitchFamily="34" charset="0"/>
                  <a:ea typeface="MS PGothic"/>
                  <a:cs typeface="MS PGothic"/>
                </a:rPr>
                <a:t>Phasor Measurement Unit</a:t>
              </a:r>
            </a:p>
          </p:txBody>
        </p:sp>
        <p:pic>
          <p:nvPicPr>
            <p:cNvPr id="249" name="Picture 4"/>
            <p:cNvPicPr>
              <a:picLocks noChangeAspect="1" noChangeArrowheads="1"/>
            </p:cNvPicPr>
            <p:nvPr/>
          </p:nvPicPr>
          <p:blipFill>
            <a:blip r:embed="rId22"/>
            <a:srcRect/>
            <a:stretch>
              <a:fillRect/>
            </a:stretch>
          </p:blipFill>
          <p:spPr bwMode="auto">
            <a:xfrm>
              <a:off x="7196394" y="5160547"/>
              <a:ext cx="708806" cy="354403"/>
            </a:xfrm>
            <a:prstGeom prst="rect">
              <a:avLst/>
            </a:prstGeom>
            <a:noFill/>
            <a:ln w="9525">
              <a:noFill/>
              <a:miter lim="800000"/>
              <a:headEnd/>
              <a:tailEnd/>
            </a:ln>
          </p:spPr>
        </p:pic>
        <p:sp>
          <p:nvSpPr>
            <p:cNvPr id="251" name="Line 18"/>
            <p:cNvSpPr>
              <a:spLocks noChangeShapeType="1"/>
            </p:cNvSpPr>
            <p:nvPr/>
          </p:nvSpPr>
          <p:spPr bwMode="auto">
            <a:xfrm flipH="1" flipV="1">
              <a:off x="7499654" y="4810131"/>
              <a:ext cx="0" cy="3634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a:solidFill>
                  <a:srgbClr val="4157AD"/>
                </a:solidFill>
                <a:latin typeface="GE Inspira Pitch" pitchFamily="34" charset="0"/>
              </a:endParaRPr>
            </a:p>
          </p:txBody>
        </p:sp>
      </p:grpSp>
      <p:sp>
        <p:nvSpPr>
          <p:cNvPr id="253" name="Rectangle 252"/>
          <p:cNvSpPr/>
          <p:nvPr/>
        </p:nvSpPr>
        <p:spPr bwMode="auto">
          <a:xfrm>
            <a:off x="2313406" y="1628800"/>
            <a:ext cx="2402610" cy="1636540"/>
          </a:xfrm>
          <a:prstGeom prst="rect">
            <a:avLst/>
          </a:prstGeom>
          <a:solidFill>
            <a:schemeClr val="tx2"/>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a:extLst/>
        </p:spPr>
        <p:txBody>
          <a:bodyPr vert="horz" wrap="square" lIns="91440" tIns="45720" rIns="91440" bIns="45720" numCol="1" rtlCol="0" anchor="t" anchorCtr="0" compatLnSpc="1">
            <a:prstTxWarp prst="textNoShape">
              <a:avLst/>
            </a:prstTxWarp>
          </a:bodyPr>
          <a:lstStyle/>
          <a:p>
            <a:pPr marL="171450" indent="-171450" eaLnBrk="0" fontAlgn="base" hangingPunct="0">
              <a:spcBef>
                <a:spcPct val="0"/>
              </a:spcBef>
              <a:spcAft>
                <a:spcPct val="0"/>
              </a:spcAft>
              <a:buFont typeface="Arial" pitchFamily="34" charset="0"/>
              <a:buChar char="•"/>
            </a:pPr>
            <a:r>
              <a:rPr lang="es-MX" sz="1000" dirty="0">
                <a:solidFill>
                  <a:srgbClr val="4157AD"/>
                </a:solidFill>
                <a:latin typeface="Arial" charset="0"/>
              </a:rPr>
              <a:t>Visualización en distintos formatos (unifilares, tabulares, tendencias, etc.)</a:t>
            </a:r>
          </a:p>
          <a:p>
            <a:pPr marL="171450" indent="-171450" eaLnBrk="0" fontAlgn="base" hangingPunct="0">
              <a:spcBef>
                <a:spcPct val="0"/>
              </a:spcBef>
              <a:spcAft>
                <a:spcPct val="0"/>
              </a:spcAft>
              <a:buFont typeface="Arial" pitchFamily="34" charset="0"/>
              <a:buChar char="•"/>
            </a:pPr>
            <a:r>
              <a:rPr lang="es-MX" sz="1000" dirty="0">
                <a:solidFill>
                  <a:srgbClr val="4157AD"/>
                </a:solidFill>
                <a:latin typeface="Arial" charset="0"/>
              </a:rPr>
              <a:t>Mandos de Control</a:t>
            </a:r>
          </a:p>
          <a:p>
            <a:pPr marL="171450" indent="-171450" eaLnBrk="0" fontAlgn="base" hangingPunct="0">
              <a:spcBef>
                <a:spcPct val="0"/>
              </a:spcBef>
              <a:spcAft>
                <a:spcPct val="0"/>
              </a:spcAft>
              <a:buFont typeface="Arial" pitchFamily="34" charset="0"/>
              <a:buChar char="•"/>
            </a:pPr>
            <a:r>
              <a:rPr lang="es-MX" sz="1000" dirty="0">
                <a:solidFill>
                  <a:srgbClr val="4157AD"/>
                </a:solidFill>
                <a:latin typeface="Arial" charset="0"/>
              </a:rPr>
              <a:t>Sesiones remotas</a:t>
            </a:r>
          </a:p>
          <a:p>
            <a:pPr marL="171450" indent="-171450" eaLnBrk="0" fontAlgn="base" hangingPunct="0">
              <a:spcBef>
                <a:spcPct val="0"/>
              </a:spcBef>
              <a:spcAft>
                <a:spcPct val="0"/>
              </a:spcAft>
              <a:buFont typeface="Arial" pitchFamily="34" charset="0"/>
              <a:buChar char="•"/>
            </a:pPr>
            <a:r>
              <a:rPr lang="es-MX" sz="1000" dirty="0">
                <a:solidFill>
                  <a:srgbClr val="4157AD"/>
                </a:solidFill>
                <a:latin typeface="Arial" charset="0"/>
              </a:rPr>
              <a:t>Manejador de base de datos</a:t>
            </a:r>
          </a:p>
          <a:p>
            <a:pPr marL="171450" indent="-171450" eaLnBrk="0" fontAlgn="base" hangingPunct="0">
              <a:spcBef>
                <a:spcPct val="0"/>
              </a:spcBef>
              <a:spcAft>
                <a:spcPct val="0"/>
              </a:spcAft>
              <a:buFont typeface="Arial" pitchFamily="34" charset="0"/>
              <a:buChar char="•"/>
            </a:pPr>
            <a:r>
              <a:rPr lang="es-MX" sz="1000" dirty="0">
                <a:solidFill>
                  <a:srgbClr val="4157AD"/>
                </a:solidFill>
                <a:latin typeface="Arial" charset="0"/>
              </a:rPr>
              <a:t>Generador de reportes</a:t>
            </a:r>
          </a:p>
          <a:p>
            <a:pPr marL="171450" indent="-171450" eaLnBrk="0" fontAlgn="base" hangingPunct="0">
              <a:spcBef>
                <a:spcPct val="0"/>
              </a:spcBef>
              <a:spcAft>
                <a:spcPct val="0"/>
              </a:spcAft>
              <a:buFont typeface="Arial" pitchFamily="34" charset="0"/>
              <a:buChar char="•"/>
            </a:pPr>
            <a:r>
              <a:rPr lang="es-MX" sz="1000" dirty="0">
                <a:solidFill>
                  <a:srgbClr val="4157AD"/>
                </a:solidFill>
                <a:latin typeface="Arial" charset="0"/>
              </a:rPr>
              <a:t>Autodiagnóstico al arranque</a:t>
            </a:r>
          </a:p>
          <a:p>
            <a:pPr marL="171450" indent="-171450" eaLnBrk="0" fontAlgn="base" hangingPunct="0">
              <a:spcBef>
                <a:spcPct val="0"/>
              </a:spcBef>
              <a:spcAft>
                <a:spcPct val="0"/>
              </a:spcAft>
              <a:buFont typeface="Arial" pitchFamily="34" charset="0"/>
              <a:buChar char="•"/>
            </a:pPr>
            <a:r>
              <a:rPr lang="es-MX" sz="1000" dirty="0" err="1">
                <a:solidFill>
                  <a:srgbClr val="4157AD"/>
                </a:solidFill>
                <a:latin typeface="Arial" charset="0"/>
              </a:rPr>
              <a:t>Watch-dog</a:t>
            </a:r>
            <a:endParaRPr lang="es-MX" sz="1000" dirty="0">
              <a:solidFill>
                <a:srgbClr val="4157AD"/>
              </a:solidFill>
              <a:latin typeface="Arial" charset="0"/>
            </a:endParaRPr>
          </a:p>
          <a:p>
            <a:pPr marL="171450" indent="-171450" eaLnBrk="0" fontAlgn="base" hangingPunct="0">
              <a:spcBef>
                <a:spcPct val="0"/>
              </a:spcBef>
              <a:spcAft>
                <a:spcPct val="0"/>
              </a:spcAft>
              <a:buFont typeface="Arial" pitchFamily="34" charset="0"/>
              <a:buChar char="•"/>
            </a:pPr>
            <a:r>
              <a:rPr lang="es-MX" sz="1000" dirty="0">
                <a:solidFill>
                  <a:srgbClr val="4157AD"/>
                </a:solidFill>
                <a:latin typeface="Arial" charset="0"/>
              </a:rPr>
              <a:t>Reloj tiempo real</a:t>
            </a:r>
          </a:p>
          <a:p>
            <a:pPr eaLnBrk="0" fontAlgn="base" hangingPunct="0">
              <a:spcBef>
                <a:spcPct val="0"/>
              </a:spcBef>
              <a:spcAft>
                <a:spcPct val="0"/>
              </a:spcAft>
            </a:pPr>
            <a:endParaRPr lang="es-MX" sz="1000" dirty="0">
              <a:solidFill>
                <a:srgbClr val="4157AD"/>
              </a:solidFill>
              <a:latin typeface="Arial" charset="0"/>
            </a:endParaRPr>
          </a:p>
        </p:txBody>
      </p:sp>
      <p:sp>
        <p:nvSpPr>
          <p:cNvPr id="254" name="Rectangle 253"/>
          <p:cNvSpPr/>
          <p:nvPr/>
        </p:nvSpPr>
        <p:spPr bwMode="auto">
          <a:xfrm>
            <a:off x="6401042" y="1966181"/>
            <a:ext cx="2402610" cy="1455701"/>
          </a:xfrm>
          <a:prstGeom prst="rect">
            <a:avLst/>
          </a:prstGeom>
          <a:solidFill>
            <a:schemeClr val="tx2"/>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a:extLst/>
        </p:spPr>
        <p:txBody>
          <a:bodyPr vert="horz" wrap="square" lIns="91440" tIns="45720" rIns="91440" bIns="45720" numCol="1" rtlCol="0" anchor="t" anchorCtr="0" compatLnSpc="1">
            <a:prstTxWarp prst="textNoShape">
              <a:avLst/>
            </a:prstTxWarp>
          </a:bodyPr>
          <a:lstStyle/>
          <a:p>
            <a:pPr marL="171450" indent="-171450" eaLnBrk="0" fontAlgn="base" hangingPunct="0">
              <a:spcBef>
                <a:spcPct val="0"/>
              </a:spcBef>
              <a:spcAft>
                <a:spcPct val="0"/>
              </a:spcAft>
              <a:buFont typeface="Arial" pitchFamily="34" charset="0"/>
              <a:buChar char="•"/>
            </a:pPr>
            <a:r>
              <a:rPr lang="es-MX" sz="1000" dirty="0">
                <a:solidFill>
                  <a:srgbClr val="4157AD"/>
                </a:solidFill>
                <a:latin typeface="Arial" charset="0"/>
              </a:rPr>
              <a:t>Funciones de la CCL</a:t>
            </a:r>
          </a:p>
          <a:p>
            <a:pPr marL="171450" indent="-171450" eaLnBrk="0" fontAlgn="base" hangingPunct="0">
              <a:spcBef>
                <a:spcPct val="0"/>
              </a:spcBef>
              <a:spcAft>
                <a:spcPct val="0"/>
              </a:spcAft>
              <a:buFont typeface="Arial" pitchFamily="34" charset="0"/>
              <a:buChar char="•"/>
            </a:pPr>
            <a:r>
              <a:rPr lang="es-MX" sz="1000" dirty="0">
                <a:solidFill>
                  <a:srgbClr val="4157AD"/>
                </a:solidFill>
                <a:latin typeface="Arial" charset="0"/>
              </a:rPr>
              <a:t>Configuración, monitoreo de </a:t>
            </a:r>
            <a:r>
              <a:rPr lang="es-MX" sz="1000" dirty="0" err="1">
                <a:solidFill>
                  <a:srgbClr val="4157AD"/>
                </a:solidFill>
                <a:latin typeface="Arial" charset="0"/>
              </a:rPr>
              <a:t>DEIs</a:t>
            </a:r>
            <a:endParaRPr lang="es-MX" sz="1000" dirty="0">
              <a:solidFill>
                <a:srgbClr val="4157AD"/>
              </a:solidFill>
              <a:latin typeface="Arial" charset="0"/>
            </a:endParaRPr>
          </a:p>
          <a:p>
            <a:pPr marL="171450" indent="-171450" eaLnBrk="0" fontAlgn="base" hangingPunct="0">
              <a:spcBef>
                <a:spcPct val="0"/>
              </a:spcBef>
              <a:spcAft>
                <a:spcPct val="0"/>
              </a:spcAft>
              <a:buFont typeface="Arial" pitchFamily="34" charset="0"/>
              <a:buChar char="•"/>
            </a:pPr>
            <a:r>
              <a:rPr lang="es-MX" sz="1000" dirty="0">
                <a:solidFill>
                  <a:srgbClr val="4157AD"/>
                </a:solidFill>
                <a:latin typeface="Arial" charset="0"/>
              </a:rPr>
              <a:t>Alta/Baja de </a:t>
            </a:r>
            <a:r>
              <a:rPr lang="es-MX" sz="1000" dirty="0" err="1">
                <a:solidFill>
                  <a:srgbClr val="4157AD"/>
                </a:solidFill>
                <a:latin typeface="Arial" charset="0"/>
              </a:rPr>
              <a:t>DEIs</a:t>
            </a:r>
            <a:endParaRPr lang="es-MX" sz="1000" dirty="0">
              <a:solidFill>
                <a:srgbClr val="4157AD"/>
              </a:solidFill>
              <a:latin typeface="Arial" charset="0"/>
            </a:endParaRPr>
          </a:p>
          <a:p>
            <a:pPr marL="171450" indent="-171450" eaLnBrk="0" fontAlgn="base" hangingPunct="0">
              <a:spcBef>
                <a:spcPct val="0"/>
              </a:spcBef>
              <a:spcAft>
                <a:spcPct val="0"/>
              </a:spcAft>
              <a:buFont typeface="Arial" pitchFamily="34" charset="0"/>
              <a:buChar char="•"/>
            </a:pPr>
            <a:r>
              <a:rPr lang="es-MX" sz="1000" dirty="0">
                <a:solidFill>
                  <a:srgbClr val="4157AD"/>
                </a:solidFill>
                <a:latin typeface="Arial" charset="0"/>
              </a:rPr>
              <a:t>Desarrollo y mantenimiento de base de datos, reportes, despliegues,</a:t>
            </a:r>
          </a:p>
          <a:p>
            <a:pPr marL="171450" indent="-171450" eaLnBrk="0" fontAlgn="base" hangingPunct="0">
              <a:spcBef>
                <a:spcPct val="0"/>
              </a:spcBef>
              <a:spcAft>
                <a:spcPct val="0"/>
              </a:spcAft>
              <a:buFont typeface="Arial" pitchFamily="34" charset="0"/>
              <a:buChar char="•"/>
            </a:pPr>
            <a:r>
              <a:rPr lang="es-MX" sz="1000" dirty="0">
                <a:solidFill>
                  <a:srgbClr val="4157AD"/>
                </a:solidFill>
                <a:latin typeface="Arial" charset="0"/>
              </a:rPr>
              <a:t>Configuración de la CCL, Controlador de Subestación, control de bahía y </a:t>
            </a:r>
            <a:r>
              <a:rPr lang="es-MX" sz="1000" dirty="0" err="1">
                <a:solidFill>
                  <a:srgbClr val="4157AD"/>
                </a:solidFill>
                <a:latin typeface="Arial" charset="0"/>
              </a:rPr>
              <a:t>DEIs</a:t>
            </a:r>
            <a:endParaRPr lang="es-MX" sz="1000" dirty="0">
              <a:solidFill>
                <a:srgbClr val="4157AD"/>
              </a:solidFill>
              <a:latin typeface="Arial" charset="0"/>
            </a:endParaRPr>
          </a:p>
          <a:p>
            <a:pPr eaLnBrk="0" fontAlgn="base" hangingPunct="0">
              <a:spcBef>
                <a:spcPct val="0"/>
              </a:spcBef>
              <a:spcAft>
                <a:spcPct val="0"/>
              </a:spcAft>
            </a:pPr>
            <a:endParaRPr lang="es-MX" sz="1000" dirty="0">
              <a:solidFill>
                <a:srgbClr val="4157AD"/>
              </a:solidFill>
              <a:latin typeface="Arial" charset="0"/>
            </a:endParaRPr>
          </a:p>
        </p:txBody>
      </p:sp>
      <p:sp>
        <p:nvSpPr>
          <p:cNvPr id="255" name="Rectangle 254"/>
          <p:cNvSpPr/>
          <p:nvPr/>
        </p:nvSpPr>
        <p:spPr bwMode="auto">
          <a:xfrm>
            <a:off x="1267462" y="4339548"/>
            <a:ext cx="2402610" cy="1465716"/>
          </a:xfrm>
          <a:prstGeom prst="rect">
            <a:avLst/>
          </a:prstGeom>
          <a:solidFill>
            <a:schemeClr val="tx2"/>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a:extLst/>
        </p:spPr>
        <p:txBody>
          <a:bodyPr vert="horz" wrap="square" lIns="91440" tIns="45720" rIns="91440" bIns="45720" numCol="1" rtlCol="0" anchor="t" anchorCtr="0" compatLnSpc="1">
            <a:prstTxWarp prst="textNoShape">
              <a:avLst/>
            </a:prstTxWarp>
          </a:bodyPr>
          <a:lstStyle/>
          <a:p>
            <a:pPr marL="171450" indent="-171450" eaLnBrk="0" fontAlgn="base" hangingPunct="0">
              <a:spcBef>
                <a:spcPct val="0"/>
              </a:spcBef>
              <a:spcAft>
                <a:spcPct val="0"/>
              </a:spcAft>
              <a:buFont typeface="Arial" pitchFamily="34" charset="0"/>
              <a:buChar char="•"/>
            </a:pPr>
            <a:r>
              <a:rPr lang="es-MX" sz="1000" dirty="0">
                <a:solidFill>
                  <a:srgbClr val="4157AD"/>
                </a:solidFill>
                <a:latin typeface="Arial" charset="0"/>
              </a:rPr>
              <a:t>Concentrador de información tiempo real de Controladores de bahía y </a:t>
            </a:r>
            <a:r>
              <a:rPr lang="es-MX" sz="1000" dirty="0" err="1">
                <a:solidFill>
                  <a:srgbClr val="4157AD"/>
                </a:solidFill>
                <a:latin typeface="Arial" charset="0"/>
              </a:rPr>
              <a:t>DEIs</a:t>
            </a:r>
            <a:endParaRPr lang="es-MX" sz="1000" dirty="0">
              <a:solidFill>
                <a:srgbClr val="4157AD"/>
              </a:solidFill>
              <a:latin typeface="Arial" charset="0"/>
            </a:endParaRPr>
          </a:p>
          <a:p>
            <a:pPr marL="171450" indent="-171450" eaLnBrk="0" fontAlgn="base" hangingPunct="0">
              <a:spcBef>
                <a:spcPct val="0"/>
              </a:spcBef>
              <a:spcAft>
                <a:spcPct val="0"/>
              </a:spcAft>
              <a:buFont typeface="Arial" pitchFamily="34" charset="0"/>
              <a:buChar char="•"/>
            </a:pPr>
            <a:r>
              <a:rPr lang="es-MX" sz="1000" dirty="0">
                <a:solidFill>
                  <a:srgbClr val="4157AD"/>
                </a:solidFill>
                <a:latin typeface="Arial" charset="0"/>
              </a:rPr>
              <a:t>Independiente de CCL y CCI</a:t>
            </a:r>
          </a:p>
          <a:p>
            <a:pPr marL="171450" indent="-171450" eaLnBrk="0" fontAlgn="base" hangingPunct="0">
              <a:spcBef>
                <a:spcPct val="0"/>
              </a:spcBef>
              <a:spcAft>
                <a:spcPct val="0"/>
              </a:spcAft>
              <a:buFont typeface="Arial" pitchFamily="34" charset="0"/>
              <a:buChar char="•"/>
            </a:pPr>
            <a:r>
              <a:rPr lang="es-MX" sz="1000" dirty="0">
                <a:solidFill>
                  <a:srgbClr val="4157AD"/>
                </a:solidFill>
                <a:latin typeface="Arial" charset="0"/>
              </a:rPr>
              <a:t>Capacidad de operar en redundancia </a:t>
            </a:r>
            <a:r>
              <a:rPr lang="es-MX" sz="1000" dirty="0" err="1">
                <a:solidFill>
                  <a:srgbClr val="4157AD"/>
                </a:solidFill>
                <a:latin typeface="Arial" charset="0"/>
              </a:rPr>
              <a:t>hot-standby</a:t>
            </a:r>
            <a:endParaRPr lang="es-MX" sz="1000" dirty="0">
              <a:solidFill>
                <a:srgbClr val="4157AD"/>
              </a:solidFill>
              <a:latin typeface="Arial" charset="0"/>
            </a:endParaRPr>
          </a:p>
          <a:p>
            <a:pPr marL="171450" indent="-171450" eaLnBrk="0" fontAlgn="base" hangingPunct="0">
              <a:spcBef>
                <a:spcPct val="0"/>
              </a:spcBef>
              <a:spcAft>
                <a:spcPct val="0"/>
              </a:spcAft>
              <a:buFont typeface="Arial" pitchFamily="34" charset="0"/>
              <a:buChar char="•"/>
            </a:pPr>
            <a:r>
              <a:rPr lang="es-MX" sz="1000" dirty="0">
                <a:solidFill>
                  <a:srgbClr val="4157AD"/>
                </a:solidFill>
                <a:latin typeface="Arial" charset="0"/>
              </a:rPr>
              <a:t>Puertos seriales y Ethernet</a:t>
            </a:r>
          </a:p>
          <a:p>
            <a:pPr marL="171450" indent="-171450" eaLnBrk="0" fontAlgn="base" hangingPunct="0">
              <a:spcBef>
                <a:spcPct val="0"/>
              </a:spcBef>
              <a:spcAft>
                <a:spcPct val="0"/>
              </a:spcAft>
              <a:buFont typeface="Arial" pitchFamily="34" charset="0"/>
              <a:buChar char="•"/>
            </a:pPr>
            <a:r>
              <a:rPr lang="es-MX" sz="1000" dirty="0">
                <a:solidFill>
                  <a:srgbClr val="4157AD"/>
                </a:solidFill>
                <a:latin typeface="Arial" charset="0"/>
              </a:rPr>
              <a:t>Soportar distintos protocolos</a:t>
            </a:r>
          </a:p>
          <a:p>
            <a:pPr eaLnBrk="0" fontAlgn="base" hangingPunct="0">
              <a:spcBef>
                <a:spcPct val="0"/>
              </a:spcBef>
              <a:spcAft>
                <a:spcPct val="0"/>
              </a:spcAft>
            </a:pPr>
            <a:endParaRPr lang="es-MX" sz="1000" dirty="0">
              <a:solidFill>
                <a:srgbClr val="4157AD"/>
              </a:solidFill>
              <a:latin typeface="Arial" charset="0"/>
            </a:endParaRPr>
          </a:p>
        </p:txBody>
      </p:sp>
      <p:grpSp>
        <p:nvGrpSpPr>
          <p:cNvPr id="5" name="Group 4"/>
          <p:cNvGrpSpPr/>
          <p:nvPr/>
        </p:nvGrpSpPr>
        <p:grpSpPr>
          <a:xfrm>
            <a:off x="5569557" y="404664"/>
            <a:ext cx="3034891" cy="1224136"/>
            <a:chOff x="5569557" y="404664"/>
            <a:chExt cx="3034891" cy="1224136"/>
          </a:xfrm>
        </p:grpSpPr>
        <p:cxnSp>
          <p:nvCxnSpPr>
            <p:cNvPr id="162" name="Straight Connector 161"/>
            <p:cNvCxnSpPr/>
            <p:nvPr/>
          </p:nvCxnSpPr>
          <p:spPr bwMode="auto">
            <a:xfrm>
              <a:off x="5569557" y="1124744"/>
              <a:ext cx="1434552" cy="0"/>
            </a:xfrm>
            <a:prstGeom prst="line">
              <a:avLst/>
            </a:prstGeom>
            <a:solidFill>
              <a:srgbClr val="CCFF66"/>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Straight Arrow Connector 168"/>
            <p:cNvCxnSpPr/>
            <p:nvPr/>
          </p:nvCxnSpPr>
          <p:spPr bwMode="auto">
            <a:xfrm>
              <a:off x="5794081" y="1124744"/>
              <a:ext cx="0" cy="504056"/>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7" name="Rectangle 166"/>
            <p:cNvSpPr/>
            <p:nvPr/>
          </p:nvSpPr>
          <p:spPr bwMode="auto">
            <a:xfrm>
              <a:off x="5717627" y="1268760"/>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grpSp>
          <p:nvGrpSpPr>
            <p:cNvPr id="171" name="Group 170"/>
            <p:cNvGrpSpPr/>
            <p:nvPr/>
          </p:nvGrpSpPr>
          <p:grpSpPr>
            <a:xfrm>
              <a:off x="6051031" y="1124744"/>
              <a:ext cx="152909" cy="504056"/>
              <a:chOff x="5342979" y="1268760"/>
              <a:chExt cx="165125" cy="504056"/>
            </a:xfrm>
            <a:solidFill>
              <a:srgbClr val="CCFF66"/>
            </a:solidFill>
          </p:grpSpPr>
          <p:cxnSp>
            <p:nvCxnSpPr>
              <p:cNvPr id="172" name="Straight Arrow Connector 171"/>
              <p:cNvCxnSpPr/>
              <p:nvPr/>
            </p:nvCxnSpPr>
            <p:spPr bwMode="auto">
              <a:xfrm>
                <a:off x="5425541" y="1268760"/>
                <a:ext cx="0" cy="504056"/>
              </a:xfrm>
              <a:prstGeom prst="straightConnector1">
                <a:avLst/>
              </a:prstGeom>
              <a:grp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3" name="Rectangle 172"/>
              <p:cNvSpPr/>
              <p:nvPr/>
            </p:nvSpPr>
            <p:spPr bwMode="auto">
              <a:xfrm>
                <a:off x="5342979" y="1412776"/>
                <a:ext cx="165125"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grpSp>
        <p:grpSp>
          <p:nvGrpSpPr>
            <p:cNvPr id="174" name="Group 173"/>
            <p:cNvGrpSpPr/>
            <p:nvPr/>
          </p:nvGrpSpPr>
          <p:grpSpPr>
            <a:xfrm>
              <a:off x="6384435" y="1124744"/>
              <a:ext cx="152909" cy="504056"/>
              <a:chOff x="5342979" y="1268760"/>
              <a:chExt cx="165125" cy="504056"/>
            </a:xfrm>
            <a:solidFill>
              <a:srgbClr val="CCFF66"/>
            </a:solidFill>
          </p:grpSpPr>
          <p:cxnSp>
            <p:nvCxnSpPr>
              <p:cNvPr id="175" name="Straight Arrow Connector 174"/>
              <p:cNvCxnSpPr/>
              <p:nvPr/>
            </p:nvCxnSpPr>
            <p:spPr bwMode="auto">
              <a:xfrm>
                <a:off x="5425541" y="1268760"/>
                <a:ext cx="0" cy="504056"/>
              </a:xfrm>
              <a:prstGeom prst="straightConnector1">
                <a:avLst/>
              </a:prstGeom>
              <a:grp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6" name="Rectangle 175"/>
              <p:cNvSpPr/>
              <p:nvPr/>
            </p:nvSpPr>
            <p:spPr bwMode="auto">
              <a:xfrm>
                <a:off x="5342979" y="1412776"/>
                <a:ext cx="165125"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grpSp>
        <p:grpSp>
          <p:nvGrpSpPr>
            <p:cNvPr id="177" name="Group 176"/>
            <p:cNvGrpSpPr/>
            <p:nvPr/>
          </p:nvGrpSpPr>
          <p:grpSpPr>
            <a:xfrm>
              <a:off x="6717839" y="1124744"/>
              <a:ext cx="152909" cy="504056"/>
              <a:chOff x="5342979" y="1268760"/>
              <a:chExt cx="165125" cy="504056"/>
            </a:xfrm>
            <a:solidFill>
              <a:srgbClr val="CCFF66"/>
            </a:solidFill>
          </p:grpSpPr>
          <p:cxnSp>
            <p:nvCxnSpPr>
              <p:cNvPr id="178" name="Straight Arrow Connector 177"/>
              <p:cNvCxnSpPr/>
              <p:nvPr/>
            </p:nvCxnSpPr>
            <p:spPr bwMode="auto">
              <a:xfrm>
                <a:off x="5425541" y="1268760"/>
                <a:ext cx="0" cy="504056"/>
              </a:xfrm>
              <a:prstGeom prst="straightConnector1">
                <a:avLst/>
              </a:prstGeom>
              <a:grp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9" name="Rectangle 178"/>
              <p:cNvSpPr/>
              <p:nvPr/>
            </p:nvSpPr>
            <p:spPr bwMode="auto">
              <a:xfrm>
                <a:off x="5342979" y="1412776"/>
                <a:ext cx="165125"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grpSp>
        <p:sp>
          <p:nvSpPr>
            <p:cNvPr id="182" name="Rectangle 181"/>
            <p:cNvSpPr/>
            <p:nvPr/>
          </p:nvSpPr>
          <p:spPr bwMode="auto">
            <a:xfrm>
              <a:off x="7011777" y="1052736"/>
              <a:ext cx="152909" cy="144016"/>
            </a:xfrm>
            <a:prstGeom prst="rect">
              <a:avLst/>
            </a:prstGeom>
            <a:solidFill>
              <a:srgbClr val="CCFF66"/>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grpSp>
          <p:nvGrpSpPr>
            <p:cNvPr id="184" name="Group 183"/>
            <p:cNvGrpSpPr/>
            <p:nvPr/>
          </p:nvGrpSpPr>
          <p:grpSpPr>
            <a:xfrm>
              <a:off x="7169896" y="1124744"/>
              <a:ext cx="1434552" cy="504056"/>
              <a:chOff x="5183079" y="1268760"/>
              <a:chExt cx="1549161" cy="504056"/>
            </a:xfrm>
            <a:solidFill>
              <a:srgbClr val="CCFF66"/>
            </a:solidFill>
          </p:grpSpPr>
          <p:cxnSp>
            <p:nvCxnSpPr>
              <p:cNvPr id="185" name="Straight Connector 184"/>
              <p:cNvCxnSpPr/>
              <p:nvPr/>
            </p:nvCxnSpPr>
            <p:spPr bwMode="auto">
              <a:xfrm>
                <a:off x="5183079" y="1268760"/>
                <a:ext cx="1549161" cy="0"/>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6" name="Group 185"/>
              <p:cNvGrpSpPr/>
              <p:nvPr/>
            </p:nvGrpSpPr>
            <p:grpSpPr>
              <a:xfrm>
                <a:off x="5342979" y="1268760"/>
                <a:ext cx="165125" cy="504056"/>
                <a:chOff x="5342979" y="1268760"/>
                <a:chExt cx="165125" cy="504056"/>
              </a:xfrm>
              <a:grpFill/>
            </p:grpSpPr>
            <p:cxnSp>
              <p:nvCxnSpPr>
                <p:cNvPr id="196" name="Straight Arrow Connector 195"/>
                <p:cNvCxnSpPr/>
                <p:nvPr/>
              </p:nvCxnSpPr>
              <p:spPr bwMode="auto">
                <a:xfrm>
                  <a:off x="5425541" y="1268760"/>
                  <a:ext cx="0" cy="504056"/>
                </a:xfrm>
                <a:prstGeom prst="straightConnector1">
                  <a:avLst/>
                </a:prstGeom>
                <a:grp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7" name="Rectangle 196"/>
                <p:cNvSpPr/>
                <p:nvPr/>
              </p:nvSpPr>
              <p:spPr bwMode="auto">
                <a:xfrm>
                  <a:off x="5342979" y="1412776"/>
                  <a:ext cx="165125"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grpSp>
          <p:grpSp>
            <p:nvGrpSpPr>
              <p:cNvPr id="187" name="Group 186"/>
              <p:cNvGrpSpPr/>
              <p:nvPr/>
            </p:nvGrpSpPr>
            <p:grpSpPr>
              <a:xfrm>
                <a:off x="5703019" y="1268760"/>
                <a:ext cx="165125" cy="504056"/>
                <a:chOff x="5342979" y="1268760"/>
                <a:chExt cx="165125" cy="504056"/>
              </a:xfrm>
              <a:grpFill/>
            </p:grpSpPr>
            <p:cxnSp>
              <p:nvCxnSpPr>
                <p:cNvPr id="194" name="Straight Arrow Connector 193"/>
                <p:cNvCxnSpPr/>
                <p:nvPr/>
              </p:nvCxnSpPr>
              <p:spPr bwMode="auto">
                <a:xfrm>
                  <a:off x="5425541" y="1268760"/>
                  <a:ext cx="0" cy="504056"/>
                </a:xfrm>
                <a:prstGeom prst="straightConnector1">
                  <a:avLst/>
                </a:prstGeom>
                <a:grp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5" name="Rectangle 194"/>
                <p:cNvSpPr/>
                <p:nvPr/>
              </p:nvSpPr>
              <p:spPr bwMode="auto">
                <a:xfrm>
                  <a:off x="5342979" y="1412776"/>
                  <a:ext cx="165125"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grpSp>
          <p:grpSp>
            <p:nvGrpSpPr>
              <p:cNvPr id="188" name="Group 187"/>
              <p:cNvGrpSpPr/>
              <p:nvPr/>
            </p:nvGrpSpPr>
            <p:grpSpPr>
              <a:xfrm>
                <a:off x="6063059" y="1268760"/>
                <a:ext cx="165125" cy="504056"/>
                <a:chOff x="5342979" y="1268760"/>
                <a:chExt cx="165125" cy="504056"/>
              </a:xfrm>
              <a:grpFill/>
            </p:grpSpPr>
            <p:cxnSp>
              <p:nvCxnSpPr>
                <p:cNvPr id="192" name="Straight Arrow Connector 191"/>
                <p:cNvCxnSpPr/>
                <p:nvPr/>
              </p:nvCxnSpPr>
              <p:spPr bwMode="auto">
                <a:xfrm>
                  <a:off x="5425541" y="1268760"/>
                  <a:ext cx="0" cy="504056"/>
                </a:xfrm>
                <a:prstGeom prst="straightConnector1">
                  <a:avLst/>
                </a:prstGeom>
                <a:grp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3" name="Rectangle 192"/>
                <p:cNvSpPr/>
                <p:nvPr/>
              </p:nvSpPr>
              <p:spPr bwMode="auto">
                <a:xfrm>
                  <a:off x="5342979" y="1412776"/>
                  <a:ext cx="165125"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grpSp>
          <p:grpSp>
            <p:nvGrpSpPr>
              <p:cNvPr id="189" name="Group 188"/>
              <p:cNvGrpSpPr/>
              <p:nvPr/>
            </p:nvGrpSpPr>
            <p:grpSpPr>
              <a:xfrm>
                <a:off x="6423099" y="1268760"/>
                <a:ext cx="165125" cy="504056"/>
                <a:chOff x="5342979" y="1268760"/>
                <a:chExt cx="165125" cy="504056"/>
              </a:xfrm>
              <a:grpFill/>
            </p:grpSpPr>
            <p:cxnSp>
              <p:nvCxnSpPr>
                <p:cNvPr id="190" name="Straight Arrow Connector 189"/>
                <p:cNvCxnSpPr/>
                <p:nvPr/>
              </p:nvCxnSpPr>
              <p:spPr bwMode="auto">
                <a:xfrm>
                  <a:off x="5425541" y="1268760"/>
                  <a:ext cx="0" cy="504056"/>
                </a:xfrm>
                <a:prstGeom prst="straightConnector1">
                  <a:avLst/>
                </a:prstGeom>
                <a:grp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Rectangle 190"/>
                <p:cNvSpPr/>
                <p:nvPr/>
              </p:nvSpPr>
              <p:spPr bwMode="auto">
                <a:xfrm>
                  <a:off x="5342979" y="1412776"/>
                  <a:ext cx="165125"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grpSp>
        </p:grpSp>
        <p:grpSp>
          <p:nvGrpSpPr>
            <p:cNvPr id="201" name="Group 200"/>
            <p:cNvGrpSpPr/>
            <p:nvPr/>
          </p:nvGrpSpPr>
          <p:grpSpPr>
            <a:xfrm>
              <a:off x="6152847" y="404664"/>
              <a:ext cx="317816" cy="720080"/>
              <a:chOff x="5768548" y="476672"/>
              <a:chExt cx="343207" cy="720080"/>
            </a:xfrm>
            <a:solidFill>
              <a:srgbClr val="CCFF66"/>
            </a:solidFill>
          </p:grpSpPr>
          <p:grpSp>
            <p:nvGrpSpPr>
              <p:cNvPr id="160" name="Group 159"/>
              <p:cNvGrpSpPr/>
              <p:nvPr/>
            </p:nvGrpSpPr>
            <p:grpSpPr>
              <a:xfrm>
                <a:off x="5768548" y="764704"/>
                <a:ext cx="343207" cy="140423"/>
                <a:chOff x="4283968" y="970904"/>
                <a:chExt cx="343207" cy="140423"/>
              </a:xfrm>
              <a:grpFill/>
            </p:grpSpPr>
            <p:grpSp>
              <p:nvGrpSpPr>
                <p:cNvPr id="146" name="Group 145"/>
                <p:cNvGrpSpPr>
                  <a:grpSpLocks noChangeAspect="1"/>
                </p:cNvGrpSpPr>
                <p:nvPr/>
              </p:nvGrpSpPr>
              <p:grpSpPr>
                <a:xfrm>
                  <a:off x="4283981" y="970904"/>
                  <a:ext cx="343194" cy="58591"/>
                  <a:chOff x="4283968" y="970886"/>
                  <a:chExt cx="3432000" cy="585906"/>
                </a:xfrm>
                <a:grpFill/>
              </p:grpSpPr>
              <p:grpSp>
                <p:nvGrpSpPr>
                  <p:cNvPr id="136" name="Group 135"/>
                  <p:cNvGrpSpPr/>
                  <p:nvPr/>
                </p:nvGrpSpPr>
                <p:grpSpPr>
                  <a:xfrm>
                    <a:off x="5141968" y="970886"/>
                    <a:ext cx="858000" cy="576064"/>
                    <a:chOff x="5342979" y="764704"/>
                    <a:chExt cx="858000" cy="576064"/>
                  </a:xfrm>
                  <a:grpFill/>
                </p:grpSpPr>
                <p:cxnSp>
                  <p:nvCxnSpPr>
                    <p:cNvPr id="134" name="Straight Connector 133"/>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Straight Connector 134"/>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7" name="Group 136"/>
                  <p:cNvGrpSpPr/>
                  <p:nvPr/>
                </p:nvGrpSpPr>
                <p:grpSpPr>
                  <a:xfrm>
                    <a:off x="5999968" y="977970"/>
                    <a:ext cx="858000" cy="576064"/>
                    <a:chOff x="5342979" y="764704"/>
                    <a:chExt cx="858000" cy="576064"/>
                  </a:xfrm>
                  <a:grpFill/>
                </p:grpSpPr>
                <p:cxnSp>
                  <p:nvCxnSpPr>
                    <p:cNvPr id="138" name="Straight Connector 137"/>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Straight Connector 138"/>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0" name="Group 139"/>
                  <p:cNvGrpSpPr/>
                  <p:nvPr/>
                </p:nvGrpSpPr>
                <p:grpSpPr>
                  <a:xfrm>
                    <a:off x="4283968" y="975211"/>
                    <a:ext cx="858000" cy="576064"/>
                    <a:chOff x="5342979" y="764704"/>
                    <a:chExt cx="858000" cy="576064"/>
                  </a:xfrm>
                  <a:grpFill/>
                </p:grpSpPr>
                <p:cxnSp>
                  <p:nvCxnSpPr>
                    <p:cNvPr id="141" name="Straight Connector 140"/>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Straight Connector 141"/>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3" name="Group 142"/>
                  <p:cNvGrpSpPr/>
                  <p:nvPr/>
                </p:nvGrpSpPr>
                <p:grpSpPr>
                  <a:xfrm>
                    <a:off x="6857968" y="980728"/>
                    <a:ext cx="858000" cy="576064"/>
                    <a:chOff x="5342979" y="764704"/>
                    <a:chExt cx="858000" cy="576064"/>
                  </a:xfrm>
                  <a:grpFill/>
                </p:grpSpPr>
                <p:cxnSp>
                  <p:nvCxnSpPr>
                    <p:cNvPr id="144" name="Straight Connector 143"/>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Straight Connector 144"/>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47" name="Group 146"/>
                <p:cNvGrpSpPr>
                  <a:grpSpLocks noChangeAspect="1"/>
                </p:cNvGrpSpPr>
                <p:nvPr/>
              </p:nvGrpSpPr>
              <p:grpSpPr>
                <a:xfrm flipV="1">
                  <a:off x="4283968" y="1052736"/>
                  <a:ext cx="343194" cy="58591"/>
                  <a:chOff x="4283968" y="970886"/>
                  <a:chExt cx="3432000" cy="585906"/>
                </a:xfrm>
                <a:grpFill/>
              </p:grpSpPr>
              <p:grpSp>
                <p:nvGrpSpPr>
                  <p:cNvPr id="148" name="Group 147"/>
                  <p:cNvGrpSpPr/>
                  <p:nvPr/>
                </p:nvGrpSpPr>
                <p:grpSpPr>
                  <a:xfrm>
                    <a:off x="5141968" y="970886"/>
                    <a:ext cx="858000" cy="576064"/>
                    <a:chOff x="5342979" y="764704"/>
                    <a:chExt cx="858000" cy="576064"/>
                  </a:xfrm>
                  <a:grpFill/>
                </p:grpSpPr>
                <p:cxnSp>
                  <p:nvCxnSpPr>
                    <p:cNvPr id="158" name="Straight Connector 157"/>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Straight Connector 158"/>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9" name="Group 148"/>
                  <p:cNvGrpSpPr/>
                  <p:nvPr/>
                </p:nvGrpSpPr>
                <p:grpSpPr>
                  <a:xfrm>
                    <a:off x="5999968" y="977970"/>
                    <a:ext cx="858000" cy="576064"/>
                    <a:chOff x="5342979" y="764704"/>
                    <a:chExt cx="858000" cy="576064"/>
                  </a:xfrm>
                  <a:grpFill/>
                </p:grpSpPr>
                <p:cxnSp>
                  <p:nvCxnSpPr>
                    <p:cNvPr id="156" name="Straight Connector 155"/>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Straight Connector 156"/>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0" name="Group 149"/>
                  <p:cNvGrpSpPr/>
                  <p:nvPr/>
                </p:nvGrpSpPr>
                <p:grpSpPr>
                  <a:xfrm>
                    <a:off x="4283968" y="975211"/>
                    <a:ext cx="858000" cy="576064"/>
                    <a:chOff x="5342979" y="764704"/>
                    <a:chExt cx="858000" cy="576064"/>
                  </a:xfrm>
                  <a:grpFill/>
                </p:grpSpPr>
                <p:cxnSp>
                  <p:nvCxnSpPr>
                    <p:cNvPr id="154" name="Straight Connector 153"/>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Straight Connector 154"/>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1" name="Group 150"/>
                  <p:cNvGrpSpPr/>
                  <p:nvPr/>
                </p:nvGrpSpPr>
                <p:grpSpPr>
                  <a:xfrm>
                    <a:off x="6857968" y="980728"/>
                    <a:ext cx="858000" cy="576064"/>
                    <a:chOff x="5342979" y="764704"/>
                    <a:chExt cx="858000" cy="576064"/>
                  </a:xfrm>
                  <a:grpFill/>
                </p:grpSpPr>
                <p:cxnSp>
                  <p:nvCxnSpPr>
                    <p:cNvPr id="152" name="Straight Connector 151"/>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Straight Connector 152"/>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cxnSp>
            <p:nvCxnSpPr>
              <p:cNvPr id="199" name="Straight Connector 198"/>
              <p:cNvCxnSpPr/>
              <p:nvPr/>
            </p:nvCxnSpPr>
            <p:spPr bwMode="auto">
              <a:xfrm>
                <a:off x="5940145" y="476672"/>
                <a:ext cx="0" cy="288000"/>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Straight Connector 199"/>
              <p:cNvCxnSpPr/>
              <p:nvPr/>
            </p:nvCxnSpPr>
            <p:spPr bwMode="auto">
              <a:xfrm>
                <a:off x="5940145" y="908752"/>
                <a:ext cx="0" cy="288000"/>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2" name="Group 201"/>
            <p:cNvGrpSpPr/>
            <p:nvPr/>
          </p:nvGrpSpPr>
          <p:grpSpPr>
            <a:xfrm>
              <a:off x="7741669" y="404664"/>
              <a:ext cx="317816" cy="720080"/>
              <a:chOff x="5768548" y="476672"/>
              <a:chExt cx="343207" cy="720080"/>
            </a:xfrm>
            <a:solidFill>
              <a:srgbClr val="CCFF66"/>
            </a:solidFill>
          </p:grpSpPr>
          <p:grpSp>
            <p:nvGrpSpPr>
              <p:cNvPr id="203" name="Group 202"/>
              <p:cNvGrpSpPr/>
              <p:nvPr/>
            </p:nvGrpSpPr>
            <p:grpSpPr>
              <a:xfrm>
                <a:off x="5768548" y="764704"/>
                <a:ext cx="343207" cy="140423"/>
                <a:chOff x="4283968" y="970904"/>
                <a:chExt cx="343207" cy="140423"/>
              </a:xfrm>
              <a:grpFill/>
            </p:grpSpPr>
            <p:grpSp>
              <p:nvGrpSpPr>
                <p:cNvPr id="206" name="Group 205"/>
                <p:cNvGrpSpPr>
                  <a:grpSpLocks noChangeAspect="1"/>
                </p:cNvGrpSpPr>
                <p:nvPr/>
              </p:nvGrpSpPr>
              <p:grpSpPr>
                <a:xfrm>
                  <a:off x="4283981" y="970904"/>
                  <a:ext cx="343194" cy="58591"/>
                  <a:chOff x="4283968" y="970886"/>
                  <a:chExt cx="3432000" cy="585906"/>
                </a:xfrm>
                <a:grpFill/>
              </p:grpSpPr>
              <p:grpSp>
                <p:nvGrpSpPr>
                  <p:cNvPr id="220" name="Group 219"/>
                  <p:cNvGrpSpPr/>
                  <p:nvPr/>
                </p:nvGrpSpPr>
                <p:grpSpPr>
                  <a:xfrm>
                    <a:off x="5141968" y="970886"/>
                    <a:ext cx="858000" cy="576064"/>
                    <a:chOff x="5342979" y="764704"/>
                    <a:chExt cx="858000" cy="576064"/>
                  </a:xfrm>
                  <a:grpFill/>
                </p:grpSpPr>
                <p:cxnSp>
                  <p:nvCxnSpPr>
                    <p:cNvPr id="230" name="Straight Connector 229"/>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 name="Straight Connector 230"/>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1" name="Group 220"/>
                  <p:cNvGrpSpPr/>
                  <p:nvPr/>
                </p:nvGrpSpPr>
                <p:grpSpPr>
                  <a:xfrm>
                    <a:off x="5999968" y="977970"/>
                    <a:ext cx="858000" cy="576064"/>
                    <a:chOff x="5342979" y="764704"/>
                    <a:chExt cx="858000" cy="576064"/>
                  </a:xfrm>
                  <a:grpFill/>
                </p:grpSpPr>
                <p:cxnSp>
                  <p:nvCxnSpPr>
                    <p:cNvPr id="228" name="Straight Connector 227"/>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9" name="Straight Connector 228"/>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2" name="Group 221"/>
                  <p:cNvGrpSpPr/>
                  <p:nvPr/>
                </p:nvGrpSpPr>
                <p:grpSpPr>
                  <a:xfrm>
                    <a:off x="4283968" y="975211"/>
                    <a:ext cx="858000" cy="576064"/>
                    <a:chOff x="5342979" y="764704"/>
                    <a:chExt cx="858000" cy="576064"/>
                  </a:xfrm>
                  <a:grpFill/>
                </p:grpSpPr>
                <p:cxnSp>
                  <p:nvCxnSpPr>
                    <p:cNvPr id="226" name="Straight Connector 225"/>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Straight Connector 226"/>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3" name="Group 222"/>
                  <p:cNvGrpSpPr/>
                  <p:nvPr/>
                </p:nvGrpSpPr>
                <p:grpSpPr>
                  <a:xfrm>
                    <a:off x="6857968" y="980728"/>
                    <a:ext cx="858000" cy="576064"/>
                    <a:chOff x="5342979" y="764704"/>
                    <a:chExt cx="858000" cy="576064"/>
                  </a:xfrm>
                  <a:grpFill/>
                </p:grpSpPr>
                <p:cxnSp>
                  <p:nvCxnSpPr>
                    <p:cNvPr id="224" name="Straight Connector 223"/>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 name="Straight Connector 224"/>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207" name="Group 206"/>
                <p:cNvGrpSpPr>
                  <a:grpSpLocks noChangeAspect="1"/>
                </p:cNvGrpSpPr>
                <p:nvPr/>
              </p:nvGrpSpPr>
              <p:grpSpPr>
                <a:xfrm flipV="1">
                  <a:off x="4283968" y="1052736"/>
                  <a:ext cx="343194" cy="58591"/>
                  <a:chOff x="4283968" y="970886"/>
                  <a:chExt cx="3432000" cy="585906"/>
                </a:xfrm>
                <a:grpFill/>
              </p:grpSpPr>
              <p:grpSp>
                <p:nvGrpSpPr>
                  <p:cNvPr id="208" name="Group 207"/>
                  <p:cNvGrpSpPr/>
                  <p:nvPr/>
                </p:nvGrpSpPr>
                <p:grpSpPr>
                  <a:xfrm>
                    <a:off x="5141968" y="970886"/>
                    <a:ext cx="858000" cy="576064"/>
                    <a:chOff x="5342979" y="764704"/>
                    <a:chExt cx="858000" cy="576064"/>
                  </a:xfrm>
                  <a:grpFill/>
                </p:grpSpPr>
                <p:cxnSp>
                  <p:nvCxnSpPr>
                    <p:cNvPr id="218" name="Straight Connector 217"/>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9" name="Straight Connector 218"/>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9" name="Group 208"/>
                  <p:cNvGrpSpPr/>
                  <p:nvPr/>
                </p:nvGrpSpPr>
                <p:grpSpPr>
                  <a:xfrm>
                    <a:off x="5999968" y="977970"/>
                    <a:ext cx="858000" cy="576064"/>
                    <a:chOff x="5342979" y="764704"/>
                    <a:chExt cx="858000" cy="576064"/>
                  </a:xfrm>
                  <a:grpFill/>
                </p:grpSpPr>
                <p:cxnSp>
                  <p:nvCxnSpPr>
                    <p:cNvPr id="216" name="Straight Connector 215"/>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7" name="Straight Connector 216"/>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0" name="Group 209"/>
                  <p:cNvGrpSpPr/>
                  <p:nvPr/>
                </p:nvGrpSpPr>
                <p:grpSpPr>
                  <a:xfrm>
                    <a:off x="4283968" y="975211"/>
                    <a:ext cx="858000" cy="576064"/>
                    <a:chOff x="5342979" y="764704"/>
                    <a:chExt cx="858000" cy="576064"/>
                  </a:xfrm>
                  <a:grpFill/>
                </p:grpSpPr>
                <p:cxnSp>
                  <p:nvCxnSpPr>
                    <p:cNvPr id="214" name="Straight Connector 213"/>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Straight Connector 214"/>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1" name="Group 210"/>
                  <p:cNvGrpSpPr/>
                  <p:nvPr/>
                </p:nvGrpSpPr>
                <p:grpSpPr>
                  <a:xfrm>
                    <a:off x="6857968" y="980728"/>
                    <a:ext cx="858000" cy="576064"/>
                    <a:chOff x="5342979" y="764704"/>
                    <a:chExt cx="858000" cy="576064"/>
                  </a:xfrm>
                  <a:grpFill/>
                </p:grpSpPr>
                <p:cxnSp>
                  <p:nvCxnSpPr>
                    <p:cNvPr id="212" name="Straight Connector 211"/>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Straight Connector 212"/>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cxnSp>
            <p:nvCxnSpPr>
              <p:cNvPr id="204" name="Straight Connector 203"/>
              <p:cNvCxnSpPr/>
              <p:nvPr/>
            </p:nvCxnSpPr>
            <p:spPr bwMode="auto">
              <a:xfrm>
                <a:off x="5940145" y="476672"/>
                <a:ext cx="0" cy="288000"/>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Straight Connector 204"/>
              <p:cNvCxnSpPr/>
              <p:nvPr/>
            </p:nvCxnSpPr>
            <p:spPr bwMode="auto">
              <a:xfrm>
                <a:off x="5940145" y="908752"/>
                <a:ext cx="0" cy="288000"/>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80" name="Rectangle 179"/>
            <p:cNvSpPr/>
            <p:nvPr/>
          </p:nvSpPr>
          <p:spPr bwMode="auto">
            <a:xfrm>
              <a:off x="6239618" y="908736"/>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sp>
          <p:nvSpPr>
            <p:cNvPr id="181" name="Rectangle 180"/>
            <p:cNvSpPr/>
            <p:nvPr/>
          </p:nvSpPr>
          <p:spPr bwMode="auto">
            <a:xfrm>
              <a:off x="7819546" y="908736"/>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grpSp>
    </p:spTree>
    <p:extLst>
      <p:ext uri="{BB962C8B-B14F-4D97-AF65-F5344CB8AC3E}">
        <p14:creationId xmlns:p14="http://schemas.microsoft.com/office/powerpoint/2010/main" val="92977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ircle(in)">
                                      <p:cBhvr>
                                        <p:cTn id="7" dur="2000"/>
                                        <p:tgtEl>
                                          <p:spTgt spid="40"/>
                                        </p:tgtEl>
                                      </p:cBhvr>
                                    </p:animEffect>
                                  </p:childTnLst>
                                </p:cTn>
                              </p:par>
                            </p:childTnLst>
                          </p:cTn>
                        </p:par>
                        <p:par>
                          <p:cTn id="8" fill="hold">
                            <p:stCondLst>
                              <p:cond delay="2000"/>
                            </p:stCondLst>
                            <p:childTnLst>
                              <p:par>
                                <p:cTn id="9" presetID="37" presetClass="entr" presetSubtype="0"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1000"/>
                                        <p:tgtEl>
                                          <p:spTgt spid="80"/>
                                        </p:tgtEl>
                                      </p:cBhvr>
                                    </p:animEffect>
                                    <p:anim calcmode="lin" valueType="num">
                                      <p:cBhvr>
                                        <p:cTn id="12" dur="1000" fill="hold"/>
                                        <p:tgtEl>
                                          <p:spTgt spid="80"/>
                                        </p:tgtEl>
                                        <p:attrNameLst>
                                          <p:attrName>ppt_x</p:attrName>
                                        </p:attrNameLst>
                                      </p:cBhvr>
                                      <p:tavLst>
                                        <p:tav tm="0">
                                          <p:val>
                                            <p:strVal val="#ppt_x"/>
                                          </p:val>
                                        </p:tav>
                                        <p:tav tm="100000">
                                          <p:val>
                                            <p:strVal val="#ppt_x"/>
                                          </p:val>
                                        </p:tav>
                                      </p:tavLst>
                                    </p:anim>
                                    <p:anim calcmode="lin" valueType="num">
                                      <p:cBhvr>
                                        <p:cTn id="13" dur="900" decel="100000" fill="hold"/>
                                        <p:tgtEl>
                                          <p:spTgt spid="8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5" fill="hold">
                            <p:stCondLst>
                              <p:cond delay="3000"/>
                            </p:stCondLst>
                            <p:childTnLst>
                              <p:par>
                                <p:cTn id="16" presetID="42" presetClass="entr" presetSubtype="0" fill="hold" nodeType="afterEffect">
                                  <p:stCondLst>
                                    <p:cond delay="0"/>
                                  </p:stCondLst>
                                  <p:childTnLst>
                                    <p:set>
                                      <p:cBhvr>
                                        <p:cTn id="17" dur="1" fill="hold">
                                          <p:stCondLst>
                                            <p:cond delay="0"/>
                                          </p:stCondLst>
                                        </p:cTn>
                                        <p:tgtEl>
                                          <p:spTgt spid="244"/>
                                        </p:tgtEl>
                                        <p:attrNameLst>
                                          <p:attrName>style.visibility</p:attrName>
                                        </p:attrNameLst>
                                      </p:cBhvr>
                                      <p:to>
                                        <p:strVal val="visible"/>
                                      </p:to>
                                    </p:set>
                                    <p:animEffect transition="in" filter="fade">
                                      <p:cBhvr>
                                        <p:cTn id="18" dur="1000"/>
                                        <p:tgtEl>
                                          <p:spTgt spid="244"/>
                                        </p:tgtEl>
                                      </p:cBhvr>
                                    </p:animEffect>
                                    <p:anim calcmode="lin" valueType="num">
                                      <p:cBhvr>
                                        <p:cTn id="19" dur="1000" fill="hold"/>
                                        <p:tgtEl>
                                          <p:spTgt spid="244"/>
                                        </p:tgtEl>
                                        <p:attrNameLst>
                                          <p:attrName>ppt_x</p:attrName>
                                        </p:attrNameLst>
                                      </p:cBhvr>
                                      <p:tavLst>
                                        <p:tav tm="0">
                                          <p:val>
                                            <p:strVal val="#ppt_x"/>
                                          </p:val>
                                        </p:tav>
                                        <p:tav tm="100000">
                                          <p:val>
                                            <p:strVal val="#ppt_x"/>
                                          </p:val>
                                        </p:tav>
                                      </p:tavLst>
                                    </p:anim>
                                    <p:anim calcmode="lin" valueType="num">
                                      <p:cBhvr>
                                        <p:cTn id="20" dur="1000" fill="hold"/>
                                        <p:tgtEl>
                                          <p:spTgt spid="244"/>
                                        </p:tgtEl>
                                        <p:attrNameLst>
                                          <p:attrName>ppt_y</p:attrName>
                                        </p:attrNameLst>
                                      </p:cBhvr>
                                      <p:tavLst>
                                        <p:tav tm="0">
                                          <p:val>
                                            <p:strVal val="#ppt_y+.1"/>
                                          </p:val>
                                        </p:tav>
                                        <p:tav tm="100000">
                                          <p:val>
                                            <p:strVal val="#ppt_y"/>
                                          </p:val>
                                        </p:tav>
                                      </p:tavLst>
                                    </p:anim>
                                  </p:childTnLst>
                                </p:cTn>
                              </p:par>
                            </p:childTnLst>
                          </p:cTn>
                        </p:par>
                        <p:par>
                          <p:cTn id="21" fill="hold">
                            <p:stCondLst>
                              <p:cond delay="4000"/>
                            </p:stCondLst>
                            <p:childTnLst>
                              <p:par>
                                <p:cTn id="22" presetID="2" presetClass="entr" presetSubtype="4" fill="hold" nodeType="afterEffect">
                                  <p:stCondLst>
                                    <p:cond delay="0"/>
                                  </p:stCondLst>
                                  <p:childTnLst>
                                    <p:set>
                                      <p:cBhvr>
                                        <p:cTn id="23" dur="1" fill="hold">
                                          <p:stCondLst>
                                            <p:cond delay="0"/>
                                          </p:stCondLst>
                                        </p:cTn>
                                        <p:tgtEl>
                                          <p:spTgt spid="252"/>
                                        </p:tgtEl>
                                        <p:attrNameLst>
                                          <p:attrName>style.visibility</p:attrName>
                                        </p:attrNameLst>
                                      </p:cBhvr>
                                      <p:to>
                                        <p:strVal val="visible"/>
                                      </p:to>
                                    </p:set>
                                    <p:anim calcmode="lin" valueType="num">
                                      <p:cBhvr additive="base">
                                        <p:cTn id="24" dur="500" fill="hold"/>
                                        <p:tgtEl>
                                          <p:spTgt spid="252"/>
                                        </p:tgtEl>
                                        <p:attrNameLst>
                                          <p:attrName>ppt_x</p:attrName>
                                        </p:attrNameLst>
                                      </p:cBhvr>
                                      <p:tavLst>
                                        <p:tav tm="0">
                                          <p:val>
                                            <p:strVal val="#ppt_x"/>
                                          </p:val>
                                        </p:tav>
                                        <p:tav tm="100000">
                                          <p:val>
                                            <p:strVal val="#ppt_x"/>
                                          </p:val>
                                        </p:tav>
                                      </p:tavLst>
                                    </p:anim>
                                    <p:anim calcmode="lin" valueType="num">
                                      <p:cBhvr additive="base">
                                        <p:cTn id="25" dur="500" fill="hold"/>
                                        <p:tgtEl>
                                          <p:spTgt spid="252"/>
                                        </p:tgtEl>
                                        <p:attrNameLst>
                                          <p:attrName>ppt_y</p:attrName>
                                        </p:attrNameLst>
                                      </p:cBhvr>
                                      <p:tavLst>
                                        <p:tav tm="0">
                                          <p:val>
                                            <p:strVal val="1+#ppt_h/2"/>
                                          </p:val>
                                        </p:tav>
                                        <p:tav tm="100000">
                                          <p:val>
                                            <p:strVal val="#ppt_y"/>
                                          </p:val>
                                        </p:tav>
                                      </p:tavLst>
                                    </p:anim>
                                  </p:childTnLst>
                                </p:cTn>
                              </p:par>
                            </p:childTnLst>
                          </p:cTn>
                        </p:par>
                        <p:par>
                          <p:cTn id="26" fill="hold">
                            <p:stCondLst>
                              <p:cond delay="4500"/>
                            </p:stCondLst>
                            <p:childTnLst>
                              <p:par>
                                <p:cTn id="27" presetID="16" presetClass="entr" presetSubtype="21" fill="hold" nodeType="after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barn(inVertical)">
                                      <p:cBhvr>
                                        <p:cTn id="29" dur="500"/>
                                        <p:tgtEl>
                                          <p:spTgt spid="99"/>
                                        </p:tgtEl>
                                      </p:cBhvr>
                                    </p:animEffect>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253"/>
                                        </p:tgtEl>
                                        <p:attrNameLst>
                                          <p:attrName>style.visibility</p:attrName>
                                        </p:attrNameLst>
                                      </p:cBhvr>
                                      <p:to>
                                        <p:strVal val="visible"/>
                                      </p:to>
                                    </p:set>
                                    <p:animEffect transition="in" filter="fade">
                                      <p:cBhvr>
                                        <p:cTn id="33" dur="1000"/>
                                        <p:tgtEl>
                                          <p:spTgt spid="253"/>
                                        </p:tgtEl>
                                      </p:cBhvr>
                                    </p:animEffect>
                                    <p:anim calcmode="lin" valueType="num">
                                      <p:cBhvr>
                                        <p:cTn id="34" dur="1000" fill="hold"/>
                                        <p:tgtEl>
                                          <p:spTgt spid="253"/>
                                        </p:tgtEl>
                                        <p:attrNameLst>
                                          <p:attrName>ppt_x</p:attrName>
                                        </p:attrNameLst>
                                      </p:cBhvr>
                                      <p:tavLst>
                                        <p:tav tm="0">
                                          <p:val>
                                            <p:strVal val="#ppt_x"/>
                                          </p:val>
                                        </p:tav>
                                        <p:tav tm="100000">
                                          <p:val>
                                            <p:strVal val="#ppt_x"/>
                                          </p:val>
                                        </p:tav>
                                      </p:tavLst>
                                    </p:anim>
                                    <p:anim calcmode="lin" valueType="num">
                                      <p:cBhvr>
                                        <p:cTn id="35" dur="1000" fill="hold"/>
                                        <p:tgtEl>
                                          <p:spTgt spid="253"/>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53"/>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00"/>
                                        </p:tgtEl>
                                        <p:attrNameLst>
                                          <p:attrName>style.visibility</p:attrName>
                                        </p:attrNameLst>
                                      </p:cBhvr>
                                      <p:to>
                                        <p:strVal val="visible"/>
                                      </p:to>
                                    </p:set>
                                    <p:animEffect transition="in" filter="barn(inVertical)">
                                      <p:cBhvr>
                                        <p:cTn id="40" dur="500"/>
                                        <p:tgtEl>
                                          <p:spTgt spid="100"/>
                                        </p:tgtEl>
                                      </p:cBhvr>
                                    </p:animEffect>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254"/>
                                        </p:tgtEl>
                                        <p:attrNameLst>
                                          <p:attrName>style.visibility</p:attrName>
                                        </p:attrNameLst>
                                      </p:cBhvr>
                                      <p:to>
                                        <p:strVal val="visible"/>
                                      </p:to>
                                    </p:set>
                                    <p:anim calcmode="lin" valueType="num">
                                      <p:cBhvr additive="base">
                                        <p:cTn id="44" dur="500" fill="hold"/>
                                        <p:tgtEl>
                                          <p:spTgt spid="254"/>
                                        </p:tgtEl>
                                        <p:attrNameLst>
                                          <p:attrName>ppt_x</p:attrName>
                                        </p:attrNameLst>
                                      </p:cBhvr>
                                      <p:tavLst>
                                        <p:tav tm="0">
                                          <p:val>
                                            <p:strVal val="#ppt_x"/>
                                          </p:val>
                                        </p:tav>
                                        <p:tav tm="100000">
                                          <p:val>
                                            <p:strVal val="#ppt_x"/>
                                          </p:val>
                                        </p:tav>
                                      </p:tavLst>
                                    </p:anim>
                                    <p:anim calcmode="lin" valueType="num">
                                      <p:cBhvr additive="base">
                                        <p:cTn id="45" dur="500" fill="hold"/>
                                        <p:tgtEl>
                                          <p:spTgt spid="25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54"/>
                                        </p:tgtEl>
                                        <p:attrNameLst>
                                          <p:attrName>style.visibility</p:attrName>
                                        </p:attrNameLst>
                                      </p:cBhvr>
                                      <p:to>
                                        <p:strVal val="hidden"/>
                                      </p:to>
                                    </p:set>
                                  </p:sub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arn(inVertical)">
                                      <p:cBhvr>
                                        <p:cTn id="50" dur="500"/>
                                        <p:tgtEl>
                                          <p:spTgt spid="9"/>
                                        </p:tgtEl>
                                      </p:cBhvr>
                                    </p:animEffect>
                                  </p:childTnLst>
                                </p:cTn>
                              </p:par>
                            </p:childTnLst>
                          </p:cTn>
                        </p:par>
                        <p:par>
                          <p:cTn id="51" fill="hold">
                            <p:stCondLst>
                              <p:cond delay="500"/>
                            </p:stCondLst>
                            <p:childTnLst>
                              <p:par>
                                <p:cTn id="52" presetID="6" presetClass="entr" presetSubtype="16" fill="hold" nodeType="afterEffect">
                                  <p:stCondLst>
                                    <p:cond delay="0"/>
                                  </p:stCondLst>
                                  <p:childTnLst>
                                    <p:set>
                                      <p:cBhvr>
                                        <p:cTn id="53" dur="1" fill="hold">
                                          <p:stCondLst>
                                            <p:cond delay="0"/>
                                          </p:stCondLst>
                                        </p:cTn>
                                        <p:tgtEl>
                                          <p:spTgt spid="131"/>
                                        </p:tgtEl>
                                        <p:attrNameLst>
                                          <p:attrName>style.visibility</p:attrName>
                                        </p:attrNameLst>
                                      </p:cBhvr>
                                      <p:to>
                                        <p:strVal val="visible"/>
                                      </p:to>
                                    </p:set>
                                    <p:animEffect transition="in" filter="circle(in)">
                                      <p:cBhvr>
                                        <p:cTn id="54" dur="2000"/>
                                        <p:tgtEl>
                                          <p:spTgt spid="131"/>
                                        </p:tgtEl>
                                      </p:cBhvr>
                                    </p:animEffect>
                                  </p:childTnLst>
                                </p:cTn>
                              </p:par>
                            </p:childTnLst>
                          </p:cTn>
                        </p:par>
                        <p:par>
                          <p:cTn id="55" fill="hold">
                            <p:stCondLst>
                              <p:cond delay="2500"/>
                            </p:stCondLst>
                            <p:childTnLst>
                              <p:par>
                                <p:cTn id="56" presetID="53" presetClass="entr" presetSubtype="16" fill="hold" nodeType="afterEffect">
                                  <p:stCondLst>
                                    <p:cond delay="0"/>
                                  </p:stCondLst>
                                  <p:childTnLst>
                                    <p:set>
                                      <p:cBhvr>
                                        <p:cTn id="57" dur="1" fill="hold">
                                          <p:stCondLst>
                                            <p:cond delay="0"/>
                                          </p:stCondLst>
                                        </p:cTn>
                                        <p:tgtEl>
                                          <p:spTgt spid="120"/>
                                        </p:tgtEl>
                                        <p:attrNameLst>
                                          <p:attrName>style.visibility</p:attrName>
                                        </p:attrNameLst>
                                      </p:cBhvr>
                                      <p:to>
                                        <p:strVal val="visible"/>
                                      </p:to>
                                    </p:set>
                                    <p:anim calcmode="lin" valueType="num">
                                      <p:cBhvr>
                                        <p:cTn id="58" dur="500" fill="hold"/>
                                        <p:tgtEl>
                                          <p:spTgt spid="120"/>
                                        </p:tgtEl>
                                        <p:attrNameLst>
                                          <p:attrName>ppt_w</p:attrName>
                                        </p:attrNameLst>
                                      </p:cBhvr>
                                      <p:tavLst>
                                        <p:tav tm="0">
                                          <p:val>
                                            <p:fltVal val="0"/>
                                          </p:val>
                                        </p:tav>
                                        <p:tav tm="100000">
                                          <p:val>
                                            <p:strVal val="#ppt_w"/>
                                          </p:val>
                                        </p:tav>
                                      </p:tavLst>
                                    </p:anim>
                                    <p:anim calcmode="lin" valueType="num">
                                      <p:cBhvr>
                                        <p:cTn id="59" dur="500" fill="hold"/>
                                        <p:tgtEl>
                                          <p:spTgt spid="120"/>
                                        </p:tgtEl>
                                        <p:attrNameLst>
                                          <p:attrName>ppt_h</p:attrName>
                                        </p:attrNameLst>
                                      </p:cBhvr>
                                      <p:tavLst>
                                        <p:tav tm="0">
                                          <p:val>
                                            <p:fltVal val="0"/>
                                          </p:val>
                                        </p:tav>
                                        <p:tav tm="100000">
                                          <p:val>
                                            <p:strVal val="#ppt_h"/>
                                          </p:val>
                                        </p:tav>
                                      </p:tavLst>
                                    </p:anim>
                                    <p:animEffect transition="in" filter="fade">
                                      <p:cBhvr>
                                        <p:cTn id="60" dur="500"/>
                                        <p:tgtEl>
                                          <p:spTgt spid="120"/>
                                        </p:tgtEl>
                                      </p:cBhvr>
                                    </p:animEffect>
                                  </p:childTnLst>
                                </p:cTn>
                              </p:par>
                            </p:childTnLst>
                          </p:cTn>
                        </p:par>
                        <p:par>
                          <p:cTn id="61" fill="hold">
                            <p:stCondLst>
                              <p:cond delay="3000"/>
                            </p:stCondLst>
                            <p:childTnLst>
                              <p:par>
                                <p:cTn id="62" presetID="31" presetClass="entr" presetSubtype="0" fill="hold" nodeType="afterEffect">
                                  <p:stCondLst>
                                    <p:cond delay="0"/>
                                  </p:stCondLst>
                                  <p:childTnLst>
                                    <p:set>
                                      <p:cBhvr>
                                        <p:cTn id="63" dur="1" fill="hold">
                                          <p:stCondLst>
                                            <p:cond delay="0"/>
                                          </p:stCondLst>
                                        </p:cTn>
                                        <p:tgtEl>
                                          <p:spTgt spid="246"/>
                                        </p:tgtEl>
                                        <p:attrNameLst>
                                          <p:attrName>style.visibility</p:attrName>
                                        </p:attrNameLst>
                                      </p:cBhvr>
                                      <p:to>
                                        <p:strVal val="visible"/>
                                      </p:to>
                                    </p:set>
                                    <p:anim calcmode="lin" valueType="num">
                                      <p:cBhvr>
                                        <p:cTn id="64" dur="1000" fill="hold"/>
                                        <p:tgtEl>
                                          <p:spTgt spid="246"/>
                                        </p:tgtEl>
                                        <p:attrNameLst>
                                          <p:attrName>ppt_w</p:attrName>
                                        </p:attrNameLst>
                                      </p:cBhvr>
                                      <p:tavLst>
                                        <p:tav tm="0">
                                          <p:val>
                                            <p:fltVal val="0"/>
                                          </p:val>
                                        </p:tav>
                                        <p:tav tm="100000">
                                          <p:val>
                                            <p:strVal val="#ppt_w"/>
                                          </p:val>
                                        </p:tav>
                                      </p:tavLst>
                                    </p:anim>
                                    <p:anim calcmode="lin" valueType="num">
                                      <p:cBhvr>
                                        <p:cTn id="65" dur="1000" fill="hold"/>
                                        <p:tgtEl>
                                          <p:spTgt spid="246"/>
                                        </p:tgtEl>
                                        <p:attrNameLst>
                                          <p:attrName>ppt_h</p:attrName>
                                        </p:attrNameLst>
                                      </p:cBhvr>
                                      <p:tavLst>
                                        <p:tav tm="0">
                                          <p:val>
                                            <p:fltVal val="0"/>
                                          </p:val>
                                        </p:tav>
                                        <p:tav tm="100000">
                                          <p:val>
                                            <p:strVal val="#ppt_h"/>
                                          </p:val>
                                        </p:tav>
                                      </p:tavLst>
                                    </p:anim>
                                    <p:anim calcmode="lin" valueType="num">
                                      <p:cBhvr>
                                        <p:cTn id="66" dur="1000" fill="hold"/>
                                        <p:tgtEl>
                                          <p:spTgt spid="246"/>
                                        </p:tgtEl>
                                        <p:attrNameLst>
                                          <p:attrName>style.rotation</p:attrName>
                                        </p:attrNameLst>
                                      </p:cBhvr>
                                      <p:tavLst>
                                        <p:tav tm="0">
                                          <p:val>
                                            <p:fltVal val="90"/>
                                          </p:val>
                                        </p:tav>
                                        <p:tav tm="100000">
                                          <p:val>
                                            <p:fltVal val="0"/>
                                          </p:val>
                                        </p:tav>
                                      </p:tavLst>
                                    </p:anim>
                                    <p:animEffect transition="in" filter="fade">
                                      <p:cBhvr>
                                        <p:cTn id="67" dur="1000"/>
                                        <p:tgtEl>
                                          <p:spTgt spid="246"/>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108"/>
                                        </p:tgtEl>
                                        <p:attrNameLst>
                                          <p:attrName>style.visibility</p:attrName>
                                        </p:attrNameLst>
                                      </p:cBhvr>
                                      <p:to>
                                        <p:strVal val="visible"/>
                                      </p:to>
                                    </p:set>
                                    <p:animEffect transition="in" filter="fade">
                                      <p:cBhvr>
                                        <p:cTn id="72" dur="1000"/>
                                        <p:tgtEl>
                                          <p:spTgt spid="108"/>
                                        </p:tgtEl>
                                      </p:cBhvr>
                                    </p:animEffect>
                                    <p:anim calcmode="lin" valueType="num">
                                      <p:cBhvr>
                                        <p:cTn id="73" dur="1000" fill="hold"/>
                                        <p:tgtEl>
                                          <p:spTgt spid="108"/>
                                        </p:tgtEl>
                                        <p:attrNameLst>
                                          <p:attrName>ppt_x</p:attrName>
                                        </p:attrNameLst>
                                      </p:cBhvr>
                                      <p:tavLst>
                                        <p:tav tm="0">
                                          <p:val>
                                            <p:strVal val="#ppt_x"/>
                                          </p:val>
                                        </p:tav>
                                        <p:tav tm="100000">
                                          <p:val>
                                            <p:strVal val="#ppt_x"/>
                                          </p:val>
                                        </p:tav>
                                      </p:tavLst>
                                    </p:anim>
                                    <p:anim calcmode="lin" valueType="num">
                                      <p:cBhvr>
                                        <p:cTn id="74" dur="1000" fill="hold"/>
                                        <p:tgtEl>
                                          <p:spTgt spid="108"/>
                                        </p:tgtEl>
                                        <p:attrNameLst>
                                          <p:attrName>ppt_y</p:attrName>
                                        </p:attrNameLst>
                                      </p:cBhvr>
                                      <p:tavLst>
                                        <p:tav tm="0">
                                          <p:val>
                                            <p:strVal val="#ppt_y+.1"/>
                                          </p:val>
                                        </p:tav>
                                        <p:tav tm="100000">
                                          <p:val>
                                            <p:strVal val="#ppt_y"/>
                                          </p:val>
                                        </p:tav>
                                      </p:tavLst>
                                    </p:anim>
                                  </p:childTnLst>
                                </p:cTn>
                              </p:par>
                            </p:childTnLst>
                          </p:cTn>
                        </p:par>
                        <p:par>
                          <p:cTn id="75" fill="hold">
                            <p:stCondLst>
                              <p:cond delay="1000"/>
                            </p:stCondLst>
                            <p:childTnLst>
                              <p:par>
                                <p:cTn id="76" presetID="42" presetClass="entr" presetSubtype="0" fill="hold" grpId="0" nodeType="afterEffect">
                                  <p:stCondLst>
                                    <p:cond delay="0"/>
                                  </p:stCondLst>
                                  <p:childTnLst>
                                    <p:set>
                                      <p:cBhvr>
                                        <p:cTn id="77" dur="1" fill="hold">
                                          <p:stCondLst>
                                            <p:cond delay="0"/>
                                          </p:stCondLst>
                                        </p:cTn>
                                        <p:tgtEl>
                                          <p:spTgt spid="255"/>
                                        </p:tgtEl>
                                        <p:attrNameLst>
                                          <p:attrName>style.visibility</p:attrName>
                                        </p:attrNameLst>
                                      </p:cBhvr>
                                      <p:to>
                                        <p:strVal val="visible"/>
                                      </p:to>
                                    </p:set>
                                    <p:animEffect transition="in" filter="fade">
                                      <p:cBhvr>
                                        <p:cTn id="78" dur="1000"/>
                                        <p:tgtEl>
                                          <p:spTgt spid="255"/>
                                        </p:tgtEl>
                                      </p:cBhvr>
                                    </p:animEffect>
                                    <p:anim calcmode="lin" valueType="num">
                                      <p:cBhvr>
                                        <p:cTn id="79" dur="1000" fill="hold"/>
                                        <p:tgtEl>
                                          <p:spTgt spid="255"/>
                                        </p:tgtEl>
                                        <p:attrNameLst>
                                          <p:attrName>ppt_x</p:attrName>
                                        </p:attrNameLst>
                                      </p:cBhvr>
                                      <p:tavLst>
                                        <p:tav tm="0">
                                          <p:val>
                                            <p:strVal val="#ppt_x"/>
                                          </p:val>
                                        </p:tav>
                                        <p:tav tm="100000">
                                          <p:val>
                                            <p:strVal val="#ppt_x"/>
                                          </p:val>
                                        </p:tav>
                                      </p:tavLst>
                                    </p:anim>
                                    <p:anim calcmode="lin" valueType="num">
                                      <p:cBhvr>
                                        <p:cTn id="80" dur="1000" fill="hold"/>
                                        <p:tgtEl>
                                          <p:spTgt spid="25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55"/>
                                        </p:tgtEl>
                                        <p:attrNameLst>
                                          <p:attrName>style.visibility</p:attrName>
                                        </p:attrNameLst>
                                      </p:cBhvr>
                                      <p:to>
                                        <p:strVal val="hidden"/>
                                      </p:to>
                                    </p:set>
                                  </p:sub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247"/>
                                        </p:tgtEl>
                                        <p:attrNameLst>
                                          <p:attrName>style.visibility</p:attrName>
                                        </p:attrNameLst>
                                      </p:cBhvr>
                                      <p:to>
                                        <p:strVal val="visible"/>
                                      </p:to>
                                    </p:set>
                                    <p:animEffect transition="in" filter="barn(inVertical)">
                                      <p:cBhvr>
                                        <p:cTn id="85" dur="5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53" grpId="0" animBg="1"/>
      <p:bldP spid="254" grpId="0" animBg="1"/>
      <p:bldP spid="25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Automatización</a:t>
            </a:r>
            <a:r>
              <a:rPr lang="en-US" dirty="0"/>
              <a:t> de la </a:t>
            </a:r>
            <a:r>
              <a:rPr lang="en-US" dirty="0" err="1"/>
              <a:t>Distribución</a:t>
            </a:r>
            <a:endParaRPr lang="en-US" dirty="0"/>
          </a:p>
        </p:txBody>
      </p:sp>
    </p:spTree>
    <p:extLst>
      <p:ext uri="{BB962C8B-B14F-4D97-AF65-F5344CB8AC3E}">
        <p14:creationId xmlns:p14="http://schemas.microsoft.com/office/powerpoint/2010/main" val="688250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bwMode="auto">
          <a:xfrm>
            <a:off x="76200" y="247650"/>
            <a:ext cx="9067800" cy="1276350"/>
          </a:xfrm>
          <a:prstGeom prst="rect">
            <a:avLst/>
          </a:prstGeom>
          <a:noFill/>
          <a:ln w="9525">
            <a:noFill/>
            <a:miter lim="800000"/>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MX" sz="4000" dirty="0">
                <a:solidFill>
                  <a:srgbClr val="4157AD"/>
                </a:solidFill>
              </a:rPr>
              <a:t>Bloques principales de la Automatización de la Red de Distribución</a:t>
            </a:r>
          </a:p>
        </p:txBody>
      </p:sp>
      <p:sp>
        <p:nvSpPr>
          <p:cNvPr id="6" name="Rectangle 5"/>
          <p:cNvSpPr/>
          <p:nvPr/>
        </p:nvSpPr>
        <p:spPr>
          <a:xfrm>
            <a:off x="312362" y="1484784"/>
            <a:ext cx="8580118" cy="4752528"/>
          </a:xfrm>
          <a:prstGeom prst="rect">
            <a:avLst/>
          </a:prstGeom>
          <a:solidFill>
            <a:srgbClr val="4157AD">
              <a:lumMod val="60000"/>
              <a:lumOff val="40000"/>
            </a:srgbClr>
          </a:solidFill>
          <a:ln>
            <a:noFill/>
          </a:ln>
          <a:effectLst>
            <a:outerShdw blurRad="50800" dist="38100" dir="2700000" algn="tl" rotWithShape="0">
              <a:prstClr val="black">
                <a:alpha val="40000"/>
              </a:prstClr>
            </a:outerShdw>
          </a:effectLst>
          <a:scene3d>
            <a:camera prst="orthographicFront"/>
            <a:lightRig rig="soft" dir="t"/>
          </a:scene3d>
          <a:sp3d extrusionH="1700" prstMaterial="translucentPowder">
            <a:bevelT w="120650" h="120650"/>
            <a:bevelB w="0" h="0" prst="convex"/>
          </a:sp3d>
        </p:spPr>
      </p:sp>
      <p:sp>
        <p:nvSpPr>
          <p:cNvPr id="7" name="Rectangle 6"/>
          <p:cNvSpPr/>
          <p:nvPr/>
        </p:nvSpPr>
        <p:spPr>
          <a:xfrm>
            <a:off x="287157" y="1592092"/>
            <a:ext cx="8580118" cy="4717062"/>
          </a:xfrm>
          <a:prstGeom prst="rect">
            <a:avLst/>
          </a:prstGeom>
          <a:noFill/>
          <a:ln>
            <a:noFill/>
          </a:ln>
          <a:effectLst/>
          <a:scene3d>
            <a:camera prst="orthographicFront"/>
            <a:lightRig rig="chilly" dir="t"/>
          </a:scene3d>
          <a:sp3d/>
        </p:spPr>
        <p:txBody>
          <a:bodyPr lIns="167640" tIns="167640" rIns="167640" bIns="167640" spcCol="1270" anchor="ctr"/>
          <a:lstStyle/>
          <a:p>
            <a:pPr algn="ctr" defTabSz="1955800">
              <a:lnSpc>
                <a:spcPct val="90000"/>
              </a:lnSpc>
              <a:spcAft>
                <a:spcPct val="35000"/>
              </a:spcAft>
              <a:defRPr/>
            </a:pPr>
            <a:endParaRPr lang="en-US" sz="4400" kern="0" dirty="0">
              <a:solidFill>
                <a:srgbClr val="FFFFFF">
                  <a:hueOff val="0"/>
                  <a:satOff val="0"/>
                  <a:lumOff val="0"/>
                  <a:alphaOff val="0"/>
                </a:srgbClr>
              </a:solidFill>
            </a:endParaRPr>
          </a:p>
        </p:txBody>
      </p:sp>
      <p:sp>
        <p:nvSpPr>
          <p:cNvPr id="11" name="Rectangle 10"/>
          <p:cNvSpPr/>
          <p:nvPr/>
        </p:nvSpPr>
        <p:spPr>
          <a:xfrm>
            <a:off x="503546" y="3913259"/>
            <a:ext cx="2804078" cy="1675981"/>
          </a:xfrm>
          <a:prstGeom prst="rect">
            <a:avLst/>
          </a:prstGeom>
          <a:solidFill>
            <a:srgbClr val="00A4DE">
              <a:alpha val="6667"/>
            </a:srgbClr>
          </a:solidFill>
          <a:ln>
            <a:noFill/>
          </a:ln>
          <a:effectLst/>
          <a:scene3d>
            <a:camera prst="orthographicFront"/>
            <a:lightRig rig="chilly" dir="t"/>
          </a:scene3d>
          <a:sp3d prstMaterial="translucentPowder">
            <a:bevelT w="127000" h="25400" prst="softRound"/>
          </a:sp3d>
        </p:spPr>
        <p:txBody>
          <a:bodyPr/>
          <a:lstStyle/>
          <a:p>
            <a:pPr defTabSz="1155700">
              <a:lnSpc>
                <a:spcPct val="90000"/>
              </a:lnSpc>
              <a:defRPr/>
            </a:pPr>
            <a:endParaRPr lang="en-US" kern="0" dirty="0">
              <a:solidFill>
                <a:srgbClr val="FFFFFF"/>
              </a:solidFill>
            </a:endParaRPr>
          </a:p>
        </p:txBody>
      </p:sp>
      <p:sp>
        <p:nvSpPr>
          <p:cNvPr id="12" name="Rectangle 17"/>
          <p:cNvSpPr>
            <a:spLocks noChangeArrowheads="1"/>
          </p:cNvSpPr>
          <p:nvPr/>
        </p:nvSpPr>
        <p:spPr bwMode="auto">
          <a:xfrm>
            <a:off x="548969" y="3885432"/>
            <a:ext cx="271323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955800" fontAlgn="base">
              <a:lnSpc>
                <a:spcPct val="90000"/>
              </a:lnSpc>
              <a:spcBef>
                <a:spcPct val="0"/>
              </a:spcBef>
              <a:spcAft>
                <a:spcPct val="35000"/>
              </a:spcAft>
            </a:pPr>
            <a:r>
              <a:rPr lang="en-US" sz="1600" dirty="0" err="1">
                <a:solidFill>
                  <a:srgbClr val="FFFFFF"/>
                </a:solidFill>
                <a:latin typeface="GE Inspira Pitch" pitchFamily="34" charset="0"/>
              </a:rPr>
              <a:t>Automatización</a:t>
            </a:r>
            <a:r>
              <a:rPr lang="en-US" sz="1600" dirty="0">
                <a:solidFill>
                  <a:srgbClr val="FFFFFF"/>
                </a:solidFill>
                <a:latin typeface="GE Inspira Pitch" pitchFamily="34" charset="0"/>
              </a:rPr>
              <a:t> </a:t>
            </a:r>
            <a:r>
              <a:rPr lang="en-US" sz="1600" dirty="0" err="1">
                <a:solidFill>
                  <a:srgbClr val="FFFFFF"/>
                </a:solidFill>
                <a:latin typeface="GE Inspira Pitch" pitchFamily="34" charset="0"/>
              </a:rPr>
              <a:t>Subestación</a:t>
            </a:r>
            <a:endParaRPr lang="en-US" sz="1600" dirty="0">
              <a:solidFill>
                <a:srgbClr val="FFFFFF"/>
              </a:solidFill>
              <a:latin typeface="GE Inspira Pitch" pitchFamily="34" charset="0"/>
            </a:endParaRPr>
          </a:p>
        </p:txBody>
      </p:sp>
      <p:grpSp>
        <p:nvGrpSpPr>
          <p:cNvPr id="13" name="Group 12"/>
          <p:cNvGrpSpPr/>
          <p:nvPr/>
        </p:nvGrpSpPr>
        <p:grpSpPr>
          <a:xfrm>
            <a:off x="395535" y="5661248"/>
            <a:ext cx="5295843" cy="457946"/>
            <a:chOff x="503546" y="5496654"/>
            <a:chExt cx="3492390" cy="457946"/>
          </a:xfrm>
        </p:grpSpPr>
        <p:sp>
          <p:nvSpPr>
            <p:cNvPr id="14" name="Rectangle 13"/>
            <p:cNvSpPr/>
            <p:nvPr/>
          </p:nvSpPr>
          <p:spPr bwMode="auto">
            <a:xfrm>
              <a:off x="566942" y="5496654"/>
              <a:ext cx="3365598" cy="457946"/>
            </a:xfrm>
            <a:prstGeom prst="rect">
              <a:avLst/>
            </a:prstGeom>
            <a:solidFill>
              <a:srgbClr val="FFFFFF">
                <a:lumMod val="65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lstStyle/>
            <a:p>
              <a:pPr eaLnBrk="0" hangingPunct="0">
                <a:defRPr/>
              </a:pPr>
              <a:endParaRPr lang="en-US" kern="0" dirty="0">
                <a:solidFill>
                  <a:srgbClr val="4157AD"/>
                </a:solidFill>
              </a:endParaRPr>
            </a:p>
          </p:txBody>
        </p:sp>
        <p:sp>
          <p:nvSpPr>
            <p:cNvPr id="15" name="Rectangle 34"/>
            <p:cNvSpPr>
              <a:spLocks noChangeArrowheads="1"/>
            </p:cNvSpPr>
            <p:nvPr/>
          </p:nvSpPr>
          <p:spPr bwMode="auto">
            <a:xfrm>
              <a:off x="503546" y="5582511"/>
              <a:ext cx="3492390"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a:lnSpc>
                  <a:spcPct val="90000"/>
                </a:lnSpc>
                <a:spcAft>
                  <a:spcPct val="35000"/>
                </a:spcAft>
              </a:pPr>
              <a:r>
                <a:rPr lang="en-US" sz="1400" kern="0" dirty="0" err="1">
                  <a:solidFill>
                    <a:srgbClr val="FFFFFF"/>
                  </a:solidFill>
                  <a:latin typeface="GE Inspira Pitch" pitchFamily="34" charset="0"/>
                </a:rPr>
                <a:t>Dispositivos</a:t>
              </a:r>
              <a:r>
                <a:rPr lang="en-US" sz="1400" kern="0" dirty="0">
                  <a:solidFill>
                    <a:srgbClr val="FFFFFF"/>
                  </a:solidFill>
                  <a:latin typeface="GE Inspira Pitch" pitchFamily="34" charset="0"/>
                </a:rPr>
                <a:t> &amp; </a:t>
              </a:r>
              <a:r>
                <a:rPr lang="en-US" sz="1400" kern="0" dirty="0" err="1">
                  <a:solidFill>
                    <a:srgbClr val="FFFFFF"/>
                  </a:solidFill>
                  <a:latin typeface="GE Inspira Pitch" pitchFamily="34" charset="0"/>
                </a:rPr>
                <a:t>Controladores</a:t>
              </a:r>
              <a:r>
                <a:rPr lang="en-US" sz="1400" kern="0" dirty="0">
                  <a:solidFill>
                    <a:srgbClr val="FFFFFF"/>
                  </a:solidFill>
                  <a:latin typeface="GE Inspira Pitch" pitchFamily="34" charset="0"/>
                </a:rPr>
                <a:t> de DISTRIBUCIÓN</a:t>
              </a:r>
              <a:endParaRPr lang="en-US" kern="0" dirty="0">
                <a:solidFill>
                  <a:srgbClr val="FFFFFF"/>
                </a:solidFill>
                <a:latin typeface="GE Inspira Pitch" pitchFamily="34" charset="0"/>
              </a:endParaRPr>
            </a:p>
          </p:txBody>
        </p:sp>
      </p:grpSp>
      <p:grpSp>
        <p:nvGrpSpPr>
          <p:cNvPr id="17" name="Group 16"/>
          <p:cNvGrpSpPr/>
          <p:nvPr/>
        </p:nvGrpSpPr>
        <p:grpSpPr>
          <a:xfrm>
            <a:off x="2143931" y="4221088"/>
            <a:ext cx="1119868" cy="308633"/>
            <a:chOff x="5547362" y="3498894"/>
            <a:chExt cx="3201101" cy="457946"/>
          </a:xfrm>
        </p:grpSpPr>
        <p:sp>
          <p:nvSpPr>
            <p:cNvPr id="18" name="Rectangle 17"/>
            <p:cNvSpPr/>
            <p:nvPr/>
          </p:nvSpPr>
          <p:spPr bwMode="auto">
            <a:xfrm>
              <a:off x="5547362" y="3498894"/>
              <a:ext cx="3201101" cy="457946"/>
            </a:xfrm>
            <a:prstGeom prst="rect">
              <a:avLst/>
            </a:prstGeom>
            <a:solidFill>
              <a:srgbClr val="FF99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19" name="Rectangle 34"/>
            <p:cNvSpPr>
              <a:spLocks noChangeArrowheads="1"/>
            </p:cNvSpPr>
            <p:nvPr/>
          </p:nvSpPr>
          <p:spPr bwMode="auto">
            <a:xfrm>
              <a:off x="6125993" y="3566890"/>
              <a:ext cx="2043842" cy="32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fontAlgn="base">
                <a:lnSpc>
                  <a:spcPct val="90000"/>
                </a:lnSpc>
                <a:spcBef>
                  <a:spcPct val="0"/>
                </a:spcBef>
                <a:spcAft>
                  <a:spcPct val="35000"/>
                </a:spcAft>
              </a:pPr>
              <a:r>
                <a:rPr lang="en-US" sz="900" dirty="0">
                  <a:solidFill>
                    <a:srgbClr val="FFFFFF"/>
                  </a:solidFill>
                  <a:latin typeface="GE Inspira Pitch" pitchFamily="34" charset="0"/>
                </a:rPr>
                <a:t>Control</a:t>
              </a:r>
              <a:endParaRPr lang="en-US" dirty="0">
                <a:solidFill>
                  <a:srgbClr val="FFFFFF"/>
                </a:solidFill>
                <a:latin typeface="GE Inspira Pitch" pitchFamily="34" charset="0"/>
              </a:endParaRPr>
            </a:p>
          </p:txBody>
        </p:sp>
      </p:grpSp>
      <p:sp>
        <p:nvSpPr>
          <p:cNvPr id="31" name="Rectangle 17"/>
          <p:cNvSpPr>
            <a:spLocks noChangeArrowheads="1"/>
          </p:cNvSpPr>
          <p:nvPr/>
        </p:nvSpPr>
        <p:spPr bwMode="auto">
          <a:xfrm>
            <a:off x="1475893" y="1700808"/>
            <a:ext cx="3518912"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955800" fontAlgn="base">
              <a:lnSpc>
                <a:spcPct val="90000"/>
              </a:lnSpc>
              <a:spcBef>
                <a:spcPct val="0"/>
              </a:spcBef>
              <a:spcAft>
                <a:spcPct val="35000"/>
              </a:spcAft>
            </a:pPr>
            <a:r>
              <a:rPr lang="en-US" i="1" dirty="0">
                <a:solidFill>
                  <a:srgbClr val="FFFFFF"/>
                </a:solidFill>
                <a:latin typeface="GE Inspira Pitch" pitchFamily="34" charset="0"/>
              </a:rPr>
              <a:t>Distribution Management System</a:t>
            </a:r>
          </a:p>
        </p:txBody>
      </p:sp>
      <p:grpSp>
        <p:nvGrpSpPr>
          <p:cNvPr id="39" name="Group 38"/>
          <p:cNvGrpSpPr/>
          <p:nvPr/>
        </p:nvGrpSpPr>
        <p:grpSpPr>
          <a:xfrm>
            <a:off x="2110280" y="4527528"/>
            <a:ext cx="1165575" cy="341632"/>
            <a:chOff x="5547362" y="3474413"/>
            <a:chExt cx="3201101" cy="506910"/>
          </a:xfrm>
        </p:grpSpPr>
        <p:sp>
          <p:nvSpPr>
            <p:cNvPr id="40" name="Rectangle 39"/>
            <p:cNvSpPr/>
            <p:nvPr/>
          </p:nvSpPr>
          <p:spPr bwMode="auto">
            <a:xfrm>
              <a:off x="5547362" y="3498894"/>
              <a:ext cx="3201101" cy="457946"/>
            </a:xfrm>
            <a:prstGeom prst="rect">
              <a:avLst/>
            </a:prstGeom>
            <a:solidFill>
              <a:srgbClr val="FF99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41" name="Rectangle 34"/>
            <p:cNvSpPr>
              <a:spLocks noChangeArrowheads="1"/>
            </p:cNvSpPr>
            <p:nvPr/>
          </p:nvSpPr>
          <p:spPr bwMode="auto">
            <a:xfrm>
              <a:off x="6125993" y="3474413"/>
              <a:ext cx="2043842" cy="50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fontAlgn="base">
                <a:lnSpc>
                  <a:spcPct val="90000"/>
                </a:lnSpc>
                <a:spcBef>
                  <a:spcPct val="0"/>
                </a:spcBef>
                <a:spcAft>
                  <a:spcPct val="35000"/>
                </a:spcAft>
              </a:pPr>
              <a:r>
                <a:rPr lang="en-US" sz="900" dirty="0" err="1">
                  <a:solidFill>
                    <a:srgbClr val="FFFFFF"/>
                  </a:solidFill>
                  <a:latin typeface="GE Inspira Pitch" pitchFamily="34" charset="0"/>
                </a:rPr>
                <a:t>Protección</a:t>
              </a:r>
              <a:endParaRPr lang="en-US" dirty="0">
                <a:solidFill>
                  <a:srgbClr val="FFFFFF"/>
                </a:solidFill>
                <a:latin typeface="GE Inspira Pitch" pitchFamily="34" charset="0"/>
              </a:endParaRPr>
            </a:p>
          </p:txBody>
        </p:sp>
      </p:grpSp>
      <p:grpSp>
        <p:nvGrpSpPr>
          <p:cNvPr id="42" name="Group 41"/>
          <p:cNvGrpSpPr/>
          <p:nvPr/>
        </p:nvGrpSpPr>
        <p:grpSpPr>
          <a:xfrm>
            <a:off x="2110281" y="5208599"/>
            <a:ext cx="1165575" cy="308633"/>
            <a:chOff x="5547362" y="3498894"/>
            <a:chExt cx="3201101" cy="457946"/>
          </a:xfrm>
        </p:grpSpPr>
        <p:sp>
          <p:nvSpPr>
            <p:cNvPr id="43" name="Rectangle 42"/>
            <p:cNvSpPr/>
            <p:nvPr/>
          </p:nvSpPr>
          <p:spPr bwMode="auto">
            <a:xfrm>
              <a:off x="5547362" y="3498894"/>
              <a:ext cx="3201101" cy="457946"/>
            </a:xfrm>
            <a:prstGeom prst="rect">
              <a:avLst/>
            </a:prstGeom>
            <a:solidFill>
              <a:srgbClr val="FF99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44" name="Rectangle 34"/>
            <p:cNvSpPr>
              <a:spLocks noChangeArrowheads="1"/>
            </p:cNvSpPr>
            <p:nvPr/>
          </p:nvSpPr>
          <p:spPr bwMode="auto">
            <a:xfrm>
              <a:off x="6125992" y="3566890"/>
              <a:ext cx="2043841" cy="32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fontAlgn="base">
                <a:lnSpc>
                  <a:spcPct val="90000"/>
                </a:lnSpc>
                <a:spcBef>
                  <a:spcPct val="0"/>
                </a:spcBef>
                <a:spcAft>
                  <a:spcPct val="35000"/>
                </a:spcAft>
              </a:pPr>
              <a:r>
                <a:rPr lang="en-US" sz="900" dirty="0">
                  <a:solidFill>
                    <a:srgbClr val="FFFFFF"/>
                  </a:solidFill>
                  <a:latin typeface="GE Inspira Pitch" pitchFamily="34" charset="0"/>
                </a:rPr>
                <a:t>M&amp;D</a:t>
              </a:r>
              <a:endParaRPr lang="en-US" dirty="0">
                <a:solidFill>
                  <a:srgbClr val="FFFFFF"/>
                </a:solidFill>
                <a:latin typeface="GE Inspira Pitch" pitchFamily="34" charset="0"/>
              </a:endParaRPr>
            </a:p>
          </p:txBody>
        </p:sp>
      </p:grpSp>
      <p:grpSp>
        <p:nvGrpSpPr>
          <p:cNvPr id="45" name="Group 44"/>
          <p:cNvGrpSpPr/>
          <p:nvPr/>
        </p:nvGrpSpPr>
        <p:grpSpPr>
          <a:xfrm>
            <a:off x="595783" y="4214394"/>
            <a:ext cx="1455937" cy="1296144"/>
            <a:chOff x="594392" y="4214394"/>
            <a:chExt cx="1455937" cy="1296144"/>
          </a:xfrm>
        </p:grpSpPr>
        <p:sp>
          <p:nvSpPr>
            <p:cNvPr id="46" name="Rectangle 45"/>
            <p:cNvSpPr/>
            <p:nvPr/>
          </p:nvSpPr>
          <p:spPr>
            <a:xfrm>
              <a:off x="594392" y="4214394"/>
              <a:ext cx="1455937" cy="1296144"/>
            </a:xfrm>
            <a:prstGeom prst="rect">
              <a:avLst/>
            </a:prstGeom>
            <a:solidFill>
              <a:srgbClr val="CC3399"/>
            </a:solidFill>
            <a:ln>
              <a:noFill/>
            </a:ln>
            <a:effectLst/>
            <a:scene3d>
              <a:camera prst="orthographicFront"/>
              <a:lightRig rig="chilly" dir="t"/>
            </a:scene3d>
            <a:sp3d prstMaterial="translucentPowder">
              <a:bevelT w="127000" h="25400" prst="softRound"/>
            </a:sp3d>
          </p:spPr>
          <p:txBody>
            <a:bodyPr lIns="99060" tIns="99060" rIns="99060" bIns="99060" spcCol="1270" anchor="ctr"/>
            <a:lstStyle/>
            <a:p>
              <a:pPr algn="ctr" defTabSz="1155700">
                <a:lnSpc>
                  <a:spcPct val="90000"/>
                </a:lnSpc>
                <a:spcAft>
                  <a:spcPct val="35000"/>
                </a:spcAft>
                <a:defRPr/>
              </a:pPr>
              <a:endParaRPr lang="en-US" sz="2000" kern="0" dirty="0">
                <a:solidFill>
                  <a:srgbClr val="FFFFFF"/>
                </a:solidFill>
                <a:latin typeface="GE Inspira Pitch" pitchFamily="34" charset="0"/>
              </a:endParaRPr>
            </a:p>
          </p:txBody>
        </p:sp>
        <p:sp>
          <p:nvSpPr>
            <p:cNvPr id="47" name="Rectangle 17"/>
            <p:cNvSpPr>
              <a:spLocks noChangeArrowheads="1"/>
            </p:cNvSpPr>
            <p:nvPr/>
          </p:nvSpPr>
          <p:spPr bwMode="auto">
            <a:xfrm>
              <a:off x="776878" y="4262590"/>
              <a:ext cx="1090964"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955800">
                <a:lnSpc>
                  <a:spcPct val="90000"/>
                </a:lnSpc>
                <a:spcAft>
                  <a:spcPct val="35000"/>
                </a:spcAft>
              </a:pPr>
              <a:r>
                <a:rPr lang="en-US" sz="1100" kern="0" dirty="0" err="1">
                  <a:solidFill>
                    <a:srgbClr val="FFFFFF"/>
                  </a:solidFill>
                  <a:latin typeface="GE Inspira Pitch" pitchFamily="34" charset="0"/>
                </a:rPr>
                <a:t>Algoritmos</a:t>
              </a:r>
              <a:r>
                <a:rPr lang="en-US" sz="1100" kern="0" dirty="0">
                  <a:solidFill>
                    <a:srgbClr val="FFFFFF"/>
                  </a:solidFill>
                  <a:latin typeface="GE Inspira Pitch" pitchFamily="34" charset="0"/>
                </a:rPr>
                <a:t> </a:t>
              </a:r>
              <a:r>
                <a:rPr lang="en-US" sz="1100" kern="0" dirty="0" err="1">
                  <a:solidFill>
                    <a:srgbClr val="FFFFFF"/>
                  </a:solidFill>
                  <a:latin typeface="GE Inspira Pitch" pitchFamily="34" charset="0"/>
                </a:rPr>
                <a:t>Avanzados</a:t>
              </a:r>
              <a:endParaRPr lang="en-US" sz="1100" kern="0" dirty="0">
                <a:solidFill>
                  <a:srgbClr val="FFFFFF"/>
                </a:solidFill>
                <a:latin typeface="GE Inspira Pitch" pitchFamily="34" charset="0"/>
              </a:endParaRPr>
            </a:p>
          </p:txBody>
        </p:sp>
      </p:grpSp>
      <p:grpSp>
        <p:nvGrpSpPr>
          <p:cNvPr id="48" name="Group 47"/>
          <p:cNvGrpSpPr/>
          <p:nvPr/>
        </p:nvGrpSpPr>
        <p:grpSpPr>
          <a:xfrm>
            <a:off x="791641" y="4659622"/>
            <a:ext cx="1119868" cy="308633"/>
            <a:chOff x="5547362" y="3498894"/>
            <a:chExt cx="3201101" cy="457946"/>
          </a:xfrm>
        </p:grpSpPr>
        <p:sp>
          <p:nvSpPr>
            <p:cNvPr id="49" name="Rectangle 48"/>
            <p:cNvSpPr/>
            <p:nvPr/>
          </p:nvSpPr>
          <p:spPr bwMode="auto">
            <a:xfrm>
              <a:off x="5547362" y="3498894"/>
              <a:ext cx="3201101" cy="457946"/>
            </a:xfrm>
            <a:prstGeom prst="rect">
              <a:avLst/>
            </a:prstGeom>
            <a:solidFill>
              <a:srgbClr val="FF99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50" name="Rectangle 34"/>
            <p:cNvSpPr>
              <a:spLocks noChangeArrowheads="1"/>
            </p:cNvSpPr>
            <p:nvPr/>
          </p:nvSpPr>
          <p:spPr bwMode="auto">
            <a:xfrm>
              <a:off x="6125993" y="3566890"/>
              <a:ext cx="2043842" cy="32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fontAlgn="base">
                <a:lnSpc>
                  <a:spcPct val="90000"/>
                </a:lnSpc>
                <a:spcBef>
                  <a:spcPct val="0"/>
                </a:spcBef>
                <a:spcAft>
                  <a:spcPct val="35000"/>
                </a:spcAft>
              </a:pPr>
              <a:r>
                <a:rPr lang="en-US" sz="900" dirty="0">
                  <a:solidFill>
                    <a:srgbClr val="FFFFFF"/>
                  </a:solidFill>
                  <a:latin typeface="GE Inspira Pitch" pitchFamily="34" charset="0"/>
                </a:rPr>
                <a:t>FDIR</a:t>
              </a:r>
              <a:endParaRPr lang="en-US" dirty="0">
                <a:solidFill>
                  <a:srgbClr val="FFFFFF"/>
                </a:solidFill>
                <a:latin typeface="GE Inspira Pitch" pitchFamily="34" charset="0"/>
              </a:endParaRPr>
            </a:p>
          </p:txBody>
        </p:sp>
      </p:grpSp>
      <p:grpSp>
        <p:nvGrpSpPr>
          <p:cNvPr id="51" name="Group 50"/>
          <p:cNvGrpSpPr/>
          <p:nvPr/>
        </p:nvGrpSpPr>
        <p:grpSpPr>
          <a:xfrm>
            <a:off x="785717" y="5082067"/>
            <a:ext cx="1119868" cy="308633"/>
            <a:chOff x="5547362" y="3498894"/>
            <a:chExt cx="3201101" cy="457946"/>
          </a:xfrm>
        </p:grpSpPr>
        <p:sp>
          <p:nvSpPr>
            <p:cNvPr id="52" name="Rectangle 51"/>
            <p:cNvSpPr/>
            <p:nvPr/>
          </p:nvSpPr>
          <p:spPr bwMode="auto">
            <a:xfrm>
              <a:off x="5547362" y="3498894"/>
              <a:ext cx="3201101" cy="457946"/>
            </a:xfrm>
            <a:prstGeom prst="rect">
              <a:avLst/>
            </a:prstGeom>
            <a:solidFill>
              <a:srgbClr val="FF99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53" name="Rectangle 34"/>
            <p:cNvSpPr>
              <a:spLocks noChangeArrowheads="1"/>
            </p:cNvSpPr>
            <p:nvPr/>
          </p:nvSpPr>
          <p:spPr bwMode="auto">
            <a:xfrm>
              <a:off x="6125993" y="3566890"/>
              <a:ext cx="2043842" cy="32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fontAlgn="base">
                <a:lnSpc>
                  <a:spcPct val="90000"/>
                </a:lnSpc>
                <a:spcBef>
                  <a:spcPct val="0"/>
                </a:spcBef>
                <a:spcAft>
                  <a:spcPct val="35000"/>
                </a:spcAft>
              </a:pPr>
              <a:r>
                <a:rPr lang="en-US" sz="900" dirty="0">
                  <a:solidFill>
                    <a:srgbClr val="FFFFFF"/>
                  </a:solidFill>
                  <a:latin typeface="GE Inspira Pitch" pitchFamily="34" charset="0"/>
                </a:rPr>
                <a:t>CVVC</a:t>
              </a:r>
              <a:endParaRPr lang="en-US" dirty="0">
                <a:solidFill>
                  <a:srgbClr val="FFFFFF"/>
                </a:solidFill>
                <a:latin typeface="GE Inspira Pitch" pitchFamily="34" charset="0"/>
              </a:endParaRPr>
            </a:p>
          </p:txBody>
        </p:sp>
      </p:grpSp>
      <p:sp>
        <p:nvSpPr>
          <p:cNvPr id="81" name="Rectangle 80"/>
          <p:cNvSpPr/>
          <p:nvPr/>
        </p:nvSpPr>
        <p:spPr>
          <a:xfrm>
            <a:off x="5691379" y="1662763"/>
            <a:ext cx="3175896" cy="1242196"/>
          </a:xfrm>
          <a:prstGeom prst="rect">
            <a:avLst/>
          </a:prstGeom>
          <a:solidFill>
            <a:srgbClr val="00FF00">
              <a:alpha val="52941"/>
            </a:srgbClr>
          </a:solidFill>
          <a:ln>
            <a:noFill/>
          </a:ln>
          <a:effectLst/>
          <a:scene3d>
            <a:camera prst="orthographicFront"/>
            <a:lightRig rig="chilly" dir="t"/>
          </a:scene3d>
          <a:sp3d prstMaterial="translucentPowder">
            <a:bevelT w="127000" h="25400" prst="softRound"/>
          </a:sp3d>
        </p:spPr>
        <p:txBody>
          <a:bodyPr lIns="99060" tIns="99060" rIns="99060" bIns="99060" spcCol="1270" anchor="ctr"/>
          <a:lstStyle/>
          <a:p>
            <a:pPr algn="ctr" defTabSz="1155700">
              <a:lnSpc>
                <a:spcPct val="90000"/>
              </a:lnSpc>
              <a:spcAft>
                <a:spcPct val="35000"/>
              </a:spcAft>
              <a:defRPr/>
            </a:pPr>
            <a:endParaRPr lang="en-US" sz="1200" kern="0" dirty="0">
              <a:solidFill>
                <a:srgbClr val="FFFFFF"/>
              </a:solidFill>
              <a:latin typeface="GE Inspira Pitch" pitchFamily="34" charset="0"/>
            </a:endParaRPr>
          </a:p>
        </p:txBody>
      </p:sp>
      <p:sp>
        <p:nvSpPr>
          <p:cNvPr id="82" name="TextBox 169"/>
          <p:cNvSpPr txBox="1">
            <a:spLocks noChangeArrowheads="1"/>
          </p:cNvSpPr>
          <p:nvPr/>
        </p:nvSpPr>
        <p:spPr bwMode="auto">
          <a:xfrm>
            <a:off x="6395850" y="1698031"/>
            <a:ext cx="1447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GE Inspira" pitchFamily="34" charset="0"/>
              </a:defRPr>
            </a:lvl1pPr>
            <a:lvl2pPr marL="742950" indent="-285750" eaLnBrk="0" hangingPunct="0">
              <a:defRPr sz="1200">
                <a:solidFill>
                  <a:schemeClr val="tx1"/>
                </a:solidFill>
                <a:latin typeface="GE Inspira" pitchFamily="34" charset="0"/>
              </a:defRPr>
            </a:lvl2pPr>
            <a:lvl3pPr marL="1143000" indent="-228600" eaLnBrk="0" hangingPunct="0">
              <a:defRPr sz="1200">
                <a:solidFill>
                  <a:schemeClr val="tx1"/>
                </a:solidFill>
                <a:latin typeface="GE Inspira" pitchFamily="34" charset="0"/>
              </a:defRPr>
            </a:lvl3pPr>
            <a:lvl4pPr marL="1600200" indent="-228600" eaLnBrk="0" hangingPunct="0">
              <a:defRPr sz="1200">
                <a:solidFill>
                  <a:schemeClr val="tx1"/>
                </a:solidFill>
                <a:latin typeface="GE Inspira" pitchFamily="34" charset="0"/>
              </a:defRPr>
            </a:lvl4pPr>
            <a:lvl5pPr marL="2057400" indent="-228600" eaLnBrk="0" hangingPunct="0">
              <a:defRPr sz="1200">
                <a:solidFill>
                  <a:schemeClr val="tx1"/>
                </a:solidFill>
                <a:latin typeface="GE Inspira" pitchFamily="34" charset="0"/>
              </a:defRPr>
            </a:lvl5pPr>
            <a:lvl6pPr marL="2514600" indent="-228600" eaLnBrk="0" fontAlgn="base" hangingPunct="0">
              <a:spcBef>
                <a:spcPct val="0"/>
              </a:spcBef>
              <a:spcAft>
                <a:spcPct val="0"/>
              </a:spcAft>
              <a:defRPr sz="1200">
                <a:solidFill>
                  <a:schemeClr val="tx1"/>
                </a:solidFill>
                <a:latin typeface="GE Inspira" pitchFamily="34" charset="0"/>
              </a:defRPr>
            </a:lvl6pPr>
            <a:lvl7pPr marL="2971800" indent="-228600" eaLnBrk="0" fontAlgn="base" hangingPunct="0">
              <a:spcBef>
                <a:spcPct val="0"/>
              </a:spcBef>
              <a:spcAft>
                <a:spcPct val="0"/>
              </a:spcAft>
              <a:defRPr sz="1200">
                <a:solidFill>
                  <a:schemeClr val="tx1"/>
                </a:solidFill>
                <a:latin typeface="GE Inspira" pitchFamily="34" charset="0"/>
              </a:defRPr>
            </a:lvl7pPr>
            <a:lvl8pPr marL="3429000" indent="-228600" eaLnBrk="0" fontAlgn="base" hangingPunct="0">
              <a:spcBef>
                <a:spcPct val="0"/>
              </a:spcBef>
              <a:spcAft>
                <a:spcPct val="0"/>
              </a:spcAft>
              <a:defRPr sz="1200">
                <a:solidFill>
                  <a:schemeClr val="tx1"/>
                </a:solidFill>
                <a:latin typeface="GE Inspira" pitchFamily="34" charset="0"/>
              </a:defRPr>
            </a:lvl8pPr>
            <a:lvl9pPr marL="3886200" indent="-228600" eaLnBrk="0" fontAlgn="base" hangingPunct="0">
              <a:spcBef>
                <a:spcPct val="0"/>
              </a:spcBef>
              <a:spcAft>
                <a:spcPct val="0"/>
              </a:spcAft>
              <a:defRPr sz="1200">
                <a:solidFill>
                  <a:schemeClr val="tx1"/>
                </a:solidFill>
                <a:latin typeface="GE Inspira" pitchFamily="34" charset="0"/>
              </a:defRPr>
            </a:lvl9pPr>
          </a:lstStyle>
          <a:p>
            <a:pPr algn="ctr" eaLnBrk="1" fontAlgn="base" hangingPunct="1">
              <a:spcBef>
                <a:spcPct val="0"/>
              </a:spcBef>
              <a:spcAft>
                <a:spcPct val="0"/>
              </a:spcAft>
            </a:pPr>
            <a:r>
              <a:rPr lang="en-US" sz="1600" dirty="0">
                <a:solidFill>
                  <a:srgbClr val="FFFFFF"/>
                </a:solidFill>
                <a:latin typeface="GE Inspira Pitch" pitchFamily="34" charset="0"/>
              </a:rPr>
              <a:t>Back Office</a:t>
            </a:r>
          </a:p>
        </p:txBody>
      </p:sp>
      <p:grpSp>
        <p:nvGrpSpPr>
          <p:cNvPr id="83" name="Group 82"/>
          <p:cNvGrpSpPr/>
          <p:nvPr/>
        </p:nvGrpSpPr>
        <p:grpSpPr>
          <a:xfrm>
            <a:off x="6444208" y="1988840"/>
            <a:ext cx="455613" cy="288925"/>
            <a:chOff x="6465700" y="2023469"/>
            <a:chExt cx="455613" cy="288925"/>
          </a:xfrm>
        </p:grpSpPr>
        <p:sp>
          <p:nvSpPr>
            <p:cNvPr id="84" name="Rectangle 117"/>
            <p:cNvSpPr>
              <a:spLocks noChangeArrowheads="1"/>
            </p:cNvSpPr>
            <p:nvPr/>
          </p:nvSpPr>
          <p:spPr bwMode="auto">
            <a:xfrm>
              <a:off x="6465700" y="2023469"/>
              <a:ext cx="455613" cy="288925"/>
            </a:xfrm>
            <a:prstGeom prst="rect">
              <a:avLst/>
            </a:prstGeom>
            <a:solidFill>
              <a:srgbClr val="B9CAFD">
                <a:lumMod val="50000"/>
              </a:srgbClr>
            </a:solidFill>
            <a:ln w="9525" algn="ctr">
              <a:noFill/>
              <a:round/>
              <a:headEnd/>
              <a:tailEnd/>
            </a:ln>
            <a:scene3d>
              <a:camera prst="orthographicFront"/>
              <a:lightRig rig="threePt" dir="t"/>
            </a:scene3d>
            <a:sp3d>
              <a:bevelT w="152400" h="50800" prst="softRound"/>
            </a:sp3d>
          </p:spPr>
          <p:txBody>
            <a:bodyPr/>
            <a:lstStyle/>
            <a:p>
              <a:pPr algn="ctr" eaLnBrk="0" hangingPunct="0">
                <a:defRPr/>
              </a:pPr>
              <a:endParaRPr lang="en-US" sz="1200" kern="0" dirty="0">
                <a:solidFill>
                  <a:srgbClr val="FFFF00"/>
                </a:solidFill>
              </a:endParaRPr>
            </a:p>
          </p:txBody>
        </p:sp>
        <p:sp>
          <p:nvSpPr>
            <p:cNvPr id="85" name="Rectangle 105"/>
            <p:cNvSpPr>
              <a:spLocks noChangeArrowheads="1"/>
            </p:cNvSpPr>
            <p:nvPr/>
          </p:nvSpPr>
          <p:spPr bwMode="auto">
            <a:xfrm>
              <a:off x="6495863" y="2038550"/>
              <a:ext cx="39528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155700">
                <a:lnSpc>
                  <a:spcPct val="90000"/>
                </a:lnSpc>
                <a:spcAft>
                  <a:spcPct val="35000"/>
                </a:spcAft>
              </a:pPr>
              <a:r>
                <a:rPr lang="en-US" sz="1200" kern="0">
                  <a:solidFill>
                    <a:srgbClr val="FFFF00"/>
                  </a:solidFill>
                  <a:latin typeface="GE Inspira Pitch" pitchFamily="34" charset="0"/>
                </a:rPr>
                <a:t>CIS</a:t>
              </a:r>
            </a:p>
          </p:txBody>
        </p:sp>
      </p:grpSp>
      <p:grpSp>
        <p:nvGrpSpPr>
          <p:cNvPr id="86" name="Group 85"/>
          <p:cNvGrpSpPr/>
          <p:nvPr/>
        </p:nvGrpSpPr>
        <p:grpSpPr>
          <a:xfrm>
            <a:off x="6986390" y="1988840"/>
            <a:ext cx="484428" cy="288925"/>
            <a:chOff x="6451293" y="2023469"/>
            <a:chExt cx="484428" cy="288925"/>
          </a:xfrm>
        </p:grpSpPr>
        <p:sp>
          <p:nvSpPr>
            <p:cNvPr id="87" name="Rectangle 117"/>
            <p:cNvSpPr>
              <a:spLocks noChangeArrowheads="1"/>
            </p:cNvSpPr>
            <p:nvPr/>
          </p:nvSpPr>
          <p:spPr bwMode="auto">
            <a:xfrm>
              <a:off x="6465700" y="2023469"/>
              <a:ext cx="455613" cy="288925"/>
            </a:xfrm>
            <a:prstGeom prst="rect">
              <a:avLst/>
            </a:prstGeom>
            <a:solidFill>
              <a:srgbClr val="B9CAFD">
                <a:lumMod val="50000"/>
              </a:srgbClr>
            </a:solidFill>
            <a:ln w="9525" algn="ctr">
              <a:noFill/>
              <a:round/>
              <a:headEnd/>
              <a:tailEnd/>
            </a:ln>
            <a:scene3d>
              <a:camera prst="orthographicFront"/>
              <a:lightRig rig="threePt" dir="t"/>
            </a:scene3d>
            <a:sp3d>
              <a:bevelT w="152400" h="50800" prst="softRound"/>
            </a:sp3d>
          </p:spPr>
          <p:txBody>
            <a:bodyPr/>
            <a:lstStyle/>
            <a:p>
              <a:pPr algn="ctr" eaLnBrk="0" hangingPunct="0">
                <a:defRPr/>
              </a:pPr>
              <a:endParaRPr lang="en-US" sz="1200" kern="0" dirty="0">
                <a:solidFill>
                  <a:srgbClr val="FFFF00"/>
                </a:solidFill>
              </a:endParaRPr>
            </a:p>
          </p:txBody>
        </p:sp>
        <p:sp>
          <p:nvSpPr>
            <p:cNvPr id="88" name="Rectangle 105"/>
            <p:cNvSpPr>
              <a:spLocks noChangeArrowheads="1"/>
            </p:cNvSpPr>
            <p:nvPr/>
          </p:nvSpPr>
          <p:spPr bwMode="auto">
            <a:xfrm>
              <a:off x="6451293" y="2038550"/>
              <a:ext cx="484428"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155700">
                <a:lnSpc>
                  <a:spcPct val="90000"/>
                </a:lnSpc>
                <a:spcAft>
                  <a:spcPct val="35000"/>
                </a:spcAft>
              </a:pPr>
              <a:r>
                <a:rPr lang="en-US" sz="1200" kern="0" dirty="0">
                  <a:solidFill>
                    <a:srgbClr val="FFFF00"/>
                  </a:solidFill>
                  <a:latin typeface="GE Inspira Pitch" pitchFamily="34" charset="0"/>
                </a:rPr>
                <a:t>CRM</a:t>
              </a:r>
            </a:p>
          </p:txBody>
        </p:sp>
      </p:grpSp>
      <p:grpSp>
        <p:nvGrpSpPr>
          <p:cNvPr id="89" name="Group 88"/>
          <p:cNvGrpSpPr/>
          <p:nvPr/>
        </p:nvGrpSpPr>
        <p:grpSpPr>
          <a:xfrm>
            <a:off x="7552748" y="1988840"/>
            <a:ext cx="455613" cy="288925"/>
            <a:chOff x="6465700" y="2023469"/>
            <a:chExt cx="455613" cy="288925"/>
          </a:xfrm>
        </p:grpSpPr>
        <p:sp>
          <p:nvSpPr>
            <p:cNvPr id="90" name="Rectangle 117"/>
            <p:cNvSpPr>
              <a:spLocks noChangeArrowheads="1"/>
            </p:cNvSpPr>
            <p:nvPr/>
          </p:nvSpPr>
          <p:spPr bwMode="auto">
            <a:xfrm>
              <a:off x="6465700" y="2023469"/>
              <a:ext cx="455613" cy="288925"/>
            </a:xfrm>
            <a:prstGeom prst="rect">
              <a:avLst/>
            </a:prstGeom>
            <a:solidFill>
              <a:srgbClr val="B9CAFD">
                <a:lumMod val="50000"/>
              </a:srgbClr>
            </a:solidFill>
            <a:ln w="9525" algn="ctr">
              <a:noFill/>
              <a:round/>
              <a:headEnd/>
              <a:tailEnd/>
            </a:ln>
            <a:scene3d>
              <a:camera prst="orthographicFront"/>
              <a:lightRig rig="threePt" dir="t"/>
            </a:scene3d>
            <a:sp3d>
              <a:bevelT w="152400" h="50800" prst="softRound"/>
            </a:sp3d>
          </p:spPr>
          <p:txBody>
            <a:bodyPr/>
            <a:lstStyle/>
            <a:p>
              <a:pPr algn="ctr" eaLnBrk="0" hangingPunct="0">
                <a:defRPr/>
              </a:pPr>
              <a:endParaRPr lang="en-US" sz="1200" kern="0" dirty="0">
                <a:solidFill>
                  <a:srgbClr val="FFFF00"/>
                </a:solidFill>
              </a:endParaRPr>
            </a:p>
          </p:txBody>
        </p:sp>
        <p:sp>
          <p:nvSpPr>
            <p:cNvPr id="91" name="Rectangle 105"/>
            <p:cNvSpPr>
              <a:spLocks noChangeArrowheads="1"/>
            </p:cNvSpPr>
            <p:nvPr/>
          </p:nvSpPr>
          <p:spPr bwMode="auto">
            <a:xfrm>
              <a:off x="6493772" y="2038550"/>
              <a:ext cx="399469"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155700">
                <a:lnSpc>
                  <a:spcPct val="90000"/>
                </a:lnSpc>
                <a:spcAft>
                  <a:spcPct val="35000"/>
                </a:spcAft>
              </a:pPr>
              <a:r>
                <a:rPr lang="en-US" sz="1200" kern="0" dirty="0">
                  <a:solidFill>
                    <a:srgbClr val="FFFF00"/>
                  </a:solidFill>
                  <a:latin typeface="GE Inspira Pitch" pitchFamily="34" charset="0"/>
                </a:rPr>
                <a:t>IVR</a:t>
              </a:r>
            </a:p>
          </p:txBody>
        </p:sp>
      </p:grpSp>
      <p:grpSp>
        <p:nvGrpSpPr>
          <p:cNvPr id="92" name="Group 91"/>
          <p:cNvGrpSpPr/>
          <p:nvPr/>
        </p:nvGrpSpPr>
        <p:grpSpPr>
          <a:xfrm>
            <a:off x="6082901" y="2963063"/>
            <a:ext cx="2389815" cy="883793"/>
            <a:chOff x="5854592" y="4713501"/>
            <a:chExt cx="2389815" cy="883793"/>
          </a:xfrm>
        </p:grpSpPr>
        <p:sp>
          <p:nvSpPr>
            <p:cNvPr id="93" name="Rectangle 92"/>
            <p:cNvSpPr/>
            <p:nvPr/>
          </p:nvSpPr>
          <p:spPr>
            <a:xfrm>
              <a:off x="5854592" y="4713501"/>
              <a:ext cx="2389815" cy="883793"/>
            </a:xfrm>
            <a:prstGeom prst="rect">
              <a:avLst/>
            </a:prstGeom>
            <a:solidFill>
              <a:srgbClr val="00FF00">
                <a:alpha val="52941"/>
              </a:srgbClr>
            </a:solidFill>
            <a:ln>
              <a:noFill/>
            </a:ln>
            <a:effectLst/>
            <a:scene3d>
              <a:camera prst="orthographicFront"/>
              <a:lightRig rig="chilly" dir="t"/>
            </a:scene3d>
            <a:sp3d prstMaterial="translucentPowder">
              <a:bevelT w="127000" h="25400" prst="softRound"/>
            </a:sp3d>
          </p:spPr>
          <p:txBody>
            <a:bodyPr lIns="99060" tIns="99060" rIns="99060" bIns="99060" spcCol="1270" anchor="ctr"/>
            <a:lstStyle/>
            <a:p>
              <a:pPr algn="ctr" defTabSz="1155700">
                <a:lnSpc>
                  <a:spcPct val="90000"/>
                </a:lnSpc>
                <a:spcAft>
                  <a:spcPct val="35000"/>
                </a:spcAft>
                <a:defRPr/>
              </a:pPr>
              <a:endParaRPr lang="en-US" sz="1200" kern="0" dirty="0">
                <a:solidFill>
                  <a:srgbClr val="FFFFFF"/>
                </a:solidFill>
                <a:latin typeface="GE Inspira Pitch" pitchFamily="34" charset="0"/>
              </a:endParaRPr>
            </a:p>
          </p:txBody>
        </p:sp>
        <p:grpSp>
          <p:nvGrpSpPr>
            <p:cNvPr id="94" name="Group 93"/>
            <p:cNvGrpSpPr/>
            <p:nvPr/>
          </p:nvGrpSpPr>
          <p:grpSpPr>
            <a:xfrm>
              <a:off x="7452320" y="4772126"/>
              <a:ext cx="718659" cy="766542"/>
              <a:chOff x="6643856" y="3277685"/>
              <a:chExt cx="1008112" cy="943404"/>
            </a:xfrm>
          </p:grpSpPr>
          <p:pic>
            <p:nvPicPr>
              <p:cNvPr id="96" name="Picture 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3856" y="3277685"/>
                <a:ext cx="1008112" cy="94340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97" name="TextBox 96"/>
              <p:cNvSpPr txBox="1"/>
              <p:nvPr/>
            </p:nvSpPr>
            <p:spPr>
              <a:xfrm>
                <a:off x="6884498" y="3657180"/>
                <a:ext cx="437615" cy="308352"/>
              </a:xfrm>
              <a:prstGeom prst="rect">
                <a:avLst/>
              </a:prstGeom>
              <a:noFill/>
            </p:spPr>
            <p:txBody>
              <a:bodyPr wrap="none" rtlCol="0" anchor="ctr" anchorCtr="1">
                <a:spAutoFit/>
              </a:bodyPr>
              <a:lstStyle/>
              <a:p>
                <a:r>
                  <a:rPr lang="es-MX" sz="2000" b="1" i="1" kern="0" dirty="0">
                    <a:solidFill>
                      <a:srgbClr val="FFFFFF"/>
                    </a:solidFill>
                  </a:rPr>
                  <a:t>GIS</a:t>
                </a:r>
                <a:endParaRPr lang="es-MX" b="1" i="1" kern="0" dirty="0">
                  <a:solidFill>
                    <a:srgbClr val="FFFFFF"/>
                  </a:solidFill>
                </a:endParaRPr>
              </a:p>
            </p:txBody>
          </p:sp>
        </p:grpSp>
        <p:sp>
          <p:nvSpPr>
            <p:cNvPr id="95" name="TextBox 169"/>
            <p:cNvSpPr txBox="1">
              <a:spLocks noChangeArrowheads="1"/>
            </p:cNvSpPr>
            <p:nvPr/>
          </p:nvSpPr>
          <p:spPr bwMode="auto">
            <a:xfrm>
              <a:off x="6023018" y="4739899"/>
              <a:ext cx="1447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GE Inspira" pitchFamily="34" charset="0"/>
                </a:defRPr>
              </a:lvl1pPr>
              <a:lvl2pPr marL="742950" indent="-285750" eaLnBrk="0" hangingPunct="0">
                <a:defRPr sz="1200">
                  <a:solidFill>
                    <a:schemeClr val="tx1"/>
                  </a:solidFill>
                  <a:latin typeface="GE Inspira" pitchFamily="34" charset="0"/>
                </a:defRPr>
              </a:lvl2pPr>
              <a:lvl3pPr marL="1143000" indent="-228600" eaLnBrk="0" hangingPunct="0">
                <a:defRPr sz="1200">
                  <a:solidFill>
                    <a:schemeClr val="tx1"/>
                  </a:solidFill>
                  <a:latin typeface="GE Inspira" pitchFamily="34" charset="0"/>
                </a:defRPr>
              </a:lvl3pPr>
              <a:lvl4pPr marL="1600200" indent="-228600" eaLnBrk="0" hangingPunct="0">
                <a:defRPr sz="1200">
                  <a:solidFill>
                    <a:schemeClr val="tx1"/>
                  </a:solidFill>
                  <a:latin typeface="GE Inspira" pitchFamily="34" charset="0"/>
                </a:defRPr>
              </a:lvl4pPr>
              <a:lvl5pPr marL="2057400" indent="-228600" eaLnBrk="0" hangingPunct="0">
                <a:defRPr sz="1200">
                  <a:solidFill>
                    <a:schemeClr val="tx1"/>
                  </a:solidFill>
                  <a:latin typeface="GE Inspira" pitchFamily="34" charset="0"/>
                </a:defRPr>
              </a:lvl5pPr>
              <a:lvl6pPr marL="2514600" indent="-228600" eaLnBrk="0" fontAlgn="base" hangingPunct="0">
                <a:spcBef>
                  <a:spcPct val="0"/>
                </a:spcBef>
                <a:spcAft>
                  <a:spcPct val="0"/>
                </a:spcAft>
                <a:defRPr sz="1200">
                  <a:solidFill>
                    <a:schemeClr val="tx1"/>
                  </a:solidFill>
                  <a:latin typeface="GE Inspira" pitchFamily="34" charset="0"/>
                </a:defRPr>
              </a:lvl6pPr>
              <a:lvl7pPr marL="2971800" indent="-228600" eaLnBrk="0" fontAlgn="base" hangingPunct="0">
                <a:spcBef>
                  <a:spcPct val="0"/>
                </a:spcBef>
                <a:spcAft>
                  <a:spcPct val="0"/>
                </a:spcAft>
                <a:defRPr sz="1200">
                  <a:solidFill>
                    <a:schemeClr val="tx1"/>
                  </a:solidFill>
                  <a:latin typeface="GE Inspira" pitchFamily="34" charset="0"/>
                </a:defRPr>
              </a:lvl7pPr>
              <a:lvl8pPr marL="3429000" indent="-228600" eaLnBrk="0" fontAlgn="base" hangingPunct="0">
                <a:spcBef>
                  <a:spcPct val="0"/>
                </a:spcBef>
                <a:spcAft>
                  <a:spcPct val="0"/>
                </a:spcAft>
                <a:defRPr sz="1200">
                  <a:solidFill>
                    <a:schemeClr val="tx1"/>
                  </a:solidFill>
                  <a:latin typeface="GE Inspira" pitchFamily="34" charset="0"/>
                </a:defRPr>
              </a:lvl8pPr>
              <a:lvl9pPr marL="3886200" indent="-228600" eaLnBrk="0" fontAlgn="base" hangingPunct="0">
                <a:spcBef>
                  <a:spcPct val="0"/>
                </a:spcBef>
                <a:spcAft>
                  <a:spcPct val="0"/>
                </a:spcAft>
                <a:defRPr sz="1200">
                  <a:solidFill>
                    <a:schemeClr val="tx1"/>
                  </a:solidFill>
                  <a:latin typeface="GE Inspira" pitchFamily="34" charset="0"/>
                </a:defRPr>
              </a:lvl9pPr>
            </a:lstStyle>
            <a:p>
              <a:pPr algn="ctr" eaLnBrk="1" hangingPunct="1"/>
              <a:r>
                <a:rPr lang="en-US" sz="1600" kern="0" dirty="0" err="1">
                  <a:solidFill>
                    <a:srgbClr val="FFFFFF"/>
                  </a:solidFill>
                  <a:latin typeface="GE Inspira Pitch" pitchFamily="34" charset="0"/>
                </a:rPr>
                <a:t>Sistema</a:t>
              </a:r>
              <a:r>
                <a:rPr lang="en-US" sz="1600" kern="0" dirty="0">
                  <a:solidFill>
                    <a:srgbClr val="FFFFFF"/>
                  </a:solidFill>
                  <a:latin typeface="GE Inspira Pitch" pitchFamily="34" charset="0"/>
                </a:rPr>
                <a:t> de</a:t>
              </a:r>
            </a:p>
            <a:p>
              <a:pPr algn="ctr" eaLnBrk="1" hangingPunct="1"/>
              <a:r>
                <a:rPr lang="en-US" sz="1600" kern="0" dirty="0" err="1">
                  <a:solidFill>
                    <a:srgbClr val="FFFFFF"/>
                  </a:solidFill>
                  <a:latin typeface="GE Inspira Pitch" pitchFamily="34" charset="0"/>
                </a:rPr>
                <a:t>Inventario</a:t>
              </a:r>
              <a:r>
                <a:rPr lang="en-US" sz="1600" kern="0" dirty="0">
                  <a:solidFill>
                    <a:srgbClr val="FFFFFF"/>
                  </a:solidFill>
                  <a:latin typeface="GE Inspira Pitch" pitchFamily="34" charset="0"/>
                </a:rPr>
                <a:t> </a:t>
              </a:r>
              <a:r>
                <a:rPr lang="en-US" sz="1600" kern="0" dirty="0" err="1">
                  <a:solidFill>
                    <a:srgbClr val="FFFFFF"/>
                  </a:solidFill>
                  <a:latin typeface="GE Inspira Pitch" pitchFamily="34" charset="0"/>
                </a:rPr>
                <a:t>Físico</a:t>
              </a:r>
              <a:endParaRPr lang="en-US" sz="1600" kern="0" dirty="0">
                <a:solidFill>
                  <a:srgbClr val="FFFFFF"/>
                </a:solidFill>
                <a:latin typeface="GE Inspira Pitch" pitchFamily="34" charset="0"/>
              </a:endParaRPr>
            </a:p>
          </p:txBody>
        </p:sp>
      </p:grpSp>
      <p:grpSp>
        <p:nvGrpSpPr>
          <p:cNvPr id="98" name="Group 97"/>
          <p:cNvGrpSpPr/>
          <p:nvPr/>
        </p:nvGrpSpPr>
        <p:grpSpPr>
          <a:xfrm>
            <a:off x="5940151" y="2343119"/>
            <a:ext cx="959669" cy="393390"/>
            <a:chOff x="2700" y="2839898"/>
            <a:chExt cx="1043312" cy="834649"/>
          </a:xfrm>
          <a:scene3d>
            <a:camera prst="orthographicFront">
              <a:rot lat="0" lon="0" rev="0"/>
            </a:camera>
            <a:lightRig rig="contrasting" dir="t">
              <a:rot lat="0" lon="0" rev="1500000"/>
            </a:lightRig>
          </a:scene3d>
        </p:grpSpPr>
        <p:sp>
          <p:nvSpPr>
            <p:cNvPr id="99" name="Rounded Rectangle 98"/>
            <p:cNvSpPr/>
            <p:nvPr/>
          </p:nvSpPr>
          <p:spPr>
            <a:xfrm>
              <a:off x="2700" y="2839898"/>
              <a:ext cx="1043312" cy="834649"/>
            </a:xfrm>
            <a:prstGeom prst="roundRect">
              <a:avLst>
                <a:gd name="adj" fmla="val 10000"/>
              </a:avLst>
            </a:prstGeom>
            <a:solidFill>
              <a:srgbClr val="4157AD">
                <a:hueOff val="0"/>
                <a:satOff val="0"/>
                <a:lumOff val="0"/>
                <a:alphaOff val="0"/>
              </a:srgbClr>
            </a:solidFill>
            <a:ln w="25400" cap="flat" cmpd="sng" algn="ctr">
              <a:noFill/>
              <a:prstDash val="solid"/>
            </a:ln>
            <a:effectLst>
              <a:outerShdw blurRad="149987" dist="250190" dir="8460000" algn="ctr">
                <a:srgbClr val="000000">
                  <a:alpha val="28000"/>
                </a:srgbClr>
              </a:outerShdw>
            </a:effectLst>
            <a:sp3d prstMaterial="metal">
              <a:bevelT w="88900" h="88900"/>
            </a:sp3d>
          </p:spPr>
        </p:sp>
        <p:sp>
          <p:nvSpPr>
            <p:cNvPr id="100" name="Rounded Rectangle 4"/>
            <p:cNvSpPr/>
            <p:nvPr/>
          </p:nvSpPr>
          <p:spPr>
            <a:xfrm>
              <a:off x="27146" y="2864344"/>
              <a:ext cx="994420" cy="785757"/>
            </a:xfrm>
            <a:prstGeom prst="rect">
              <a:avLst/>
            </a:prstGeom>
            <a:noFill/>
            <a:ln>
              <a:noFill/>
            </a:ln>
            <a:effectLst/>
            <a:sp3d/>
          </p:spPr>
          <p:txBody>
            <a:bodyPr spcFirstLastPara="0" vert="horz" wrap="square" lIns="24765" tIns="24765" rIns="24765" bIns="24765" numCol="1" spcCol="1270" anchor="ctr" anchorCtr="0">
              <a:noAutofit/>
            </a:bodyPr>
            <a:lstStyle/>
            <a:p>
              <a:pPr algn="ctr" defTabSz="577850">
                <a:lnSpc>
                  <a:spcPct val="90000"/>
                </a:lnSpc>
                <a:spcAft>
                  <a:spcPct val="35000"/>
                </a:spcAft>
              </a:pPr>
              <a:r>
                <a:rPr lang="en-US" sz="1300" kern="0" dirty="0" err="1">
                  <a:solidFill>
                    <a:srgbClr val="FFFFFF"/>
                  </a:solidFill>
                </a:rPr>
                <a:t>Planeación</a:t>
              </a:r>
              <a:endParaRPr lang="en-US" sz="1300" kern="0" dirty="0">
                <a:solidFill>
                  <a:srgbClr val="FFFFFF"/>
                </a:solidFill>
              </a:endParaRPr>
            </a:p>
          </p:txBody>
        </p:sp>
      </p:grpSp>
      <p:grpSp>
        <p:nvGrpSpPr>
          <p:cNvPr id="101" name="Group 100"/>
          <p:cNvGrpSpPr/>
          <p:nvPr/>
        </p:nvGrpSpPr>
        <p:grpSpPr>
          <a:xfrm>
            <a:off x="6941217" y="2343119"/>
            <a:ext cx="861036" cy="393390"/>
            <a:chOff x="2700" y="2839898"/>
            <a:chExt cx="1043312" cy="834649"/>
          </a:xfrm>
          <a:scene3d>
            <a:camera prst="orthographicFront">
              <a:rot lat="0" lon="0" rev="0"/>
            </a:camera>
            <a:lightRig rig="contrasting" dir="t">
              <a:rot lat="0" lon="0" rev="1500000"/>
            </a:lightRig>
          </a:scene3d>
        </p:grpSpPr>
        <p:sp>
          <p:nvSpPr>
            <p:cNvPr id="102" name="Rounded Rectangle 101"/>
            <p:cNvSpPr/>
            <p:nvPr/>
          </p:nvSpPr>
          <p:spPr>
            <a:xfrm>
              <a:off x="2700" y="2839898"/>
              <a:ext cx="1043312" cy="834649"/>
            </a:xfrm>
            <a:prstGeom prst="roundRect">
              <a:avLst>
                <a:gd name="adj" fmla="val 10000"/>
              </a:avLst>
            </a:prstGeom>
            <a:solidFill>
              <a:srgbClr val="4157AD">
                <a:hueOff val="0"/>
                <a:satOff val="0"/>
                <a:lumOff val="0"/>
                <a:alphaOff val="0"/>
              </a:srgbClr>
            </a:solidFill>
            <a:ln w="25400" cap="flat" cmpd="sng" algn="ctr">
              <a:noFill/>
              <a:prstDash val="solid"/>
            </a:ln>
            <a:effectLst>
              <a:outerShdw blurRad="149987" dist="250190" dir="8460000" algn="ctr">
                <a:srgbClr val="000000">
                  <a:alpha val="28000"/>
                </a:srgbClr>
              </a:outerShdw>
            </a:effectLst>
            <a:sp3d prstMaterial="metal">
              <a:bevelT w="88900" h="88900"/>
            </a:sp3d>
          </p:spPr>
        </p:sp>
        <p:sp>
          <p:nvSpPr>
            <p:cNvPr id="103" name="Rounded Rectangle 4"/>
            <p:cNvSpPr/>
            <p:nvPr/>
          </p:nvSpPr>
          <p:spPr>
            <a:xfrm>
              <a:off x="27146" y="2864344"/>
              <a:ext cx="994420" cy="785757"/>
            </a:xfrm>
            <a:prstGeom prst="rect">
              <a:avLst/>
            </a:prstGeom>
            <a:noFill/>
            <a:ln>
              <a:noFill/>
            </a:ln>
            <a:effectLst/>
            <a:sp3d/>
          </p:spPr>
          <p:txBody>
            <a:bodyPr spcFirstLastPara="0" vert="horz" wrap="square" lIns="24765" tIns="24765" rIns="24765" bIns="24765" numCol="1" spcCol="1270" anchor="ctr" anchorCtr="0">
              <a:noAutofit/>
            </a:bodyPr>
            <a:lstStyle/>
            <a:p>
              <a:pPr algn="ctr" defTabSz="577850">
                <a:lnSpc>
                  <a:spcPct val="90000"/>
                </a:lnSpc>
                <a:spcAft>
                  <a:spcPct val="35000"/>
                </a:spcAft>
              </a:pPr>
              <a:r>
                <a:rPr lang="en-US" sz="1300" kern="0" dirty="0" err="1">
                  <a:solidFill>
                    <a:srgbClr val="FFFFFF"/>
                  </a:solidFill>
                </a:rPr>
                <a:t>Diseño</a:t>
              </a:r>
              <a:endParaRPr lang="en-US" sz="1300" kern="0" dirty="0">
                <a:solidFill>
                  <a:srgbClr val="FFFFFF"/>
                </a:solidFill>
              </a:endParaRPr>
            </a:p>
          </p:txBody>
        </p:sp>
      </p:grpSp>
      <p:grpSp>
        <p:nvGrpSpPr>
          <p:cNvPr id="104" name="Group 103"/>
          <p:cNvGrpSpPr/>
          <p:nvPr/>
        </p:nvGrpSpPr>
        <p:grpSpPr>
          <a:xfrm>
            <a:off x="7843650" y="2343119"/>
            <a:ext cx="861036" cy="393390"/>
            <a:chOff x="2700" y="2839898"/>
            <a:chExt cx="1043312" cy="834649"/>
          </a:xfrm>
          <a:scene3d>
            <a:camera prst="orthographicFront">
              <a:rot lat="0" lon="0" rev="0"/>
            </a:camera>
            <a:lightRig rig="contrasting" dir="t">
              <a:rot lat="0" lon="0" rev="1500000"/>
            </a:lightRig>
          </a:scene3d>
        </p:grpSpPr>
        <p:sp>
          <p:nvSpPr>
            <p:cNvPr id="105" name="Rounded Rectangle 104"/>
            <p:cNvSpPr/>
            <p:nvPr/>
          </p:nvSpPr>
          <p:spPr>
            <a:xfrm>
              <a:off x="2700" y="2839898"/>
              <a:ext cx="1043312" cy="834649"/>
            </a:xfrm>
            <a:prstGeom prst="roundRect">
              <a:avLst>
                <a:gd name="adj" fmla="val 10000"/>
              </a:avLst>
            </a:prstGeom>
            <a:solidFill>
              <a:srgbClr val="4157AD">
                <a:hueOff val="0"/>
                <a:satOff val="0"/>
                <a:lumOff val="0"/>
                <a:alphaOff val="0"/>
              </a:srgbClr>
            </a:solidFill>
            <a:ln w="25400" cap="flat" cmpd="sng" algn="ctr">
              <a:noFill/>
              <a:prstDash val="solid"/>
            </a:ln>
            <a:effectLst>
              <a:outerShdw blurRad="149987" dist="250190" dir="8460000" algn="ctr">
                <a:srgbClr val="000000">
                  <a:alpha val="28000"/>
                </a:srgbClr>
              </a:outerShdw>
            </a:effectLst>
            <a:sp3d prstMaterial="metal">
              <a:bevelT w="88900" h="88900"/>
            </a:sp3d>
          </p:spPr>
        </p:sp>
        <p:sp>
          <p:nvSpPr>
            <p:cNvPr id="106" name="Rounded Rectangle 4"/>
            <p:cNvSpPr/>
            <p:nvPr/>
          </p:nvSpPr>
          <p:spPr>
            <a:xfrm>
              <a:off x="27146" y="2864344"/>
              <a:ext cx="994420" cy="785757"/>
            </a:xfrm>
            <a:prstGeom prst="rect">
              <a:avLst/>
            </a:prstGeom>
            <a:noFill/>
            <a:ln>
              <a:noFill/>
            </a:ln>
            <a:effectLst/>
            <a:sp3d/>
          </p:spPr>
          <p:txBody>
            <a:bodyPr spcFirstLastPara="0" vert="horz" wrap="square" lIns="24765" tIns="24765" rIns="24765" bIns="24765" numCol="1" spcCol="1270" anchor="ctr" anchorCtr="0">
              <a:noAutofit/>
            </a:bodyPr>
            <a:lstStyle/>
            <a:p>
              <a:pPr algn="ctr" defTabSz="577850">
                <a:lnSpc>
                  <a:spcPct val="90000"/>
                </a:lnSpc>
                <a:spcAft>
                  <a:spcPct val="35000"/>
                </a:spcAft>
              </a:pPr>
              <a:r>
                <a:rPr lang="en-US" sz="1300" kern="0" dirty="0" err="1">
                  <a:solidFill>
                    <a:srgbClr val="FFFFFF"/>
                  </a:solidFill>
                </a:rPr>
                <a:t>Ingeniería</a:t>
              </a:r>
              <a:endParaRPr lang="en-US" sz="1300" kern="0" dirty="0">
                <a:solidFill>
                  <a:srgbClr val="FFFFFF"/>
                </a:solidFill>
              </a:endParaRPr>
            </a:p>
          </p:txBody>
        </p:sp>
      </p:grpSp>
      <p:grpSp>
        <p:nvGrpSpPr>
          <p:cNvPr id="107" name="Group 106"/>
          <p:cNvGrpSpPr/>
          <p:nvPr/>
        </p:nvGrpSpPr>
        <p:grpSpPr>
          <a:xfrm>
            <a:off x="2115255" y="4874886"/>
            <a:ext cx="1165575" cy="308633"/>
            <a:chOff x="5547362" y="3498894"/>
            <a:chExt cx="3201101" cy="457946"/>
          </a:xfrm>
        </p:grpSpPr>
        <p:sp>
          <p:nvSpPr>
            <p:cNvPr id="108" name="Rectangle 107"/>
            <p:cNvSpPr/>
            <p:nvPr/>
          </p:nvSpPr>
          <p:spPr bwMode="auto">
            <a:xfrm>
              <a:off x="5547362" y="3498894"/>
              <a:ext cx="3201101" cy="457946"/>
            </a:xfrm>
            <a:prstGeom prst="rect">
              <a:avLst/>
            </a:prstGeom>
            <a:solidFill>
              <a:srgbClr val="FF99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109" name="Rectangle 34"/>
            <p:cNvSpPr>
              <a:spLocks noChangeArrowheads="1"/>
            </p:cNvSpPr>
            <p:nvPr/>
          </p:nvSpPr>
          <p:spPr bwMode="auto">
            <a:xfrm>
              <a:off x="6125992" y="3566890"/>
              <a:ext cx="2043841" cy="32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fontAlgn="base">
                <a:lnSpc>
                  <a:spcPct val="90000"/>
                </a:lnSpc>
                <a:spcBef>
                  <a:spcPct val="0"/>
                </a:spcBef>
                <a:spcAft>
                  <a:spcPct val="35000"/>
                </a:spcAft>
              </a:pPr>
              <a:r>
                <a:rPr lang="en-US" sz="900" dirty="0" err="1">
                  <a:solidFill>
                    <a:srgbClr val="FFFFFF"/>
                  </a:solidFill>
                  <a:latin typeface="GE Inspira Pitch" pitchFamily="34" charset="0"/>
                </a:rPr>
                <a:t>Medición</a:t>
              </a:r>
              <a:endParaRPr lang="en-US" dirty="0">
                <a:solidFill>
                  <a:srgbClr val="FFFFFF"/>
                </a:solidFill>
                <a:latin typeface="GE Inspira Pitch" pitchFamily="34" charset="0"/>
              </a:endParaRPr>
            </a:p>
          </p:txBody>
        </p:sp>
      </p:grpSp>
      <p:grpSp>
        <p:nvGrpSpPr>
          <p:cNvPr id="3" name="Group 2"/>
          <p:cNvGrpSpPr/>
          <p:nvPr/>
        </p:nvGrpSpPr>
        <p:grpSpPr>
          <a:xfrm>
            <a:off x="503545" y="1700808"/>
            <a:ext cx="5115824" cy="3888432"/>
            <a:chOff x="503545" y="1700808"/>
            <a:chExt cx="5115824" cy="3888432"/>
          </a:xfrm>
        </p:grpSpPr>
        <p:sp>
          <p:nvSpPr>
            <p:cNvPr id="16" name="L-Shape 15"/>
            <p:cNvSpPr/>
            <p:nvPr/>
          </p:nvSpPr>
          <p:spPr bwMode="auto">
            <a:xfrm rot="10800000">
              <a:off x="503545" y="1700808"/>
              <a:ext cx="5115824" cy="3888432"/>
            </a:xfrm>
            <a:prstGeom prst="corner">
              <a:avLst>
                <a:gd name="adj1" fmla="val 54124"/>
                <a:gd name="adj2" fmla="val 55693"/>
              </a:avLst>
            </a:prstGeom>
            <a:solidFill>
              <a:srgbClr val="AFFA86"/>
            </a:solidFill>
            <a:ln w="9525" cap="flat" cmpd="sng" algn="ctr">
              <a:noFill/>
              <a:prstDash val="solid"/>
              <a:round/>
              <a:headEnd type="none" w="med" len="med"/>
              <a:tailEnd type="none" w="med" len="med"/>
            </a:ln>
            <a:effectLst/>
            <a:scene3d>
              <a:camera prst="orthographicFront"/>
              <a:lightRig rig="chilly" dir="t">
                <a:rot lat="0" lon="0" rev="10800000"/>
              </a:lightRig>
            </a:scene3d>
            <a:sp3d prstMaterial="translucentPowder">
              <a:bevelT w="127000" h="25400" prst="softRound"/>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endParaRPr>
            </a:p>
          </p:txBody>
        </p:sp>
        <p:grpSp>
          <p:nvGrpSpPr>
            <p:cNvPr id="2" name="Group 1"/>
            <p:cNvGrpSpPr/>
            <p:nvPr/>
          </p:nvGrpSpPr>
          <p:grpSpPr>
            <a:xfrm>
              <a:off x="3568752" y="3356992"/>
              <a:ext cx="2011360" cy="2160240"/>
              <a:chOff x="3568752" y="3356992"/>
              <a:chExt cx="2011360" cy="2160240"/>
            </a:xfrm>
          </p:grpSpPr>
          <p:grpSp>
            <p:nvGrpSpPr>
              <p:cNvPr id="54" name="Group 53"/>
              <p:cNvGrpSpPr/>
              <p:nvPr/>
            </p:nvGrpSpPr>
            <p:grpSpPr>
              <a:xfrm>
                <a:off x="3568752" y="3356992"/>
                <a:ext cx="2011360" cy="1455051"/>
                <a:chOff x="3496742" y="3429000"/>
                <a:chExt cx="2005604" cy="1398631"/>
              </a:xfrm>
            </p:grpSpPr>
            <p:sp>
              <p:nvSpPr>
                <p:cNvPr id="55" name="Rectangle 54"/>
                <p:cNvSpPr/>
                <p:nvPr/>
              </p:nvSpPr>
              <p:spPr>
                <a:xfrm>
                  <a:off x="3496742" y="3429000"/>
                  <a:ext cx="2005604" cy="1398631"/>
                </a:xfrm>
                <a:prstGeom prst="rect">
                  <a:avLst/>
                </a:prstGeom>
                <a:solidFill>
                  <a:srgbClr val="CC3399"/>
                </a:solidFill>
                <a:ln>
                  <a:noFill/>
                </a:ln>
                <a:effectLst/>
                <a:scene3d>
                  <a:camera prst="orthographicFront"/>
                  <a:lightRig rig="chilly" dir="t"/>
                </a:scene3d>
                <a:sp3d prstMaterial="translucentPowder">
                  <a:bevelT w="127000" h="25400" prst="softRound"/>
                </a:sp3d>
              </p:spPr>
              <p:txBody>
                <a:bodyPr lIns="99060" tIns="99060" rIns="99060" bIns="99060" spcCol="1270" anchor="ctr"/>
                <a:lstStyle/>
                <a:p>
                  <a:pPr algn="ctr" defTabSz="1155700">
                    <a:lnSpc>
                      <a:spcPct val="90000"/>
                    </a:lnSpc>
                    <a:spcAft>
                      <a:spcPct val="35000"/>
                    </a:spcAft>
                    <a:defRPr/>
                  </a:pPr>
                  <a:endParaRPr lang="en-US" sz="2000" kern="0" dirty="0">
                    <a:solidFill>
                      <a:srgbClr val="FFFFFF"/>
                    </a:solidFill>
                    <a:latin typeface="GE Inspira Pitch" pitchFamily="34" charset="0"/>
                  </a:endParaRPr>
                </a:p>
              </p:txBody>
            </p:sp>
            <p:sp>
              <p:nvSpPr>
                <p:cNvPr id="56" name="Rectangle 17"/>
                <p:cNvSpPr>
                  <a:spLocks noChangeArrowheads="1"/>
                </p:cNvSpPr>
                <p:nvPr/>
              </p:nvSpPr>
              <p:spPr bwMode="auto">
                <a:xfrm>
                  <a:off x="3639947" y="3475108"/>
                  <a:ext cx="1737270" cy="340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955800">
                    <a:lnSpc>
                      <a:spcPct val="90000"/>
                    </a:lnSpc>
                    <a:spcAft>
                      <a:spcPct val="35000"/>
                    </a:spcAft>
                  </a:pPr>
                  <a:r>
                    <a:rPr lang="en-US" sz="1600" kern="0" dirty="0" err="1">
                      <a:solidFill>
                        <a:srgbClr val="FFFFFF"/>
                      </a:solidFill>
                      <a:latin typeface="GE Inspira Pitch" pitchFamily="34" charset="0"/>
                    </a:rPr>
                    <a:t>Modelo</a:t>
                  </a:r>
                  <a:r>
                    <a:rPr lang="en-US" sz="1600" kern="0" dirty="0">
                      <a:solidFill>
                        <a:srgbClr val="FFFFFF"/>
                      </a:solidFill>
                      <a:latin typeface="GE Inspira Pitch" pitchFamily="34" charset="0"/>
                    </a:rPr>
                    <a:t> de Red</a:t>
                  </a:r>
                </a:p>
              </p:txBody>
            </p:sp>
          </p:grpSp>
          <p:grpSp>
            <p:nvGrpSpPr>
              <p:cNvPr id="60" name="Group 59"/>
              <p:cNvGrpSpPr/>
              <p:nvPr/>
            </p:nvGrpSpPr>
            <p:grpSpPr>
              <a:xfrm>
                <a:off x="3616672" y="3789040"/>
                <a:ext cx="1809947" cy="453406"/>
                <a:chOff x="3732823" y="4437595"/>
                <a:chExt cx="1533442" cy="627308"/>
              </a:xfrm>
            </p:grpSpPr>
            <p:sp>
              <p:nvSpPr>
                <p:cNvPr id="61" name="Rectangle 60"/>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62" name="Rectangle 34"/>
                <p:cNvSpPr>
                  <a:spLocks noChangeArrowheads="1"/>
                </p:cNvSpPr>
                <p:nvPr/>
              </p:nvSpPr>
              <p:spPr bwMode="auto">
                <a:xfrm>
                  <a:off x="3790173" y="4457431"/>
                  <a:ext cx="1418742" cy="58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fontAlgn="base">
                    <a:lnSpc>
                      <a:spcPct val="90000"/>
                    </a:lnSpc>
                    <a:spcBef>
                      <a:spcPct val="0"/>
                    </a:spcBef>
                    <a:spcAft>
                      <a:spcPct val="35000"/>
                    </a:spcAft>
                  </a:pPr>
                  <a:r>
                    <a:rPr lang="en-US" sz="1200" dirty="0" err="1">
                      <a:solidFill>
                        <a:srgbClr val="FFFFFF"/>
                      </a:solidFill>
                      <a:latin typeface="GE Inspira Pitch" pitchFamily="34" charset="0"/>
                    </a:rPr>
                    <a:t>Modelado</a:t>
                  </a:r>
                  <a:r>
                    <a:rPr lang="en-US" sz="1200" dirty="0">
                      <a:solidFill>
                        <a:srgbClr val="FFFFFF"/>
                      </a:solidFill>
                      <a:latin typeface="GE Inspira Pitch" pitchFamily="34" charset="0"/>
                    </a:rPr>
                    <a:t> de </a:t>
                  </a:r>
                  <a:r>
                    <a:rPr lang="en-US" sz="1200" dirty="0" err="1">
                      <a:solidFill>
                        <a:srgbClr val="FFFFFF"/>
                      </a:solidFill>
                      <a:latin typeface="GE Inspira Pitch" pitchFamily="34" charset="0"/>
                    </a:rPr>
                    <a:t>Dispositivos</a:t>
                  </a:r>
                  <a:endParaRPr lang="en-US" sz="1100" dirty="0">
                    <a:solidFill>
                      <a:srgbClr val="FFFFFF"/>
                    </a:solidFill>
                    <a:latin typeface="GE Inspira Pitch" pitchFamily="34" charset="0"/>
                  </a:endParaRPr>
                </a:p>
              </p:txBody>
            </p:sp>
          </p:grpSp>
          <p:grpSp>
            <p:nvGrpSpPr>
              <p:cNvPr id="78" name="Group 77"/>
              <p:cNvGrpSpPr/>
              <p:nvPr/>
            </p:nvGrpSpPr>
            <p:grpSpPr>
              <a:xfrm>
                <a:off x="3616672" y="4271738"/>
                <a:ext cx="1809947" cy="453406"/>
                <a:chOff x="3732823" y="4437595"/>
                <a:chExt cx="1533442" cy="627308"/>
              </a:xfrm>
            </p:grpSpPr>
            <p:sp>
              <p:nvSpPr>
                <p:cNvPr id="79" name="Rectangle 78"/>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80" name="Rectangle 34"/>
                <p:cNvSpPr>
                  <a:spLocks noChangeArrowheads="1"/>
                </p:cNvSpPr>
                <p:nvPr/>
              </p:nvSpPr>
              <p:spPr bwMode="auto">
                <a:xfrm>
                  <a:off x="3790173" y="4457427"/>
                  <a:ext cx="1418742" cy="58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fontAlgn="base">
                    <a:lnSpc>
                      <a:spcPct val="90000"/>
                    </a:lnSpc>
                    <a:spcBef>
                      <a:spcPct val="0"/>
                    </a:spcBef>
                    <a:spcAft>
                      <a:spcPct val="35000"/>
                    </a:spcAft>
                  </a:pPr>
                  <a:r>
                    <a:rPr lang="en-US" sz="1200" dirty="0" err="1">
                      <a:solidFill>
                        <a:srgbClr val="FFFFFF"/>
                      </a:solidFill>
                      <a:latin typeface="GE Inspira Pitch" pitchFamily="34" charset="0"/>
                    </a:rPr>
                    <a:t>Análisis</a:t>
                  </a:r>
                  <a:r>
                    <a:rPr lang="en-US" sz="1200" dirty="0">
                      <a:solidFill>
                        <a:srgbClr val="FFFFFF"/>
                      </a:solidFill>
                      <a:latin typeface="GE Inspira Pitch" pitchFamily="34" charset="0"/>
                    </a:rPr>
                    <a:t> de </a:t>
                  </a:r>
                  <a:r>
                    <a:rPr lang="en-US" sz="1200" dirty="0" err="1">
                      <a:solidFill>
                        <a:srgbClr val="FFFFFF"/>
                      </a:solidFill>
                      <a:latin typeface="GE Inspira Pitch" pitchFamily="34" charset="0"/>
                    </a:rPr>
                    <a:t>Conectividad</a:t>
                  </a:r>
                  <a:endParaRPr lang="en-US" sz="1100" dirty="0">
                    <a:solidFill>
                      <a:srgbClr val="FFFFFF"/>
                    </a:solidFill>
                    <a:latin typeface="GE Inspira Pitch" pitchFamily="34" charset="0"/>
                  </a:endParaRPr>
                </a:p>
              </p:txBody>
            </p:sp>
          </p:grpSp>
          <p:grpSp>
            <p:nvGrpSpPr>
              <p:cNvPr id="68" name="Group 67"/>
              <p:cNvGrpSpPr/>
              <p:nvPr/>
            </p:nvGrpSpPr>
            <p:grpSpPr>
              <a:xfrm>
                <a:off x="3568752" y="4862466"/>
                <a:ext cx="2011360" cy="654766"/>
                <a:chOff x="3496742" y="3849065"/>
                <a:chExt cx="2005604" cy="978565"/>
              </a:xfrm>
            </p:grpSpPr>
            <p:grpSp>
              <p:nvGrpSpPr>
                <p:cNvPr id="69" name="Group 68"/>
                <p:cNvGrpSpPr/>
                <p:nvPr/>
              </p:nvGrpSpPr>
              <p:grpSpPr>
                <a:xfrm>
                  <a:off x="3496742" y="3849065"/>
                  <a:ext cx="2005604" cy="978565"/>
                  <a:chOff x="3496742" y="3429000"/>
                  <a:chExt cx="2005604" cy="1398631"/>
                </a:xfrm>
              </p:grpSpPr>
              <p:sp>
                <p:nvSpPr>
                  <p:cNvPr id="73" name="Rectangle 72"/>
                  <p:cNvSpPr/>
                  <p:nvPr/>
                </p:nvSpPr>
                <p:spPr>
                  <a:xfrm>
                    <a:off x="3496742" y="3429000"/>
                    <a:ext cx="2005604" cy="1398631"/>
                  </a:xfrm>
                  <a:prstGeom prst="rect">
                    <a:avLst/>
                  </a:prstGeom>
                  <a:solidFill>
                    <a:srgbClr val="CC3399"/>
                  </a:solidFill>
                  <a:ln>
                    <a:noFill/>
                  </a:ln>
                  <a:effectLst/>
                  <a:scene3d>
                    <a:camera prst="orthographicFront"/>
                    <a:lightRig rig="chilly" dir="t"/>
                  </a:scene3d>
                  <a:sp3d prstMaterial="translucentPowder">
                    <a:bevelT w="127000" h="25400" prst="softRound"/>
                  </a:sp3d>
                </p:spPr>
                <p:txBody>
                  <a:bodyPr lIns="99060" tIns="99060" rIns="99060" bIns="99060" spcCol="1270" anchor="ctr"/>
                  <a:lstStyle/>
                  <a:p>
                    <a:pPr algn="ctr" defTabSz="1155700">
                      <a:lnSpc>
                        <a:spcPct val="90000"/>
                      </a:lnSpc>
                      <a:spcAft>
                        <a:spcPct val="35000"/>
                      </a:spcAft>
                      <a:defRPr/>
                    </a:pPr>
                    <a:endParaRPr lang="en-US" sz="2000" kern="0" dirty="0">
                      <a:solidFill>
                        <a:srgbClr val="FFFFFF"/>
                      </a:solidFill>
                      <a:latin typeface="GE Inspira Pitch" pitchFamily="34" charset="0"/>
                    </a:endParaRPr>
                  </a:p>
                </p:txBody>
              </p:sp>
              <p:sp>
                <p:nvSpPr>
                  <p:cNvPr id="74" name="Rectangle 17"/>
                  <p:cNvSpPr>
                    <a:spLocks noChangeArrowheads="1"/>
                  </p:cNvSpPr>
                  <p:nvPr/>
                </p:nvSpPr>
                <p:spPr bwMode="auto">
                  <a:xfrm>
                    <a:off x="3959484" y="3475108"/>
                    <a:ext cx="108012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955800">
                      <a:lnSpc>
                        <a:spcPct val="90000"/>
                      </a:lnSpc>
                      <a:spcAft>
                        <a:spcPct val="35000"/>
                      </a:spcAft>
                    </a:pPr>
                    <a:r>
                      <a:rPr lang="en-US" sz="1600" kern="0" dirty="0">
                        <a:solidFill>
                          <a:srgbClr val="FFFFFF"/>
                        </a:solidFill>
                        <a:latin typeface="GE Inspira Pitch" pitchFamily="34" charset="0"/>
                      </a:rPr>
                      <a:t>SCADA</a:t>
                    </a:r>
                  </a:p>
                </p:txBody>
              </p:sp>
            </p:grpSp>
            <p:grpSp>
              <p:nvGrpSpPr>
                <p:cNvPr id="70" name="Group 69"/>
                <p:cNvGrpSpPr/>
                <p:nvPr/>
              </p:nvGrpSpPr>
              <p:grpSpPr>
                <a:xfrm>
                  <a:off x="3790173" y="4385486"/>
                  <a:ext cx="1476092" cy="389528"/>
                  <a:chOff x="3732823" y="4437595"/>
                  <a:chExt cx="1533442" cy="627308"/>
                </a:xfrm>
              </p:grpSpPr>
              <p:sp>
                <p:nvSpPr>
                  <p:cNvPr id="71" name="Rectangle 70"/>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hangingPunct="0">
                      <a:defRPr/>
                    </a:pPr>
                    <a:endParaRPr lang="en-US" kern="0" dirty="0">
                      <a:solidFill>
                        <a:srgbClr val="4157AD"/>
                      </a:solidFill>
                    </a:endParaRPr>
                  </a:p>
                </p:txBody>
              </p:sp>
              <p:sp>
                <p:nvSpPr>
                  <p:cNvPr id="72" name="Rectangle 34"/>
                  <p:cNvSpPr>
                    <a:spLocks noChangeArrowheads="1"/>
                  </p:cNvSpPr>
                  <p:nvPr/>
                </p:nvSpPr>
                <p:spPr bwMode="auto">
                  <a:xfrm>
                    <a:off x="3790173" y="4621983"/>
                    <a:ext cx="1418742"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a:lnSpc>
                        <a:spcPct val="90000"/>
                      </a:lnSpc>
                      <a:spcAft>
                        <a:spcPct val="35000"/>
                      </a:spcAft>
                    </a:pPr>
                    <a:r>
                      <a:rPr lang="en-US" sz="1200" kern="0" dirty="0">
                        <a:solidFill>
                          <a:srgbClr val="FFFFFF"/>
                        </a:solidFill>
                        <a:latin typeface="GE Inspira Pitch" pitchFamily="34" charset="0"/>
                      </a:rPr>
                      <a:t>LOAD SHEDDING</a:t>
                    </a:r>
                    <a:endParaRPr lang="en-US" sz="1100" kern="0" dirty="0">
                      <a:solidFill>
                        <a:srgbClr val="FFFFFF"/>
                      </a:solidFill>
                      <a:latin typeface="GE Inspira Pitch" pitchFamily="34" charset="0"/>
                    </a:endParaRPr>
                  </a:p>
                </p:txBody>
              </p:sp>
            </p:grpSp>
          </p:grpSp>
        </p:grpSp>
      </p:grpSp>
    </p:spTree>
    <p:extLst>
      <p:ext uri="{BB962C8B-B14F-4D97-AF65-F5344CB8AC3E}">
        <p14:creationId xmlns:p14="http://schemas.microsoft.com/office/powerpoint/2010/main" val="34806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2397334" y="6495082"/>
            <a:ext cx="4295013" cy="365125"/>
          </a:xfrm>
          <a:prstGeom prst="rect">
            <a:avLst/>
          </a:prstGeom>
        </p:spPr>
        <p:txBody>
          <a:bodyPr/>
          <a:lstStyle/>
          <a:p>
            <a:endParaRPr lang="es-ES" dirty="0"/>
          </a:p>
        </p:txBody>
      </p:sp>
      <p:sp>
        <p:nvSpPr>
          <p:cNvPr id="7" name="Title 4"/>
          <p:cNvSpPr txBox="1">
            <a:spLocks/>
          </p:cNvSpPr>
          <p:nvPr/>
        </p:nvSpPr>
        <p:spPr>
          <a:xfrm>
            <a:off x="342244" y="2979738"/>
            <a:ext cx="8405192"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rgbClr val="EE3338"/>
                </a:solidFill>
                <a:latin typeface="+mj-lt"/>
                <a:ea typeface="+mj-ea"/>
                <a:cs typeface="+mj-cs"/>
              </a:defRPr>
            </a:lvl1pPr>
          </a:lstStyle>
          <a:p>
            <a:r>
              <a:rPr lang="en-US" sz="4000" dirty="0"/>
              <a:t>Material del </a:t>
            </a:r>
            <a:r>
              <a:rPr lang="en-US" sz="4000" dirty="0" err="1"/>
              <a:t>Curso</a:t>
            </a:r>
            <a:r>
              <a:rPr lang="en-US" sz="4000" dirty="0"/>
              <a:t> </a:t>
            </a:r>
            <a:r>
              <a:rPr lang="es-ES" sz="4000" dirty="0"/>
              <a:t>Seminario Smart </a:t>
            </a:r>
            <a:r>
              <a:rPr lang="es-ES" sz="4000" dirty="0" err="1"/>
              <a:t>Grids</a:t>
            </a:r>
            <a:r>
              <a:rPr lang="es-ES" sz="4000" dirty="0"/>
              <a:t> Universidad Nacional de Colombia – Colombia Inteligente</a:t>
            </a:r>
            <a:br>
              <a:rPr lang="es-ES" sz="4000" dirty="0"/>
            </a:br>
            <a:br>
              <a:rPr lang="es-ES" sz="4000" dirty="0"/>
            </a:br>
            <a:r>
              <a:rPr lang="pt-BR" sz="4000" dirty="0"/>
              <a:t>Jorge </a:t>
            </a:r>
            <a:r>
              <a:rPr lang="pt-BR" sz="4000" dirty="0" err="1"/>
              <a:t>Quiroz</a:t>
            </a:r>
            <a:r>
              <a:rPr lang="pt-BR" sz="4000" dirty="0"/>
              <a:t>, PhD - General Electric</a:t>
            </a:r>
            <a:br>
              <a:rPr lang="pt-BR" sz="4000" dirty="0"/>
            </a:br>
            <a:br>
              <a:rPr lang="es-ES" sz="4000" dirty="0"/>
            </a:br>
            <a:endParaRPr lang="en-US" sz="4000" dirty="0"/>
          </a:p>
        </p:txBody>
      </p:sp>
    </p:spTree>
    <p:extLst>
      <p:ext uri="{BB962C8B-B14F-4D97-AF65-F5344CB8AC3E}">
        <p14:creationId xmlns:p14="http://schemas.microsoft.com/office/powerpoint/2010/main" val="984346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harpenSoften amount="1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273130" y="3261810"/>
            <a:ext cx="5793709" cy="1922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355600" y="260648"/>
            <a:ext cx="8459788" cy="1132334"/>
          </a:xfrm>
        </p:spPr>
        <p:txBody>
          <a:bodyPr/>
          <a:lstStyle/>
          <a:p>
            <a:r>
              <a:rPr lang="es-MX" dirty="0">
                <a:latin typeface="GE Inspira" pitchFamily="34" charset="0"/>
              </a:rPr>
              <a:t>Automatización de la Distribución </a:t>
            </a:r>
          </a:p>
        </p:txBody>
      </p:sp>
      <p:sp>
        <p:nvSpPr>
          <p:cNvPr id="3" name="Content Placeholder 2"/>
          <p:cNvSpPr>
            <a:spLocks noGrp="1"/>
          </p:cNvSpPr>
          <p:nvPr>
            <p:ph idx="1"/>
          </p:nvPr>
        </p:nvSpPr>
        <p:spPr>
          <a:xfrm>
            <a:off x="259312" y="1196752"/>
            <a:ext cx="8459788" cy="405656"/>
          </a:xfrm>
        </p:spPr>
        <p:txBody>
          <a:bodyPr/>
          <a:lstStyle/>
          <a:p>
            <a:r>
              <a:rPr lang="es-MX" sz="2400" dirty="0"/>
              <a:t>¿Qué es la Automatización de la Distribución (DA)?</a:t>
            </a:r>
          </a:p>
        </p:txBody>
      </p:sp>
      <p:sp>
        <p:nvSpPr>
          <p:cNvPr id="8" name="Text Box 5"/>
          <p:cNvSpPr txBox="1">
            <a:spLocks noChangeArrowheads="1"/>
          </p:cNvSpPr>
          <p:nvPr/>
        </p:nvSpPr>
        <p:spPr bwMode="auto">
          <a:xfrm>
            <a:off x="506183" y="1674416"/>
            <a:ext cx="8137073" cy="1384995"/>
          </a:xfrm>
          <a:prstGeom prst="rect">
            <a:avLst/>
          </a:prstGeom>
          <a:noFill/>
          <a:ln>
            <a:noFill/>
          </a:ln>
          <a:effectLst/>
          <a:extLst>
            <a:ext uri="{909E8E84-426E-40DD-AFC4-6F175D3DCCD1}">
              <a14:hiddenFill xmlns:a14="http://schemas.microsoft.com/office/drawing/2010/main">
                <a:gradFill rotWithShape="0">
                  <a:gsLst>
                    <a:gs pos="0">
                      <a:srgbClr val="3C73B9"/>
                    </a:gs>
                    <a:gs pos="100000">
                      <a:srgbClr val="FFFFFF"/>
                    </a:gs>
                  </a:gsLst>
                  <a:lin ang="5400000" scaled="1"/>
                </a:gradFill>
              </a14:hiddenFill>
            </a:ext>
            <a:ext uri="{91240B29-F687-4F45-9708-019B960494DF}">
              <a14:hiddenLine xmlns:a14="http://schemas.microsoft.com/office/drawing/2010/main" w="9525">
                <a:solidFill>
                  <a:srgbClr val="3C73B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285750" indent="-285750" eaLnBrk="0" fontAlgn="base" hangingPunct="0">
              <a:spcBef>
                <a:spcPts val="1200"/>
              </a:spcBef>
              <a:spcAft>
                <a:spcPct val="0"/>
              </a:spcAft>
              <a:buFont typeface="Arial" pitchFamily="34" charset="0"/>
              <a:buChar char="•"/>
              <a:defRPr/>
            </a:pPr>
            <a:r>
              <a:rPr lang="en-US" sz="1600" b="1" dirty="0">
                <a:solidFill>
                  <a:srgbClr val="1E4191"/>
                </a:solidFill>
              </a:rPr>
              <a:t>DA </a:t>
            </a:r>
            <a:r>
              <a:rPr lang="en-US" sz="1600" b="1" dirty="0" err="1">
                <a:solidFill>
                  <a:srgbClr val="1E4191"/>
                </a:solidFill>
              </a:rPr>
              <a:t>es</a:t>
            </a:r>
            <a:r>
              <a:rPr lang="en-US" sz="1600" b="1" dirty="0">
                <a:solidFill>
                  <a:srgbClr val="1E4191"/>
                </a:solidFill>
              </a:rPr>
              <a:t> </a:t>
            </a:r>
            <a:r>
              <a:rPr lang="en-US" sz="1600" b="1" dirty="0" err="1">
                <a:solidFill>
                  <a:srgbClr val="1E4191"/>
                </a:solidFill>
              </a:rPr>
              <a:t>una</a:t>
            </a:r>
            <a:r>
              <a:rPr lang="en-US" sz="1600" b="1" dirty="0">
                <a:solidFill>
                  <a:srgbClr val="1E4191"/>
                </a:solidFill>
              </a:rPr>
              <a:t> </a:t>
            </a:r>
            <a:r>
              <a:rPr lang="en-US" sz="1600" b="1" dirty="0" err="1">
                <a:solidFill>
                  <a:srgbClr val="1E4191"/>
                </a:solidFill>
              </a:rPr>
              <a:t>solución</a:t>
            </a:r>
            <a:r>
              <a:rPr lang="en-US" sz="1600" b="1" dirty="0">
                <a:solidFill>
                  <a:srgbClr val="1E4191"/>
                </a:solidFill>
              </a:rPr>
              <a:t> </a:t>
            </a:r>
            <a:r>
              <a:rPr lang="en-US" sz="1600" b="1" dirty="0" err="1">
                <a:solidFill>
                  <a:srgbClr val="1E4191"/>
                </a:solidFill>
              </a:rPr>
              <a:t>que</a:t>
            </a:r>
            <a:r>
              <a:rPr lang="en-US" sz="1600" b="1" dirty="0">
                <a:solidFill>
                  <a:srgbClr val="1E4191"/>
                </a:solidFill>
              </a:rPr>
              <a:t> </a:t>
            </a:r>
            <a:r>
              <a:rPr lang="en-US" sz="1600" b="1" dirty="0" err="1">
                <a:solidFill>
                  <a:srgbClr val="1E4191"/>
                </a:solidFill>
              </a:rPr>
              <a:t>permite</a:t>
            </a:r>
            <a:r>
              <a:rPr lang="en-US" sz="1600" b="1" dirty="0">
                <a:solidFill>
                  <a:srgbClr val="1E4191"/>
                </a:solidFill>
              </a:rPr>
              <a:t> a la </a:t>
            </a:r>
            <a:r>
              <a:rPr lang="en-US" sz="1600" b="1" dirty="0" err="1">
                <a:solidFill>
                  <a:srgbClr val="1E4191"/>
                </a:solidFill>
              </a:rPr>
              <a:t>empresa</a:t>
            </a:r>
            <a:r>
              <a:rPr lang="en-US" sz="1600" b="1" dirty="0">
                <a:solidFill>
                  <a:srgbClr val="1E4191"/>
                </a:solidFill>
              </a:rPr>
              <a:t> </a:t>
            </a:r>
            <a:r>
              <a:rPr lang="en-US" sz="1600" b="1" dirty="0" err="1">
                <a:solidFill>
                  <a:srgbClr val="1E4191"/>
                </a:solidFill>
              </a:rPr>
              <a:t>eléctrica</a:t>
            </a:r>
            <a:r>
              <a:rPr lang="en-US" sz="1600" b="1" dirty="0">
                <a:solidFill>
                  <a:srgbClr val="1E4191"/>
                </a:solidFill>
              </a:rPr>
              <a:t> </a:t>
            </a:r>
            <a:r>
              <a:rPr lang="en-US" sz="1600" b="1" dirty="0" err="1">
                <a:solidFill>
                  <a:srgbClr val="1E4191"/>
                </a:solidFill>
              </a:rPr>
              <a:t>monitorear</a:t>
            </a:r>
            <a:r>
              <a:rPr lang="en-US" sz="1600" b="1" dirty="0">
                <a:solidFill>
                  <a:srgbClr val="1E4191"/>
                </a:solidFill>
              </a:rPr>
              <a:t>,  </a:t>
            </a:r>
            <a:r>
              <a:rPr lang="en-US" sz="1600" b="1" dirty="0" err="1">
                <a:solidFill>
                  <a:srgbClr val="1E4191"/>
                </a:solidFill>
              </a:rPr>
              <a:t>controlar</a:t>
            </a:r>
            <a:r>
              <a:rPr lang="en-US" sz="1600" b="1" dirty="0">
                <a:solidFill>
                  <a:srgbClr val="1E4191"/>
                </a:solidFill>
              </a:rPr>
              <a:t> y regular los </a:t>
            </a:r>
            <a:r>
              <a:rPr lang="en-US" sz="1600" b="1" dirty="0" err="1">
                <a:solidFill>
                  <a:srgbClr val="1E4191"/>
                </a:solidFill>
              </a:rPr>
              <a:t>activos</a:t>
            </a:r>
            <a:r>
              <a:rPr lang="en-US" sz="1600" b="1" dirty="0">
                <a:solidFill>
                  <a:srgbClr val="1E4191"/>
                </a:solidFill>
              </a:rPr>
              <a:t> de </a:t>
            </a:r>
            <a:r>
              <a:rPr lang="en-US" sz="1600" b="1" dirty="0" err="1">
                <a:solidFill>
                  <a:srgbClr val="1E4191"/>
                </a:solidFill>
              </a:rPr>
              <a:t>distribución</a:t>
            </a:r>
            <a:r>
              <a:rPr lang="en-US" sz="1600" b="1" dirty="0">
                <a:solidFill>
                  <a:srgbClr val="1E4191"/>
                </a:solidFill>
              </a:rPr>
              <a:t> y la red de </a:t>
            </a:r>
            <a:r>
              <a:rPr lang="en-US" sz="1600" b="1" dirty="0" err="1">
                <a:solidFill>
                  <a:srgbClr val="1E4191"/>
                </a:solidFill>
              </a:rPr>
              <a:t>distribución</a:t>
            </a:r>
            <a:r>
              <a:rPr lang="en-US" sz="1600" b="1" dirty="0">
                <a:solidFill>
                  <a:srgbClr val="1E4191"/>
                </a:solidFill>
              </a:rPr>
              <a:t> en forma </a:t>
            </a:r>
            <a:r>
              <a:rPr lang="en-US" sz="1600" b="1" dirty="0" err="1">
                <a:solidFill>
                  <a:srgbClr val="1E4191"/>
                </a:solidFill>
              </a:rPr>
              <a:t>remota</a:t>
            </a:r>
            <a:endParaRPr lang="en-US" sz="1600" b="1" dirty="0">
              <a:solidFill>
                <a:srgbClr val="1E4191"/>
              </a:solidFill>
            </a:endParaRPr>
          </a:p>
          <a:p>
            <a:pPr marL="285750" indent="-285750" eaLnBrk="0" fontAlgn="base" hangingPunct="0">
              <a:spcBef>
                <a:spcPts val="1200"/>
              </a:spcBef>
              <a:spcAft>
                <a:spcPct val="0"/>
              </a:spcAft>
              <a:buFont typeface="Arial" pitchFamily="34" charset="0"/>
              <a:buChar char="•"/>
              <a:defRPr/>
            </a:pPr>
            <a:r>
              <a:rPr lang="en-US" sz="1600" b="1" dirty="0" err="1">
                <a:solidFill>
                  <a:srgbClr val="1E4191"/>
                </a:solidFill>
              </a:rPr>
              <a:t>Optimiza</a:t>
            </a:r>
            <a:r>
              <a:rPr lang="en-US" sz="1600" b="1" dirty="0">
                <a:solidFill>
                  <a:srgbClr val="1E4191"/>
                </a:solidFill>
              </a:rPr>
              <a:t> el </a:t>
            </a:r>
            <a:r>
              <a:rPr lang="en-US" sz="1600" b="1" dirty="0" err="1">
                <a:solidFill>
                  <a:srgbClr val="1E4191"/>
                </a:solidFill>
              </a:rPr>
              <a:t>flujo</a:t>
            </a:r>
            <a:r>
              <a:rPr lang="en-US" sz="1600" b="1" dirty="0">
                <a:solidFill>
                  <a:srgbClr val="1E4191"/>
                </a:solidFill>
              </a:rPr>
              <a:t> de </a:t>
            </a:r>
            <a:r>
              <a:rPr lang="en-US" sz="1600" b="1" dirty="0" err="1">
                <a:solidFill>
                  <a:srgbClr val="1E4191"/>
                </a:solidFill>
              </a:rPr>
              <a:t>electricidad</a:t>
            </a:r>
            <a:r>
              <a:rPr lang="en-US" sz="1600" b="1" dirty="0">
                <a:solidFill>
                  <a:srgbClr val="1E4191"/>
                </a:solidFill>
              </a:rPr>
              <a:t> de la </a:t>
            </a:r>
            <a:r>
              <a:rPr lang="en-US" sz="1600" b="1" dirty="0" err="1">
                <a:solidFill>
                  <a:srgbClr val="1E4191"/>
                </a:solidFill>
              </a:rPr>
              <a:t>empresa</a:t>
            </a:r>
            <a:r>
              <a:rPr lang="en-US" sz="1600" b="1" dirty="0">
                <a:solidFill>
                  <a:srgbClr val="1E4191"/>
                </a:solidFill>
              </a:rPr>
              <a:t> </a:t>
            </a:r>
            <a:r>
              <a:rPr lang="en-US" sz="1600" b="1" dirty="0" err="1">
                <a:solidFill>
                  <a:srgbClr val="1E4191"/>
                </a:solidFill>
              </a:rPr>
              <a:t>eléctrica</a:t>
            </a:r>
            <a:r>
              <a:rPr lang="en-US" sz="1600" b="1" dirty="0">
                <a:solidFill>
                  <a:srgbClr val="1E4191"/>
                </a:solidFill>
              </a:rPr>
              <a:t> a los </a:t>
            </a:r>
            <a:r>
              <a:rPr lang="en-US" sz="1600" b="1" dirty="0" err="1">
                <a:solidFill>
                  <a:srgbClr val="1E4191"/>
                </a:solidFill>
              </a:rPr>
              <a:t>consumidores</a:t>
            </a:r>
            <a:endParaRPr lang="en-US" sz="1600" b="1" dirty="0">
              <a:solidFill>
                <a:srgbClr val="1E4191"/>
              </a:solidFill>
            </a:endParaRPr>
          </a:p>
          <a:p>
            <a:pPr marL="285750" indent="-285750" eaLnBrk="0" fontAlgn="base" hangingPunct="0">
              <a:spcBef>
                <a:spcPts val="1200"/>
              </a:spcBef>
              <a:spcAft>
                <a:spcPct val="0"/>
              </a:spcAft>
              <a:buFont typeface="Arial" pitchFamily="34" charset="0"/>
              <a:buChar char="•"/>
              <a:defRPr/>
            </a:pPr>
            <a:r>
              <a:rPr lang="en-US" sz="1600" b="1" dirty="0" err="1">
                <a:solidFill>
                  <a:srgbClr val="1E4191"/>
                </a:solidFill>
              </a:rPr>
              <a:t>Asegura</a:t>
            </a:r>
            <a:r>
              <a:rPr lang="en-US" sz="1600" b="1" dirty="0">
                <a:solidFill>
                  <a:srgbClr val="1E4191"/>
                </a:solidFill>
              </a:rPr>
              <a:t> </a:t>
            </a:r>
            <a:r>
              <a:rPr lang="en-US" sz="1600" b="1" dirty="0" err="1">
                <a:solidFill>
                  <a:srgbClr val="1E4191"/>
                </a:solidFill>
              </a:rPr>
              <a:t>que</a:t>
            </a:r>
            <a:r>
              <a:rPr lang="en-US" sz="1600" b="1" dirty="0">
                <a:solidFill>
                  <a:srgbClr val="1E4191"/>
                </a:solidFill>
              </a:rPr>
              <a:t> el </a:t>
            </a:r>
            <a:r>
              <a:rPr lang="en-US" sz="1600" b="1" dirty="0" err="1">
                <a:solidFill>
                  <a:srgbClr val="1E4191"/>
                </a:solidFill>
              </a:rPr>
              <a:t>servicios</a:t>
            </a:r>
            <a:r>
              <a:rPr lang="en-US" sz="1600" b="1" dirty="0">
                <a:solidFill>
                  <a:srgbClr val="1E4191"/>
                </a:solidFill>
              </a:rPr>
              <a:t> </a:t>
            </a:r>
            <a:r>
              <a:rPr lang="en-US" sz="1600" b="1" dirty="0" err="1">
                <a:solidFill>
                  <a:srgbClr val="1E4191"/>
                </a:solidFill>
              </a:rPr>
              <a:t>es</a:t>
            </a:r>
            <a:r>
              <a:rPr lang="en-US" sz="1600" b="1" dirty="0">
                <a:solidFill>
                  <a:srgbClr val="1E4191"/>
                </a:solidFill>
              </a:rPr>
              <a:t> </a:t>
            </a:r>
            <a:r>
              <a:rPr lang="en-US" sz="1600" b="1" dirty="0" err="1">
                <a:solidFill>
                  <a:srgbClr val="1E4191"/>
                </a:solidFill>
              </a:rPr>
              <a:t>entregado</a:t>
            </a:r>
            <a:r>
              <a:rPr lang="en-US" sz="1600" b="1" dirty="0">
                <a:solidFill>
                  <a:srgbClr val="1E4191"/>
                </a:solidFill>
              </a:rPr>
              <a:t> </a:t>
            </a:r>
            <a:r>
              <a:rPr lang="en-US" sz="1600" b="1" dirty="0" err="1">
                <a:solidFill>
                  <a:srgbClr val="1E4191"/>
                </a:solidFill>
              </a:rPr>
              <a:t>eficientemente</a:t>
            </a:r>
            <a:r>
              <a:rPr lang="en-US" sz="1600" b="1" dirty="0">
                <a:solidFill>
                  <a:srgbClr val="1E4191"/>
                </a:solidFill>
              </a:rPr>
              <a:t> y en forma </a:t>
            </a:r>
            <a:r>
              <a:rPr lang="en-US" sz="1600" b="1" dirty="0" err="1">
                <a:solidFill>
                  <a:srgbClr val="1E4191"/>
                </a:solidFill>
              </a:rPr>
              <a:t>confiable</a:t>
            </a:r>
            <a:endParaRPr lang="en-US" sz="1600" b="1" dirty="0">
              <a:solidFill>
                <a:srgbClr val="1E4191"/>
              </a:solidFill>
            </a:endParaRPr>
          </a:p>
        </p:txBody>
      </p:sp>
      <p:sp>
        <p:nvSpPr>
          <p:cNvPr id="6" name="Text Box 5"/>
          <p:cNvSpPr txBox="1">
            <a:spLocks noChangeArrowheads="1"/>
          </p:cNvSpPr>
          <p:nvPr/>
        </p:nvSpPr>
        <p:spPr bwMode="auto">
          <a:xfrm>
            <a:off x="506183" y="4297051"/>
            <a:ext cx="8364862" cy="1938992"/>
          </a:xfrm>
          <a:prstGeom prst="rect">
            <a:avLst/>
          </a:prstGeom>
          <a:noFill/>
          <a:ln>
            <a:noFill/>
          </a:ln>
          <a:effectLst/>
          <a:extLst>
            <a:ext uri="{909E8E84-426E-40DD-AFC4-6F175D3DCCD1}">
              <a14:hiddenFill xmlns:a14="http://schemas.microsoft.com/office/drawing/2010/main">
                <a:gradFill rotWithShape="0">
                  <a:gsLst>
                    <a:gs pos="0">
                      <a:srgbClr val="3C73B9"/>
                    </a:gs>
                    <a:gs pos="100000">
                      <a:srgbClr val="FFFFFF"/>
                    </a:gs>
                  </a:gsLst>
                  <a:lin ang="5400000" scaled="1"/>
                </a:gradFill>
              </a14:hiddenFill>
            </a:ext>
            <a:ext uri="{91240B29-F687-4F45-9708-019B960494DF}">
              <a14:hiddenLine xmlns:a14="http://schemas.microsoft.com/office/drawing/2010/main" w="9525">
                <a:solidFill>
                  <a:srgbClr val="3C73B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285750" indent="-285750" eaLnBrk="0" fontAlgn="base" hangingPunct="0">
              <a:spcBef>
                <a:spcPts val="1200"/>
              </a:spcBef>
              <a:spcAft>
                <a:spcPct val="0"/>
              </a:spcAft>
              <a:buFont typeface="Arial" pitchFamily="34" charset="0"/>
              <a:buChar char="•"/>
              <a:defRPr/>
            </a:pPr>
            <a:r>
              <a:rPr lang="en-US" sz="1600" b="1" dirty="0" err="1">
                <a:solidFill>
                  <a:srgbClr val="1E4191"/>
                </a:solidFill>
              </a:rPr>
              <a:t>Mejora</a:t>
            </a:r>
            <a:r>
              <a:rPr lang="en-US" sz="1600" b="1" dirty="0">
                <a:solidFill>
                  <a:srgbClr val="1E4191"/>
                </a:solidFill>
              </a:rPr>
              <a:t> la </a:t>
            </a:r>
            <a:r>
              <a:rPr lang="en-US" sz="1600" b="1" dirty="0" err="1">
                <a:solidFill>
                  <a:srgbClr val="1E4191"/>
                </a:solidFill>
              </a:rPr>
              <a:t>eficiencia</a:t>
            </a:r>
            <a:endParaRPr lang="en-US" sz="1600" b="1" dirty="0">
              <a:solidFill>
                <a:srgbClr val="1E4191"/>
              </a:solidFill>
            </a:endParaRPr>
          </a:p>
          <a:p>
            <a:pPr marL="285750" indent="-285750" eaLnBrk="0" fontAlgn="base" hangingPunct="0">
              <a:spcBef>
                <a:spcPts val="1200"/>
              </a:spcBef>
              <a:spcAft>
                <a:spcPct val="0"/>
              </a:spcAft>
              <a:buFont typeface="Arial" pitchFamily="34" charset="0"/>
              <a:buChar char="•"/>
              <a:defRPr/>
            </a:pPr>
            <a:r>
              <a:rPr lang="en-US" sz="1600" b="1" dirty="0">
                <a:solidFill>
                  <a:srgbClr val="1E4191"/>
                </a:solidFill>
              </a:rPr>
              <a:t>Reduce los </a:t>
            </a:r>
            <a:r>
              <a:rPr lang="en-US" sz="1600" b="1" dirty="0" err="1">
                <a:solidFill>
                  <a:srgbClr val="1E4191"/>
                </a:solidFill>
              </a:rPr>
              <a:t>costos</a:t>
            </a:r>
            <a:r>
              <a:rPr lang="en-US" sz="1600" b="1" dirty="0">
                <a:solidFill>
                  <a:srgbClr val="1E4191"/>
                </a:solidFill>
              </a:rPr>
              <a:t> de O&amp;M</a:t>
            </a:r>
          </a:p>
          <a:p>
            <a:pPr marL="285750" indent="-285750" eaLnBrk="0" fontAlgn="base" hangingPunct="0">
              <a:spcBef>
                <a:spcPts val="1200"/>
              </a:spcBef>
              <a:spcAft>
                <a:spcPct val="0"/>
              </a:spcAft>
              <a:buFont typeface="Arial" pitchFamily="34" charset="0"/>
              <a:buChar char="•"/>
              <a:defRPr/>
            </a:pPr>
            <a:r>
              <a:rPr lang="en-US" sz="1600" b="1" dirty="0" err="1">
                <a:solidFill>
                  <a:srgbClr val="1E4191"/>
                </a:solidFill>
              </a:rPr>
              <a:t>Mejora</a:t>
            </a:r>
            <a:r>
              <a:rPr lang="en-US" sz="1600" b="1" dirty="0">
                <a:solidFill>
                  <a:srgbClr val="1E4191"/>
                </a:solidFill>
              </a:rPr>
              <a:t> la </a:t>
            </a:r>
            <a:r>
              <a:rPr lang="en-US" sz="1600" b="1" dirty="0" err="1">
                <a:solidFill>
                  <a:srgbClr val="1E4191"/>
                </a:solidFill>
              </a:rPr>
              <a:t>confiabilidad</a:t>
            </a:r>
            <a:endParaRPr lang="en-US" sz="1600" b="1" dirty="0">
              <a:solidFill>
                <a:srgbClr val="1E4191"/>
              </a:solidFill>
            </a:endParaRPr>
          </a:p>
          <a:p>
            <a:pPr marL="285750" indent="-285750" eaLnBrk="0" fontAlgn="base" hangingPunct="0">
              <a:spcBef>
                <a:spcPts val="1200"/>
              </a:spcBef>
              <a:spcAft>
                <a:spcPct val="0"/>
              </a:spcAft>
              <a:buFont typeface="Arial" pitchFamily="34" charset="0"/>
              <a:buChar char="•"/>
              <a:defRPr/>
            </a:pPr>
            <a:r>
              <a:rPr lang="en-US" sz="1600" b="1" dirty="0" err="1">
                <a:solidFill>
                  <a:srgbClr val="1E4191"/>
                </a:solidFill>
              </a:rPr>
              <a:t>Mejora</a:t>
            </a:r>
            <a:r>
              <a:rPr lang="en-US" sz="1600" b="1" dirty="0">
                <a:solidFill>
                  <a:srgbClr val="1E4191"/>
                </a:solidFill>
              </a:rPr>
              <a:t> la </a:t>
            </a:r>
            <a:r>
              <a:rPr lang="en-US" sz="1600" b="1" dirty="0" err="1">
                <a:solidFill>
                  <a:srgbClr val="1E4191"/>
                </a:solidFill>
              </a:rPr>
              <a:t>calidad</a:t>
            </a:r>
            <a:r>
              <a:rPr lang="en-US" sz="1600" b="1" dirty="0">
                <a:solidFill>
                  <a:srgbClr val="1E4191"/>
                </a:solidFill>
              </a:rPr>
              <a:t> de la </a:t>
            </a:r>
            <a:r>
              <a:rPr lang="en-US" sz="1600" b="1" dirty="0" err="1">
                <a:solidFill>
                  <a:srgbClr val="1E4191"/>
                </a:solidFill>
              </a:rPr>
              <a:t>energía</a:t>
            </a:r>
            <a:r>
              <a:rPr lang="en-US" sz="1600" b="1" dirty="0">
                <a:solidFill>
                  <a:srgbClr val="1E4191"/>
                </a:solidFill>
              </a:rPr>
              <a:t>  (control de </a:t>
            </a:r>
            <a:r>
              <a:rPr lang="en-US" sz="1600" b="1" dirty="0" err="1">
                <a:solidFill>
                  <a:srgbClr val="1E4191"/>
                </a:solidFill>
              </a:rPr>
              <a:t>voltaje</a:t>
            </a:r>
            <a:r>
              <a:rPr lang="en-US" sz="1600" b="1" dirty="0">
                <a:solidFill>
                  <a:srgbClr val="1E4191"/>
                </a:solidFill>
              </a:rPr>
              <a:t>, factor de </a:t>
            </a:r>
            <a:r>
              <a:rPr lang="en-US" sz="1600" b="1" dirty="0" err="1">
                <a:solidFill>
                  <a:srgbClr val="1E4191"/>
                </a:solidFill>
              </a:rPr>
              <a:t>potencia</a:t>
            </a:r>
            <a:r>
              <a:rPr lang="en-US" sz="1600" b="1" dirty="0">
                <a:solidFill>
                  <a:srgbClr val="1E4191"/>
                </a:solidFill>
              </a:rPr>
              <a:t>, </a:t>
            </a:r>
            <a:r>
              <a:rPr lang="en-US" sz="1600" b="1" dirty="0" err="1">
                <a:solidFill>
                  <a:srgbClr val="1E4191"/>
                </a:solidFill>
              </a:rPr>
              <a:t>oscilografía</a:t>
            </a:r>
            <a:r>
              <a:rPr lang="en-US" sz="1600" b="1" dirty="0">
                <a:solidFill>
                  <a:srgbClr val="1E4191"/>
                </a:solidFill>
              </a:rPr>
              <a:t>, etc.)</a:t>
            </a:r>
          </a:p>
          <a:p>
            <a:pPr marL="285750" indent="-285750" eaLnBrk="0" fontAlgn="base" hangingPunct="0">
              <a:spcBef>
                <a:spcPts val="1200"/>
              </a:spcBef>
              <a:spcAft>
                <a:spcPct val="0"/>
              </a:spcAft>
              <a:buFont typeface="Arial" pitchFamily="34" charset="0"/>
              <a:buChar char="•"/>
              <a:defRPr/>
            </a:pPr>
            <a:r>
              <a:rPr lang="en-US" sz="1600" b="1" dirty="0" err="1">
                <a:solidFill>
                  <a:srgbClr val="1E4191"/>
                </a:solidFill>
              </a:rPr>
              <a:t>Información</a:t>
            </a:r>
            <a:r>
              <a:rPr lang="en-US" sz="1600" b="1" dirty="0">
                <a:solidFill>
                  <a:srgbClr val="1E4191"/>
                </a:solidFill>
              </a:rPr>
              <a:t> de la </a:t>
            </a:r>
            <a:r>
              <a:rPr lang="en-US" sz="1600" b="1" dirty="0" err="1">
                <a:solidFill>
                  <a:srgbClr val="1E4191"/>
                </a:solidFill>
              </a:rPr>
              <a:t>capacidad</a:t>
            </a:r>
            <a:r>
              <a:rPr lang="en-US" sz="1600" b="1" dirty="0">
                <a:solidFill>
                  <a:srgbClr val="1E4191"/>
                </a:solidFill>
              </a:rPr>
              <a:t> </a:t>
            </a:r>
            <a:r>
              <a:rPr lang="en-US" sz="1600" b="1" dirty="0" err="1">
                <a:solidFill>
                  <a:srgbClr val="1E4191"/>
                </a:solidFill>
              </a:rPr>
              <a:t>utilizada</a:t>
            </a:r>
            <a:r>
              <a:rPr lang="en-US" sz="1600" b="1" dirty="0">
                <a:solidFill>
                  <a:srgbClr val="1E4191"/>
                </a:solidFill>
              </a:rPr>
              <a:t> </a:t>
            </a:r>
            <a:r>
              <a:rPr lang="en-US" sz="1600" b="1" dirty="0" err="1">
                <a:solidFill>
                  <a:srgbClr val="1E4191"/>
                </a:solidFill>
              </a:rPr>
              <a:t>más</a:t>
            </a:r>
            <a:r>
              <a:rPr lang="en-US" sz="1600" b="1" dirty="0">
                <a:solidFill>
                  <a:srgbClr val="1E4191"/>
                </a:solidFill>
              </a:rPr>
              <a:t> </a:t>
            </a:r>
            <a:r>
              <a:rPr lang="en-US" sz="1600" b="1" dirty="0" err="1">
                <a:solidFill>
                  <a:srgbClr val="1E4191"/>
                </a:solidFill>
              </a:rPr>
              <a:t>precisa</a:t>
            </a:r>
            <a:endParaRPr lang="en-US" sz="1600" b="1" dirty="0">
              <a:solidFill>
                <a:srgbClr val="1E4191"/>
              </a:solidFill>
            </a:endParaRPr>
          </a:p>
        </p:txBody>
      </p:sp>
      <p:sp>
        <p:nvSpPr>
          <p:cNvPr id="10" name="Content Placeholder 2"/>
          <p:cNvSpPr txBox="1">
            <a:spLocks/>
          </p:cNvSpPr>
          <p:nvPr/>
        </p:nvSpPr>
        <p:spPr bwMode="auto">
          <a:xfrm>
            <a:off x="259312" y="3734862"/>
            <a:ext cx="8459788" cy="405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50000"/>
              </a:spcBef>
              <a:spcAft>
                <a:spcPct val="0"/>
              </a:spcAft>
              <a:buClr>
                <a:srgbClr val="004880"/>
              </a:buClr>
              <a:defRPr sz="3200">
                <a:solidFill>
                  <a:srgbClr val="1E4191"/>
                </a:solidFill>
                <a:latin typeface="+mn-lt"/>
                <a:ea typeface="+mn-ea"/>
                <a:cs typeface="+mn-cs"/>
              </a:defRPr>
            </a:lvl1pPr>
            <a:lvl2pPr marL="341313" indent="-339725" algn="l" rtl="0" eaLnBrk="1" fontAlgn="base" hangingPunct="1">
              <a:lnSpc>
                <a:spcPct val="90000"/>
              </a:lnSpc>
              <a:spcBef>
                <a:spcPct val="30000"/>
              </a:spcBef>
              <a:spcAft>
                <a:spcPct val="0"/>
              </a:spcAft>
              <a:buClr>
                <a:srgbClr val="004880"/>
              </a:buClr>
              <a:buFont typeface="GE Inspira Pitch" pitchFamily="34" charset="0"/>
              <a:buChar char="•"/>
              <a:defRPr sz="3200">
                <a:solidFill>
                  <a:srgbClr val="1E4191"/>
                </a:solidFill>
                <a:latin typeface="+mn-lt"/>
              </a:defRPr>
            </a:lvl2pPr>
            <a:lvl3pPr marL="744538" indent="-288925" algn="l" rtl="0" eaLnBrk="1" fontAlgn="base" hangingPunct="1">
              <a:lnSpc>
                <a:spcPct val="90000"/>
              </a:lnSpc>
              <a:spcBef>
                <a:spcPct val="20000"/>
              </a:spcBef>
              <a:spcAft>
                <a:spcPct val="0"/>
              </a:spcAft>
              <a:buClr>
                <a:srgbClr val="004880"/>
              </a:buClr>
              <a:buChar char="–"/>
              <a:defRPr sz="3200">
                <a:solidFill>
                  <a:srgbClr val="1E4191"/>
                </a:solidFill>
                <a:latin typeface="+mn-lt"/>
              </a:defRPr>
            </a:lvl3pPr>
            <a:lvl4pPr marL="1146175" indent="-287338" algn="l" rtl="0" eaLnBrk="1" fontAlgn="base" hangingPunct="1">
              <a:lnSpc>
                <a:spcPct val="90000"/>
              </a:lnSpc>
              <a:spcBef>
                <a:spcPct val="10000"/>
              </a:spcBef>
              <a:spcAft>
                <a:spcPct val="0"/>
              </a:spcAft>
              <a:buClr>
                <a:srgbClr val="004880"/>
              </a:buClr>
              <a:buChar char="–"/>
              <a:defRPr sz="3200">
                <a:solidFill>
                  <a:srgbClr val="1E4191"/>
                </a:solidFill>
                <a:latin typeface="+mn-lt"/>
              </a:defRPr>
            </a:lvl4pPr>
            <a:lvl5pPr marL="1546225" indent="-285750" algn="l" rtl="0" eaLnBrk="1" fontAlgn="base" hangingPunct="1">
              <a:lnSpc>
                <a:spcPct val="90000"/>
              </a:lnSpc>
              <a:spcBef>
                <a:spcPts val="240"/>
              </a:spcBef>
              <a:spcAft>
                <a:spcPct val="0"/>
              </a:spcAft>
              <a:buClr>
                <a:srgbClr val="004880"/>
              </a:buClr>
              <a:buChar char="–"/>
              <a:defRPr sz="3200">
                <a:solidFill>
                  <a:srgbClr val="1E4191"/>
                </a:solidFill>
                <a:latin typeface="+mn-lt"/>
              </a:defRPr>
            </a:lvl5pPr>
            <a:lvl6pPr marL="20034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6pPr>
            <a:lvl7pPr marL="24606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7pPr>
            <a:lvl8pPr marL="29178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8pPr>
            <a:lvl9pPr marL="33750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9pPr>
          </a:lstStyle>
          <a:p>
            <a:r>
              <a:rPr lang="es-MX" sz="2400" dirty="0"/>
              <a:t>Beneficios:</a:t>
            </a:r>
          </a:p>
        </p:txBody>
      </p:sp>
    </p:spTree>
    <p:extLst>
      <p:ext uri="{BB962C8B-B14F-4D97-AF65-F5344CB8AC3E}">
        <p14:creationId xmlns:p14="http://schemas.microsoft.com/office/powerpoint/2010/main" val="24760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 calcmode="lin" valueType="num">
                                      <p:cBhvr additive="base">
                                        <p:cTn id="18"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 calcmode="lin" valueType="num">
                                      <p:cBhvr additive="base">
                                        <p:cTn id="24"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 calcmode="lin" valueType="num">
                                      <p:cBhvr additive="base">
                                        <p:cTn id="4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 calcmode="lin" valueType="num">
                                      <p:cBhvr additive="base">
                                        <p:cTn id="4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
                                            <p:txEl>
                                              <p:pRg st="3" end="3"/>
                                            </p:txEl>
                                          </p:spTgt>
                                        </p:tgtEl>
                                        <p:attrNameLst>
                                          <p:attrName>style.visibility</p:attrName>
                                        </p:attrNameLst>
                                      </p:cBhvr>
                                      <p:to>
                                        <p:strVal val="visible"/>
                                      </p:to>
                                    </p:set>
                                    <p:anim calcmode="lin" valueType="num">
                                      <p:cBhvr additive="base">
                                        <p:cTn id="5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anim calcmode="lin" valueType="num">
                                      <p:cBhvr additive="base">
                                        <p:cTn id="5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P spid="6" grpId="0" build="p"/>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1" name="Straight Arrow Connector 590"/>
          <p:cNvCxnSpPr/>
          <p:nvPr/>
        </p:nvCxnSpPr>
        <p:spPr bwMode="auto">
          <a:xfrm rot="5400000">
            <a:off x="4563821" y="1429271"/>
            <a:ext cx="0" cy="7056000"/>
          </a:xfrm>
          <a:prstGeom prst="straightConnector1">
            <a:avLst/>
          </a:prstGeom>
          <a:solidFill>
            <a:srgbClr val="CCFF66"/>
          </a:solidFill>
          <a:ln w="25400" cap="flat" cmpd="sng" algn="ctr">
            <a:solidFill>
              <a:srgbClr val="1E419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5" name="Straight Arrow Connector 584"/>
          <p:cNvCxnSpPr/>
          <p:nvPr/>
        </p:nvCxnSpPr>
        <p:spPr bwMode="auto">
          <a:xfrm rot="5400000">
            <a:off x="4571195" y="839222"/>
            <a:ext cx="0" cy="7056000"/>
          </a:xfrm>
          <a:prstGeom prst="straightConnector1">
            <a:avLst/>
          </a:prstGeom>
          <a:solidFill>
            <a:srgbClr val="CCFF66"/>
          </a:solidFill>
          <a:ln w="25400" cap="flat" cmpd="sng" algn="ctr">
            <a:solidFill>
              <a:srgbClr val="1E419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p:txBody>
          <a:bodyPr/>
          <a:lstStyle/>
          <a:p>
            <a:r>
              <a:rPr lang="es-MX" dirty="0"/>
              <a:t>Circuitos anillados vs radiales</a:t>
            </a:r>
          </a:p>
        </p:txBody>
      </p:sp>
      <p:cxnSp>
        <p:nvCxnSpPr>
          <p:cNvPr id="5" name="Straight Arrow Connector 4"/>
          <p:cNvCxnSpPr/>
          <p:nvPr/>
        </p:nvCxnSpPr>
        <p:spPr bwMode="auto">
          <a:xfrm rot="5400000">
            <a:off x="4572392" y="-1016969"/>
            <a:ext cx="0" cy="7056000"/>
          </a:xfrm>
          <a:prstGeom prst="straightConnector1">
            <a:avLst/>
          </a:prstGeom>
          <a:solidFill>
            <a:srgbClr val="CCFF66"/>
          </a:solidFill>
          <a:ln w="25400" cap="flat" cmpd="sng" algn="ctr">
            <a:solidFill>
              <a:srgbClr val="1E419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Straight Connector 106"/>
          <p:cNvCxnSpPr/>
          <p:nvPr/>
        </p:nvCxnSpPr>
        <p:spPr bwMode="auto">
          <a:xfrm rot="16200000">
            <a:off x="665610" y="1776840"/>
            <a:ext cx="756000" cy="0"/>
          </a:xfrm>
          <a:prstGeom prst="line">
            <a:avLst/>
          </a:prstGeom>
          <a:solidFill>
            <a:srgbClr val="CCFF66"/>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Straight Arrow Connector 117"/>
          <p:cNvCxnSpPr/>
          <p:nvPr/>
        </p:nvCxnSpPr>
        <p:spPr bwMode="auto">
          <a:xfrm rot="16200000">
            <a:off x="1295639" y="1678287"/>
            <a:ext cx="0" cy="504056"/>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Straight Arrow Connector 115"/>
          <p:cNvCxnSpPr/>
          <p:nvPr/>
        </p:nvCxnSpPr>
        <p:spPr bwMode="auto">
          <a:xfrm rot="16200000">
            <a:off x="1295639" y="1344883"/>
            <a:ext cx="0" cy="504056"/>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0" name="Group 149"/>
          <p:cNvGrpSpPr/>
          <p:nvPr/>
        </p:nvGrpSpPr>
        <p:grpSpPr>
          <a:xfrm rot="16200000">
            <a:off x="524662" y="1384210"/>
            <a:ext cx="317816" cy="720080"/>
            <a:chOff x="5768548" y="476672"/>
            <a:chExt cx="343207" cy="720080"/>
          </a:xfrm>
          <a:solidFill>
            <a:srgbClr val="CCFF66"/>
          </a:solidFill>
        </p:grpSpPr>
        <p:grpSp>
          <p:nvGrpSpPr>
            <p:cNvPr id="151" name="Group 150"/>
            <p:cNvGrpSpPr/>
            <p:nvPr/>
          </p:nvGrpSpPr>
          <p:grpSpPr>
            <a:xfrm>
              <a:off x="5768548" y="764704"/>
              <a:ext cx="343207" cy="140423"/>
              <a:chOff x="4283968" y="970904"/>
              <a:chExt cx="343207" cy="140423"/>
            </a:xfrm>
            <a:grpFill/>
          </p:grpSpPr>
          <p:grpSp>
            <p:nvGrpSpPr>
              <p:cNvPr id="154" name="Group 153"/>
              <p:cNvGrpSpPr>
                <a:grpSpLocks noChangeAspect="1"/>
              </p:cNvGrpSpPr>
              <p:nvPr/>
            </p:nvGrpSpPr>
            <p:grpSpPr>
              <a:xfrm>
                <a:off x="4283981" y="970904"/>
                <a:ext cx="343194" cy="58591"/>
                <a:chOff x="4283968" y="970886"/>
                <a:chExt cx="3432000" cy="585906"/>
              </a:xfrm>
              <a:grpFill/>
            </p:grpSpPr>
            <p:grpSp>
              <p:nvGrpSpPr>
                <p:cNvPr id="168" name="Group 167"/>
                <p:cNvGrpSpPr/>
                <p:nvPr/>
              </p:nvGrpSpPr>
              <p:grpSpPr>
                <a:xfrm>
                  <a:off x="5141968" y="970886"/>
                  <a:ext cx="858000" cy="576064"/>
                  <a:chOff x="5342979" y="764704"/>
                  <a:chExt cx="858000" cy="576064"/>
                </a:xfrm>
                <a:grpFill/>
              </p:grpSpPr>
              <p:cxnSp>
                <p:nvCxnSpPr>
                  <p:cNvPr id="178" name="Straight Connector 177"/>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Straight Connector 178"/>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9" name="Group 168"/>
                <p:cNvGrpSpPr/>
                <p:nvPr/>
              </p:nvGrpSpPr>
              <p:grpSpPr>
                <a:xfrm>
                  <a:off x="5999968" y="977970"/>
                  <a:ext cx="858000" cy="576064"/>
                  <a:chOff x="5342979" y="764704"/>
                  <a:chExt cx="858000" cy="576064"/>
                </a:xfrm>
                <a:grpFill/>
              </p:grpSpPr>
              <p:cxnSp>
                <p:nvCxnSpPr>
                  <p:cNvPr id="176" name="Straight Connector 175"/>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Straight Connector 176"/>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0" name="Group 169"/>
                <p:cNvGrpSpPr/>
                <p:nvPr/>
              </p:nvGrpSpPr>
              <p:grpSpPr>
                <a:xfrm>
                  <a:off x="4283968" y="975211"/>
                  <a:ext cx="858000" cy="576064"/>
                  <a:chOff x="5342979" y="764704"/>
                  <a:chExt cx="858000" cy="576064"/>
                </a:xfrm>
                <a:grpFill/>
              </p:grpSpPr>
              <p:cxnSp>
                <p:nvCxnSpPr>
                  <p:cNvPr id="174" name="Straight Connector 173"/>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Straight Connector 174"/>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1" name="Group 170"/>
                <p:cNvGrpSpPr/>
                <p:nvPr/>
              </p:nvGrpSpPr>
              <p:grpSpPr>
                <a:xfrm>
                  <a:off x="6857968" y="980728"/>
                  <a:ext cx="858000" cy="576064"/>
                  <a:chOff x="5342979" y="764704"/>
                  <a:chExt cx="858000" cy="576064"/>
                </a:xfrm>
                <a:grpFill/>
              </p:grpSpPr>
              <p:cxnSp>
                <p:nvCxnSpPr>
                  <p:cNvPr id="172" name="Straight Connector 171"/>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Straight Connector 172"/>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55" name="Group 154"/>
              <p:cNvGrpSpPr>
                <a:grpSpLocks noChangeAspect="1"/>
              </p:cNvGrpSpPr>
              <p:nvPr/>
            </p:nvGrpSpPr>
            <p:grpSpPr>
              <a:xfrm flipV="1">
                <a:off x="4283968" y="1052736"/>
                <a:ext cx="343194" cy="58591"/>
                <a:chOff x="4283968" y="970886"/>
                <a:chExt cx="3432000" cy="585906"/>
              </a:xfrm>
              <a:grpFill/>
            </p:grpSpPr>
            <p:grpSp>
              <p:nvGrpSpPr>
                <p:cNvPr id="156" name="Group 155"/>
                <p:cNvGrpSpPr/>
                <p:nvPr/>
              </p:nvGrpSpPr>
              <p:grpSpPr>
                <a:xfrm>
                  <a:off x="5141968" y="970886"/>
                  <a:ext cx="858000" cy="576064"/>
                  <a:chOff x="5342979" y="764704"/>
                  <a:chExt cx="858000" cy="576064"/>
                </a:xfrm>
                <a:grpFill/>
              </p:grpSpPr>
              <p:cxnSp>
                <p:nvCxnSpPr>
                  <p:cNvPr id="166" name="Straight Connector 165"/>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Straight Connector 166"/>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7" name="Group 156"/>
                <p:cNvGrpSpPr/>
                <p:nvPr/>
              </p:nvGrpSpPr>
              <p:grpSpPr>
                <a:xfrm>
                  <a:off x="5999968" y="977970"/>
                  <a:ext cx="858000" cy="576064"/>
                  <a:chOff x="5342979" y="764704"/>
                  <a:chExt cx="858000" cy="576064"/>
                </a:xfrm>
                <a:grpFill/>
              </p:grpSpPr>
              <p:cxnSp>
                <p:nvCxnSpPr>
                  <p:cNvPr id="164" name="Straight Connector 163"/>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Straight Connector 164"/>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oup 157"/>
                <p:cNvGrpSpPr/>
                <p:nvPr/>
              </p:nvGrpSpPr>
              <p:grpSpPr>
                <a:xfrm>
                  <a:off x="4283968" y="975211"/>
                  <a:ext cx="858000" cy="576064"/>
                  <a:chOff x="5342979" y="764704"/>
                  <a:chExt cx="858000" cy="576064"/>
                </a:xfrm>
                <a:grpFill/>
              </p:grpSpPr>
              <p:cxnSp>
                <p:nvCxnSpPr>
                  <p:cNvPr id="162" name="Straight Connector 161"/>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Straight Connector 162"/>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9" name="Group 158"/>
                <p:cNvGrpSpPr/>
                <p:nvPr/>
              </p:nvGrpSpPr>
              <p:grpSpPr>
                <a:xfrm>
                  <a:off x="6857968" y="980728"/>
                  <a:ext cx="858000" cy="576064"/>
                  <a:chOff x="5342979" y="764704"/>
                  <a:chExt cx="858000" cy="576064"/>
                </a:xfrm>
                <a:grpFill/>
              </p:grpSpPr>
              <p:cxnSp>
                <p:nvCxnSpPr>
                  <p:cNvPr id="160" name="Straight Connector 159"/>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Straight Connector 160"/>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cxnSp>
          <p:nvCxnSpPr>
            <p:cNvPr id="152" name="Straight Connector 151"/>
            <p:cNvCxnSpPr/>
            <p:nvPr/>
          </p:nvCxnSpPr>
          <p:spPr bwMode="auto">
            <a:xfrm>
              <a:off x="5940145" y="476672"/>
              <a:ext cx="0" cy="288000"/>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Straight Connector 152"/>
            <p:cNvCxnSpPr/>
            <p:nvPr/>
          </p:nvCxnSpPr>
          <p:spPr bwMode="auto">
            <a:xfrm>
              <a:off x="5940145" y="908752"/>
              <a:ext cx="0" cy="288000"/>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6" name="Straight Connector 185"/>
          <p:cNvCxnSpPr/>
          <p:nvPr/>
        </p:nvCxnSpPr>
        <p:spPr bwMode="auto">
          <a:xfrm rot="16200000">
            <a:off x="665608" y="2690960"/>
            <a:ext cx="756000" cy="0"/>
          </a:xfrm>
          <a:prstGeom prst="line">
            <a:avLst/>
          </a:prstGeom>
          <a:solidFill>
            <a:srgbClr val="CCFF66"/>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 name="Straight Arrow Connector 222"/>
          <p:cNvCxnSpPr/>
          <p:nvPr/>
        </p:nvCxnSpPr>
        <p:spPr bwMode="auto">
          <a:xfrm rot="16200000">
            <a:off x="1295637" y="2592407"/>
            <a:ext cx="0" cy="504056"/>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0" name="Group 189"/>
          <p:cNvGrpSpPr/>
          <p:nvPr/>
        </p:nvGrpSpPr>
        <p:grpSpPr>
          <a:xfrm rot="16200000">
            <a:off x="524660" y="2298330"/>
            <a:ext cx="317816" cy="720080"/>
            <a:chOff x="5768548" y="476672"/>
            <a:chExt cx="343207" cy="720080"/>
          </a:xfrm>
          <a:solidFill>
            <a:srgbClr val="CCFF66"/>
          </a:solidFill>
        </p:grpSpPr>
        <p:grpSp>
          <p:nvGrpSpPr>
            <p:cNvPr id="192" name="Group 191"/>
            <p:cNvGrpSpPr/>
            <p:nvPr/>
          </p:nvGrpSpPr>
          <p:grpSpPr>
            <a:xfrm>
              <a:off x="5768548" y="764704"/>
              <a:ext cx="343207" cy="140423"/>
              <a:chOff x="4283968" y="970904"/>
              <a:chExt cx="343207" cy="140423"/>
            </a:xfrm>
            <a:grpFill/>
          </p:grpSpPr>
          <p:grpSp>
            <p:nvGrpSpPr>
              <p:cNvPr id="195" name="Group 194"/>
              <p:cNvGrpSpPr>
                <a:grpSpLocks noChangeAspect="1"/>
              </p:cNvGrpSpPr>
              <p:nvPr/>
            </p:nvGrpSpPr>
            <p:grpSpPr>
              <a:xfrm>
                <a:off x="4283981" y="970904"/>
                <a:ext cx="343194" cy="58591"/>
                <a:chOff x="4283968" y="970886"/>
                <a:chExt cx="3432000" cy="585906"/>
              </a:xfrm>
              <a:grpFill/>
            </p:grpSpPr>
            <p:grpSp>
              <p:nvGrpSpPr>
                <p:cNvPr id="209" name="Group 208"/>
                <p:cNvGrpSpPr/>
                <p:nvPr/>
              </p:nvGrpSpPr>
              <p:grpSpPr>
                <a:xfrm>
                  <a:off x="5141968" y="970886"/>
                  <a:ext cx="858000" cy="576064"/>
                  <a:chOff x="5342979" y="764704"/>
                  <a:chExt cx="858000" cy="576064"/>
                </a:xfrm>
                <a:grpFill/>
              </p:grpSpPr>
              <p:cxnSp>
                <p:nvCxnSpPr>
                  <p:cNvPr id="219" name="Straight Connector 218"/>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 name="Straight Connector 219"/>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0" name="Group 209"/>
                <p:cNvGrpSpPr/>
                <p:nvPr/>
              </p:nvGrpSpPr>
              <p:grpSpPr>
                <a:xfrm>
                  <a:off x="5999968" y="977970"/>
                  <a:ext cx="858000" cy="576064"/>
                  <a:chOff x="5342979" y="764704"/>
                  <a:chExt cx="858000" cy="576064"/>
                </a:xfrm>
                <a:grpFill/>
              </p:grpSpPr>
              <p:cxnSp>
                <p:nvCxnSpPr>
                  <p:cNvPr id="217" name="Straight Connector 216"/>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8" name="Straight Connector 217"/>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1" name="Group 210"/>
                <p:cNvGrpSpPr/>
                <p:nvPr/>
              </p:nvGrpSpPr>
              <p:grpSpPr>
                <a:xfrm>
                  <a:off x="4283968" y="975211"/>
                  <a:ext cx="858000" cy="576064"/>
                  <a:chOff x="5342979" y="764704"/>
                  <a:chExt cx="858000" cy="576064"/>
                </a:xfrm>
                <a:grpFill/>
              </p:grpSpPr>
              <p:cxnSp>
                <p:nvCxnSpPr>
                  <p:cNvPr id="215" name="Straight Connector 214"/>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Straight Connector 215"/>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2" name="Group 211"/>
                <p:cNvGrpSpPr/>
                <p:nvPr/>
              </p:nvGrpSpPr>
              <p:grpSpPr>
                <a:xfrm>
                  <a:off x="6857968" y="980728"/>
                  <a:ext cx="858000" cy="576064"/>
                  <a:chOff x="5342979" y="764704"/>
                  <a:chExt cx="858000" cy="576064"/>
                </a:xfrm>
                <a:grpFill/>
              </p:grpSpPr>
              <p:cxnSp>
                <p:nvCxnSpPr>
                  <p:cNvPr id="213" name="Straight Connector 212"/>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Straight Connector 213"/>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96" name="Group 195"/>
              <p:cNvGrpSpPr>
                <a:grpSpLocks noChangeAspect="1"/>
              </p:cNvGrpSpPr>
              <p:nvPr/>
            </p:nvGrpSpPr>
            <p:grpSpPr>
              <a:xfrm flipV="1">
                <a:off x="4283968" y="1052736"/>
                <a:ext cx="343194" cy="58591"/>
                <a:chOff x="4283968" y="970886"/>
                <a:chExt cx="3432000" cy="585906"/>
              </a:xfrm>
              <a:grpFill/>
            </p:grpSpPr>
            <p:grpSp>
              <p:nvGrpSpPr>
                <p:cNvPr id="197" name="Group 196"/>
                <p:cNvGrpSpPr/>
                <p:nvPr/>
              </p:nvGrpSpPr>
              <p:grpSpPr>
                <a:xfrm>
                  <a:off x="5141968" y="970886"/>
                  <a:ext cx="858000" cy="576064"/>
                  <a:chOff x="5342979" y="764704"/>
                  <a:chExt cx="858000" cy="576064"/>
                </a:xfrm>
                <a:grpFill/>
              </p:grpSpPr>
              <p:cxnSp>
                <p:nvCxnSpPr>
                  <p:cNvPr id="207" name="Straight Connector 206"/>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Straight Connector 207"/>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8" name="Group 197"/>
                <p:cNvGrpSpPr/>
                <p:nvPr/>
              </p:nvGrpSpPr>
              <p:grpSpPr>
                <a:xfrm>
                  <a:off x="5999968" y="977970"/>
                  <a:ext cx="858000" cy="576064"/>
                  <a:chOff x="5342979" y="764704"/>
                  <a:chExt cx="858000" cy="576064"/>
                </a:xfrm>
                <a:grpFill/>
              </p:grpSpPr>
              <p:cxnSp>
                <p:nvCxnSpPr>
                  <p:cNvPr id="205" name="Straight Connector 204"/>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Straight Connector 205"/>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9" name="Group 198"/>
                <p:cNvGrpSpPr/>
                <p:nvPr/>
              </p:nvGrpSpPr>
              <p:grpSpPr>
                <a:xfrm>
                  <a:off x="4283968" y="975211"/>
                  <a:ext cx="858000" cy="576064"/>
                  <a:chOff x="5342979" y="764704"/>
                  <a:chExt cx="858000" cy="576064"/>
                </a:xfrm>
                <a:grpFill/>
              </p:grpSpPr>
              <p:cxnSp>
                <p:nvCxnSpPr>
                  <p:cNvPr id="203" name="Straight Connector 202"/>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Straight Connector 203"/>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0" name="Group 199"/>
                <p:cNvGrpSpPr/>
                <p:nvPr/>
              </p:nvGrpSpPr>
              <p:grpSpPr>
                <a:xfrm>
                  <a:off x="6857968" y="980728"/>
                  <a:ext cx="858000" cy="576064"/>
                  <a:chOff x="5342979" y="764704"/>
                  <a:chExt cx="858000" cy="576064"/>
                </a:xfrm>
                <a:grpFill/>
              </p:grpSpPr>
              <p:cxnSp>
                <p:nvCxnSpPr>
                  <p:cNvPr id="201" name="Straight Connector 200"/>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Straight Connector 201"/>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cxnSp>
          <p:nvCxnSpPr>
            <p:cNvPr id="193" name="Straight Connector 192"/>
            <p:cNvCxnSpPr/>
            <p:nvPr/>
          </p:nvCxnSpPr>
          <p:spPr bwMode="auto">
            <a:xfrm>
              <a:off x="5940145" y="476672"/>
              <a:ext cx="0" cy="288000"/>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Straight Connector 193"/>
            <p:cNvCxnSpPr/>
            <p:nvPr/>
          </p:nvCxnSpPr>
          <p:spPr bwMode="auto">
            <a:xfrm>
              <a:off x="5940145" y="908752"/>
              <a:ext cx="0" cy="288000"/>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21" name="Group 320"/>
          <p:cNvGrpSpPr/>
          <p:nvPr/>
        </p:nvGrpSpPr>
        <p:grpSpPr>
          <a:xfrm>
            <a:off x="823153" y="2586356"/>
            <a:ext cx="152909" cy="144016"/>
            <a:chOff x="2662140" y="2929924"/>
            <a:chExt cx="152909" cy="144016"/>
          </a:xfrm>
        </p:grpSpPr>
        <p:sp>
          <p:nvSpPr>
            <p:cNvPr id="92" name="Rectangle 91"/>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91" name="Straight Arrow Connector 90"/>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22" name="Group 321"/>
          <p:cNvGrpSpPr/>
          <p:nvPr/>
        </p:nvGrpSpPr>
        <p:grpSpPr>
          <a:xfrm>
            <a:off x="966741" y="2167323"/>
            <a:ext cx="152909" cy="144016"/>
            <a:chOff x="2966940" y="3234724"/>
            <a:chExt cx="152909" cy="144016"/>
          </a:xfrm>
        </p:grpSpPr>
        <p:sp>
          <p:nvSpPr>
            <p:cNvPr id="319" name="Rectangle 318"/>
            <p:cNvSpPr/>
            <p:nvPr/>
          </p:nvSpPr>
          <p:spPr bwMode="auto">
            <a:xfrm>
              <a:off x="2966940" y="3234724"/>
              <a:ext cx="152909" cy="144016"/>
            </a:xfrm>
            <a:prstGeom prst="rect">
              <a:avLst/>
            </a:prstGeom>
            <a:solidFill>
              <a:srgbClr val="00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320" name="Straight Arrow Connector 319"/>
            <p:cNvCxnSpPr/>
            <p:nvPr/>
          </p:nvCxnSpPr>
          <p:spPr bwMode="auto">
            <a:xfrm rot="2700000">
              <a:off x="3043394" y="32527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23" name="Group 322"/>
          <p:cNvGrpSpPr/>
          <p:nvPr/>
        </p:nvGrpSpPr>
        <p:grpSpPr>
          <a:xfrm>
            <a:off x="818691" y="1673366"/>
            <a:ext cx="152909" cy="144016"/>
            <a:chOff x="2662140" y="2929924"/>
            <a:chExt cx="152909" cy="144016"/>
          </a:xfrm>
        </p:grpSpPr>
        <p:sp>
          <p:nvSpPr>
            <p:cNvPr id="324" name="Rectangle 323"/>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325" name="Straight Arrow Connector 324"/>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26" name="Group 325"/>
          <p:cNvGrpSpPr/>
          <p:nvPr/>
        </p:nvGrpSpPr>
        <p:grpSpPr>
          <a:xfrm>
            <a:off x="1185109" y="2772426"/>
            <a:ext cx="152909" cy="144016"/>
            <a:chOff x="2662140" y="2929924"/>
            <a:chExt cx="152909" cy="144016"/>
          </a:xfrm>
        </p:grpSpPr>
        <p:sp>
          <p:nvSpPr>
            <p:cNvPr id="327" name="Rectangle 326"/>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328" name="Straight Arrow Connector 327"/>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29" name="Group 328"/>
          <p:cNvGrpSpPr/>
          <p:nvPr/>
        </p:nvGrpSpPr>
        <p:grpSpPr>
          <a:xfrm>
            <a:off x="1193911" y="2438818"/>
            <a:ext cx="152909" cy="144016"/>
            <a:chOff x="2662140" y="2929924"/>
            <a:chExt cx="152909" cy="144016"/>
          </a:xfrm>
        </p:grpSpPr>
        <p:sp>
          <p:nvSpPr>
            <p:cNvPr id="330" name="Rectangle 329"/>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331" name="Straight Arrow Connector 330"/>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32" name="Group 331"/>
          <p:cNvGrpSpPr/>
          <p:nvPr/>
        </p:nvGrpSpPr>
        <p:grpSpPr>
          <a:xfrm>
            <a:off x="1194546" y="1863421"/>
            <a:ext cx="152909" cy="144016"/>
            <a:chOff x="2662140" y="2929924"/>
            <a:chExt cx="152909" cy="144016"/>
          </a:xfrm>
        </p:grpSpPr>
        <p:sp>
          <p:nvSpPr>
            <p:cNvPr id="333" name="Rectangle 332"/>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334" name="Straight Arrow Connector 333"/>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35" name="Group 334"/>
          <p:cNvGrpSpPr/>
          <p:nvPr/>
        </p:nvGrpSpPr>
        <p:grpSpPr>
          <a:xfrm>
            <a:off x="1193910" y="1529350"/>
            <a:ext cx="152909" cy="144016"/>
            <a:chOff x="2662140" y="2929924"/>
            <a:chExt cx="152909" cy="144016"/>
          </a:xfrm>
        </p:grpSpPr>
        <p:sp>
          <p:nvSpPr>
            <p:cNvPr id="336" name="Rectangle 335"/>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337" name="Straight Arrow Connector 336"/>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40" name="Straight Connector 339"/>
          <p:cNvCxnSpPr/>
          <p:nvPr/>
        </p:nvCxnSpPr>
        <p:spPr bwMode="auto">
          <a:xfrm rot="5400000" flipH="1">
            <a:off x="7722390" y="1776840"/>
            <a:ext cx="756000" cy="0"/>
          </a:xfrm>
          <a:prstGeom prst="line">
            <a:avLst/>
          </a:prstGeom>
          <a:solidFill>
            <a:srgbClr val="CCFF66"/>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1" name="Straight Arrow Connector 340"/>
          <p:cNvCxnSpPr/>
          <p:nvPr/>
        </p:nvCxnSpPr>
        <p:spPr bwMode="auto">
          <a:xfrm rot="5400000" flipH="1">
            <a:off x="7848361" y="1678287"/>
            <a:ext cx="0" cy="504056"/>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2" name="Straight Arrow Connector 341"/>
          <p:cNvCxnSpPr/>
          <p:nvPr/>
        </p:nvCxnSpPr>
        <p:spPr bwMode="auto">
          <a:xfrm rot="5400000" flipH="1">
            <a:off x="7848361" y="1344883"/>
            <a:ext cx="0" cy="504056"/>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43" name="Group 342"/>
          <p:cNvGrpSpPr/>
          <p:nvPr/>
        </p:nvGrpSpPr>
        <p:grpSpPr>
          <a:xfrm rot="5400000" flipH="1">
            <a:off x="8301522" y="1384210"/>
            <a:ext cx="317816" cy="720080"/>
            <a:chOff x="5768548" y="476672"/>
            <a:chExt cx="343207" cy="720080"/>
          </a:xfrm>
          <a:solidFill>
            <a:srgbClr val="CCFF66"/>
          </a:solidFill>
        </p:grpSpPr>
        <p:grpSp>
          <p:nvGrpSpPr>
            <p:cNvPr id="397" name="Group 396"/>
            <p:cNvGrpSpPr/>
            <p:nvPr/>
          </p:nvGrpSpPr>
          <p:grpSpPr>
            <a:xfrm>
              <a:off x="5768548" y="764704"/>
              <a:ext cx="343207" cy="140423"/>
              <a:chOff x="4283968" y="970904"/>
              <a:chExt cx="343207" cy="140423"/>
            </a:xfrm>
            <a:grpFill/>
          </p:grpSpPr>
          <p:grpSp>
            <p:nvGrpSpPr>
              <p:cNvPr id="400" name="Group 399"/>
              <p:cNvGrpSpPr>
                <a:grpSpLocks noChangeAspect="1"/>
              </p:cNvGrpSpPr>
              <p:nvPr/>
            </p:nvGrpSpPr>
            <p:grpSpPr>
              <a:xfrm>
                <a:off x="4283981" y="970904"/>
                <a:ext cx="343194" cy="58591"/>
                <a:chOff x="4283968" y="970886"/>
                <a:chExt cx="3432000" cy="585906"/>
              </a:xfrm>
              <a:grpFill/>
            </p:grpSpPr>
            <p:grpSp>
              <p:nvGrpSpPr>
                <p:cNvPr id="414" name="Group 413"/>
                <p:cNvGrpSpPr/>
                <p:nvPr/>
              </p:nvGrpSpPr>
              <p:grpSpPr>
                <a:xfrm>
                  <a:off x="5141968" y="970886"/>
                  <a:ext cx="858000" cy="576064"/>
                  <a:chOff x="5342979" y="764704"/>
                  <a:chExt cx="858000" cy="576064"/>
                </a:xfrm>
                <a:grpFill/>
              </p:grpSpPr>
              <p:cxnSp>
                <p:nvCxnSpPr>
                  <p:cNvPr id="424" name="Straight Connector 423"/>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5" name="Straight Connector 424"/>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15" name="Group 414"/>
                <p:cNvGrpSpPr/>
                <p:nvPr/>
              </p:nvGrpSpPr>
              <p:grpSpPr>
                <a:xfrm>
                  <a:off x="5999968" y="977970"/>
                  <a:ext cx="858000" cy="576064"/>
                  <a:chOff x="5342979" y="764704"/>
                  <a:chExt cx="858000" cy="576064"/>
                </a:xfrm>
                <a:grpFill/>
              </p:grpSpPr>
              <p:cxnSp>
                <p:nvCxnSpPr>
                  <p:cNvPr id="422" name="Straight Connector 421"/>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3" name="Straight Connector 422"/>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16" name="Group 415"/>
                <p:cNvGrpSpPr/>
                <p:nvPr/>
              </p:nvGrpSpPr>
              <p:grpSpPr>
                <a:xfrm>
                  <a:off x="4283968" y="975211"/>
                  <a:ext cx="858000" cy="576064"/>
                  <a:chOff x="5342979" y="764704"/>
                  <a:chExt cx="858000" cy="576064"/>
                </a:xfrm>
                <a:grpFill/>
              </p:grpSpPr>
              <p:cxnSp>
                <p:nvCxnSpPr>
                  <p:cNvPr id="420" name="Straight Connector 419"/>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1" name="Straight Connector 420"/>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17" name="Group 416"/>
                <p:cNvGrpSpPr/>
                <p:nvPr/>
              </p:nvGrpSpPr>
              <p:grpSpPr>
                <a:xfrm>
                  <a:off x="6857968" y="980728"/>
                  <a:ext cx="858000" cy="576064"/>
                  <a:chOff x="5342979" y="764704"/>
                  <a:chExt cx="858000" cy="576064"/>
                </a:xfrm>
                <a:grpFill/>
              </p:grpSpPr>
              <p:cxnSp>
                <p:nvCxnSpPr>
                  <p:cNvPr id="418" name="Straight Connector 417"/>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9" name="Straight Connector 418"/>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401" name="Group 400"/>
              <p:cNvGrpSpPr>
                <a:grpSpLocks noChangeAspect="1"/>
              </p:cNvGrpSpPr>
              <p:nvPr/>
            </p:nvGrpSpPr>
            <p:grpSpPr>
              <a:xfrm flipV="1">
                <a:off x="4283968" y="1052736"/>
                <a:ext cx="343194" cy="58591"/>
                <a:chOff x="4283968" y="970886"/>
                <a:chExt cx="3432000" cy="585906"/>
              </a:xfrm>
              <a:grpFill/>
            </p:grpSpPr>
            <p:grpSp>
              <p:nvGrpSpPr>
                <p:cNvPr id="402" name="Group 401"/>
                <p:cNvGrpSpPr/>
                <p:nvPr/>
              </p:nvGrpSpPr>
              <p:grpSpPr>
                <a:xfrm>
                  <a:off x="5141968" y="970886"/>
                  <a:ext cx="858000" cy="576064"/>
                  <a:chOff x="5342979" y="764704"/>
                  <a:chExt cx="858000" cy="576064"/>
                </a:xfrm>
                <a:grpFill/>
              </p:grpSpPr>
              <p:cxnSp>
                <p:nvCxnSpPr>
                  <p:cNvPr id="412" name="Straight Connector 411"/>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3" name="Straight Connector 412"/>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03" name="Group 402"/>
                <p:cNvGrpSpPr/>
                <p:nvPr/>
              </p:nvGrpSpPr>
              <p:grpSpPr>
                <a:xfrm>
                  <a:off x="5999968" y="977970"/>
                  <a:ext cx="858000" cy="576064"/>
                  <a:chOff x="5342979" y="764704"/>
                  <a:chExt cx="858000" cy="576064"/>
                </a:xfrm>
                <a:grpFill/>
              </p:grpSpPr>
              <p:cxnSp>
                <p:nvCxnSpPr>
                  <p:cNvPr id="410" name="Straight Connector 409"/>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1" name="Straight Connector 410"/>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04" name="Group 403"/>
                <p:cNvGrpSpPr/>
                <p:nvPr/>
              </p:nvGrpSpPr>
              <p:grpSpPr>
                <a:xfrm>
                  <a:off x="4283968" y="975211"/>
                  <a:ext cx="858000" cy="576064"/>
                  <a:chOff x="5342979" y="764704"/>
                  <a:chExt cx="858000" cy="576064"/>
                </a:xfrm>
                <a:grpFill/>
              </p:grpSpPr>
              <p:cxnSp>
                <p:nvCxnSpPr>
                  <p:cNvPr id="408" name="Straight Connector 407"/>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 name="Straight Connector 408"/>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05" name="Group 404"/>
                <p:cNvGrpSpPr/>
                <p:nvPr/>
              </p:nvGrpSpPr>
              <p:grpSpPr>
                <a:xfrm>
                  <a:off x="6857968" y="980728"/>
                  <a:ext cx="858000" cy="576064"/>
                  <a:chOff x="5342979" y="764704"/>
                  <a:chExt cx="858000" cy="576064"/>
                </a:xfrm>
                <a:grpFill/>
              </p:grpSpPr>
              <p:cxnSp>
                <p:nvCxnSpPr>
                  <p:cNvPr id="406" name="Straight Connector 405"/>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7" name="Straight Connector 406"/>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cxnSp>
          <p:nvCxnSpPr>
            <p:cNvPr id="398" name="Straight Connector 397"/>
            <p:cNvCxnSpPr/>
            <p:nvPr/>
          </p:nvCxnSpPr>
          <p:spPr bwMode="auto">
            <a:xfrm>
              <a:off x="5940145" y="476672"/>
              <a:ext cx="0" cy="288000"/>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9" name="Straight Connector 398"/>
            <p:cNvCxnSpPr/>
            <p:nvPr/>
          </p:nvCxnSpPr>
          <p:spPr bwMode="auto">
            <a:xfrm>
              <a:off x="5940145" y="908752"/>
              <a:ext cx="0" cy="288000"/>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44" name="Straight Connector 343"/>
          <p:cNvCxnSpPr/>
          <p:nvPr/>
        </p:nvCxnSpPr>
        <p:spPr bwMode="auto">
          <a:xfrm rot="5400000" flipH="1">
            <a:off x="7722392" y="2690960"/>
            <a:ext cx="756000" cy="0"/>
          </a:xfrm>
          <a:prstGeom prst="line">
            <a:avLst/>
          </a:prstGeom>
          <a:solidFill>
            <a:srgbClr val="CCFF66"/>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5" name="Straight Arrow Connector 344"/>
          <p:cNvCxnSpPr/>
          <p:nvPr/>
        </p:nvCxnSpPr>
        <p:spPr bwMode="auto">
          <a:xfrm rot="5400000" flipH="1">
            <a:off x="7848363" y="2592407"/>
            <a:ext cx="0" cy="504056"/>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46" name="Group 345"/>
          <p:cNvGrpSpPr/>
          <p:nvPr/>
        </p:nvGrpSpPr>
        <p:grpSpPr>
          <a:xfrm rot="5400000" flipH="1">
            <a:off x="8301524" y="2298330"/>
            <a:ext cx="317816" cy="720080"/>
            <a:chOff x="5768548" y="476672"/>
            <a:chExt cx="343207" cy="720080"/>
          </a:xfrm>
          <a:solidFill>
            <a:srgbClr val="CCFF66"/>
          </a:solidFill>
        </p:grpSpPr>
        <p:grpSp>
          <p:nvGrpSpPr>
            <p:cNvPr id="368" name="Group 367"/>
            <p:cNvGrpSpPr/>
            <p:nvPr/>
          </p:nvGrpSpPr>
          <p:grpSpPr>
            <a:xfrm>
              <a:off x="5768548" y="764704"/>
              <a:ext cx="343207" cy="140423"/>
              <a:chOff x="4283968" y="970904"/>
              <a:chExt cx="343207" cy="140423"/>
            </a:xfrm>
            <a:grpFill/>
          </p:grpSpPr>
          <p:grpSp>
            <p:nvGrpSpPr>
              <p:cNvPr id="371" name="Group 370"/>
              <p:cNvGrpSpPr>
                <a:grpSpLocks noChangeAspect="1"/>
              </p:cNvGrpSpPr>
              <p:nvPr/>
            </p:nvGrpSpPr>
            <p:grpSpPr>
              <a:xfrm>
                <a:off x="4283981" y="970904"/>
                <a:ext cx="343194" cy="58591"/>
                <a:chOff x="4283968" y="970886"/>
                <a:chExt cx="3432000" cy="585906"/>
              </a:xfrm>
              <a:grpFill/>
            </p:grpSpPr>
            <p:grpSp>
              <p:nvGrpSpPr>
                <p:cNvPr id="385" name="Group 384"/>
                <p:cNvGrpSpPr/>
                <p:nvPr/>
              </p:nvGrpSpPr>
              <p:grpSpPr>
                <a:xfrm>
                  <a:off x="5141968" y="970886"/>
                  <a:ext cx="858000" cy="576064"/>
                  <a:chOff x="5342979" y="764704"/>
                  <a:chExt cx="858000" cy="576064"/>
                </a:xfrm>
                <a:grpFill/>
              </p:grpSpPr>
              <p:cxnSp>
                <p:nvCxnSpPr>
                  <p:cNvPr id="395" name="Straight Connector 394"/>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6" name="Straight Connector 395"/>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86" name="Group 385"/>
                <p:cNvGrpSpPr/>
                <p:nvPr/>
              </p:nvGrpSpPr>
              <p:grpSpPr>
                <a:xfrm>
                  <a:off x="5999968" y="977970"/>
                  <a:ext cx="858000" cy="576064"/>
                  <a:chOff x="5342979" y="764704"/>
                  <a:chExt cx="858000" cy="576064"/>
                </a:xfrm>
                <a:grpFill/>
              </p:grpSpPr>
              <p:cxnSp>
                <p:nvCxnSpPr>
                  <p:cNvPr id="393" name="Straight Connector 392"/>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4" name="Straight Connector 393"/>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87" name="Group 386"/>
                <p:cNvGrpSpPr/>
                <p:nvPr/>
              </p:nvGrpSpPr>
              <p:grpSpPr>
                <a:xfrm>
                  <a:off x="4283968" y="975211"/>
                  <a:ext cx="858000" cy="576064"/>
                  <a:chOff x="5342979" y="764704"/>
                  <a:chExt cx="858000" cy="576064"/>
                </a:xfrm>
                <a:grpFill/>
              </p:grpSpPr>
              <p:cxnSp>
                <p:nvCxnSpPr>
                  <p:cNvPr id="391" name="Straight Connector 390"/>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2" name="Straight Connector 391"/>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88" name="Group 387"/>
                <p:cNvGrpSpPr/>
                <p:nvPr/>
              </p:nvGrpSpPr>
              <p:grpSpPr>
                <a:xfrm>
                  <a:off x="6857968" y="980728"/>
                  <a:ext cx="858000" cy="576064"/>
                  <a:chOff x="5342979" y="764704"/>
                  <a:chExt cx="858000" cy="576064"/>
                </a:xfrm>
                <a:grpFill/>
              </p:grpSpPr>
              <p:cxnSp>
                <p:nvCxnSpPr>
                  <p:cNvPr id="389" name="Straight Connector 388"/>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0" name="Straight Connector 389"/>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372" name="Group 371"/>
              <p:cNvGrpSpPr>
                <a:grpSpLocks noChangeAspect="1"/>
              </p:cNvGrpSpPr>
              <p:nvPr/>
            </p:nvGrpSpPr>
            <p:grpSpPr>
              <a:xfrm flipV="1">
                <a:off x="4283968" y="1052736"/>
                <a:ext cx="343194" cy="58591"/>
                <a:chOff x="4283968" y="970886"/>
                <a:chExt cx="3432000" cy="585906"/>
              </a:xfrm>
              <a:grpFill/>
            </p:grpSpPr>
            <p:grpSp>
              <p:nvGrpSpPr>
                <p:cNvPr id="373" name="Group 372"/>
                <p:cNvGrpSpPr/>
                <p:nvPr/>
              </p:nvGrpSpPr>
              <p:grpSpPr>
                <a:xfrm>
                  <a:off x="5141968" y="970886"/>
                  <a:ext cx="858000" cy="576064"/>
                  <a:chOff x="5342979" y="764704"/>
                  <a:chExt cx="858000" cy="576064"/>
                </a:xfrm>
                <a:grpFill/>
              </p:grpSpPr>
              <p:cxnSp>
                <p:nvCxnSpPr>
                  <p:cNvPr id="383" name="Straight Connector 382"/>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4" name="Straight Connector 383"/>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74" name="Group 373"/>
                <p:cNvGrpSpPr/>
                <p:nvPr/>
              </p:nvGrpSpPr>
              <p:grpSpPr>
                <a:xfrm>
                  <a:off x="5999968" y="977970"/>
                  <a:ext cx="858000" cy="576064"/>
                  <a:chOff x="5342979" y="764704"/>
                  <a:chExt cx="858000" cy="576064"/>
                </a:xfrm>
                <a:grpFill/>
              </p:grpSpPr>
              <p:cxnSp>
                <p:nvCxnSpPr>
                  <p:cNvPr id="381" name="Straight Connector 380"/>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2" name="Straight Connector 381"/>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75" name="Group 374"/>
                <p:cNvGrpSpPr/>
                <p:nvPr/>
              </p:nvGrpSpPr>
              <p:grpSpPr>
                <a:xfrm>
                  <a:off x="4283968" y="975211"/>
                  <a:ext cx="858000" cy="576064"/>
                  <a:chOff x="5342979" y="764704"/>
                  <a:chExt cx="858000" cy="576064"/>
                </a:xfrm>
                <a:grpFill/>
              </p:grpSpPr>
              <p:cxnSp>
                <p:nvCxnSpPr>
                  <p:cNvPr id="379" name="Straight Connector 378"/>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0" name="Straight Connector 379"/>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76" name="Group 375"/>
                <p:cNvGrpSpPr/>
                <p:nvPr/>
              </p:nvGrpSpPr>
              <p:grpSpPr>
                <a:xfrm>
                  <a:off x="6857968" y="980728"/>
                  <a:ext cx="858000" cy="576064"/>
                  <a:chOff x="5342979" y="764704"/>
                  <a:chExt cx="858000" cy="576064"/>
                </a:xfrm>
                <a:grpFill/>
              </p:grpSpPr>
              <p:cxnSp>
                <p:nvCxnSpPr>
                  <p:cNvPr id="377" name="Straight Connector 376"/>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8" name="Straight Connector 377"/>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cxnSp>
          <p:nvCxnSpPr>
            <p:cNvPr id="369" name="Straight Connector 368"/>
            <p:cNvCxnSpPr/>
            <p:nvPr/>
          </p:nvCxnSpPr>
          <p:spPr bwMode="auto">
            <a:xfrm>
              <a:off x="5940145" y="476672"/>
              <a:ext cx="0" cy="288000"/>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 name="Straight Connector 369"/>
            <p:cNvCxnSpPr/>
            <p:nvPr/>
          </p:nvCxnSpPr>
          <p:spPr bwMode="auto">
            <a:xfrm>
              <a:off x="5940145" y="908752"/>
              <a:ext cx="0" cy="288000"/>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47" name="Group 346"/>
          <p:cNvGrpSpPr/>
          <p:nvPr/>
        </p:nvGrpSpPr>
        <p:grpSpPr>
          <a:xfrm flipH="1">
            <a:off x="8167938" y="2586356"/>
            <a:ext cx="152909" cy="144016"/>
            <a:chOff x="2662140" y="2929924"/>
            <a:chExt cx="152909" cy="144016"/>
          </a:xfrm>
        </p:grpSpPr>
        <p:sp>
          <p:nvSpPr>
            <p:cNvPr id="366" name="Rectangle 365"/>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367" name="Straight Arrow Connector 366"/>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48" name="Group 347"/>
          <p:cNvGrpSpPr/>
          <p:nvPr/>
        </p:nvGrpSpPr>
        <p:grpSpPr>
          <a:xfrm flipH="1">
            <a:off x="8024350" y="2167323"/>
            <a:ext cx="152909" cy="144016"/>
            <a:chOff x="2966940" y="3234724"/>
            <a:chExt cx="152909" cy="144016"/>
          </a:xfrm>
        </p:grpSpPr>
        <p:sp>
          <p:nvSpPr>
            <p:cNvPr id="364" name="Rectangle 363"/>
            <p:cNvSpPr/>
            <p:nvPr/>
          </p:nvSpPr>
          <p:spPr bwMode="auto">
            <a:xfrm>
              <a:off x="2966940" y="3234724"/>
              <a:ext cx="152909" cy="144016"/>
            </a:xfrm>
            <a:prstGeom prst="rect">
              <a:avLst/>
            </a:prstGeom>
            <a:solidFill>
              <a:srgbClr val="00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365" name="Straight Arrow Connector 364"/>
            <p:cNvCxnSpPr/>
            <p:nvPr/>
          </p:nvCxnSpPr>
          <p:spPr bwMode="auto">
            <a:xfrm rot="2700000">
              <a:off x="3043394" y="32527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49" name="Group 348"/>
          <p:cNvGrpSpPr/>
          <p:nvPr/>
        </p:nvGrpSpPr>
        <p:grpSpPr>
          <a:xfrm flipH="1">
            <a:off x="8172400" y="1673366"/>
            <a:ext cx="152909" cy="144016"/>
            <a:chOff x="2662140" y="2929924"/>
            <a:chExt cx="152909" cy="144016"/>
          </a:xfrm>
        </p:grpSpPr>
        <p:sp>
          <p:nvSpPr>
            <p:cNvPr id="362" name="Rectangle 361"/>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363" name="Straight Arrow Connector 362"/>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50" name="Group 349"/>
          <p:cNvGrpSpPr/>
          <p:nvPr/>
        </p:nvGrpSpPr>
        <p:grpSpPr>
          <a:xfrm flipH="1">
            <a:off x="7805982" y="2772426"/>
            <a:ext cx="152909" cy="144016"/>
            <a:chOff x="2662140" y="2929924"/>
            <a:chExt cx="152909" cy="144016"/>
          </a:xfrm>
        </p:grpSpPr>
        <p:sp>
          <p:nvSpPr>
            <p:cNvPr id="360" name="Rectangle 359"/>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361" name="Straight Arrow Connector 360"/>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51" name="Group 350"/>
          <p:cNvGrpSpPr/>
          <p:nvPr/>
        </p:nvGrpSpPr>
        <p:grpSpPr>
          <a:xfrm flipH="1">
            <a:off x="7797180" y="2433136"/>
            <a:ext cx="152909" cy="144016"/>
            <a:chOff x="2662140" y="2929924"/>
            <a:chExt cx="152909" cy="144016"/>
          </a:xfrm>
        </p:grpSpPr>
        <p:sp>
          <p:nvSpPr>
            <p:cNvPr id="358" name="Rectangle 357"/>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359" name="Straight Arrow Connector 358"/>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52" name="Group 351"/>
          <p:cNvGrpSpPr/>
          <p:nvPr/>
        </p:nvGrpSpPr>
        <p:grpSpPr>
          <a:xfrm flipH="1">
            <a:off x="7796545" y="1863421"/>
            <a:ext cx="152909" cy="144016"/>
            <a:chOff x="2662140" y="2929924"/>
            <a:chExt cx="152909" cy="144016"/>
          </a:xfrm>
        </p:grpSpPr>
        <p:sp>
          <p:nvSpPr>
            <p:cNvPr id="356" name="Rectangle 355"/>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357" name="Straight Arrow Connector 356"/>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53" name="Group 352"/>
          <p:cNvGrpSpPr/>
          <p:nvPr/>
        </p:nvGrpSpPr>
        <p:grpSpPr>
          <a:xfrm flipH="1">
            <a:off x="7797181" y="1529350"/>
            <a:ext cx="152909" cy="144016"/>
            <a:chOff x="2662140" y="2929924"/>
            <a:chExt cx="152909" cy="144016"/>
          </a:xfrm>
        </p:grpSpPr>
        <p:sp>
          <p:nvSpPr>
            <p:cNvPr id="354" name="Rectangle 353"/>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355" name="Straight Arrow Connector 354"/>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26" name="Group 425"/>
          <p:cNvGrpSpPr/>
          <p:nvPr/>
        </p:nvGrpSpPr>
        <p:grpSpPr>
          <a:xfrm>
            <a:off x="2340979" y="2447329"/>
            <a:ext cx="152909" cy="144016"/>
            <a:chOff x="2662140" y="2929924"/>
            <a:chExt cx="152909" cy="144016"/>
          </a:xfrm>
        </p:grpSpPr>
        <p:sp>
          <p:nvSpPr>
            <p:cNvPr id="427" name="Rectangle 426"/>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428" name="Straight Arrow Connector 427"/>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48" name="Group 447"/>
          <p:cNvGrpSpPr/>
          <p:nvPr/>
        </p:nvGrpSpPr>
        <p:grpSpPr>
          <a:xfrm>
            <a:off x="4635115" y="2433136"/>
            <a:ext cx="152909" cy="144016"/>
            <a:chOff x="4635115" y="2427454"/>
            <a:chExt cx="152909" cy="144016"/>
          </a:xfrm>
        </p:grpSpPr>
        <p:sp>
          <p:nvSpPr>
            <p:cNvPr id="430" name="Rectangle 429"/>
            <p:cNvSpPr/>
            <p:nvPr/>
          </p:nvSpPr>
          <p:spPr bwMode="auto">
            <a:xfrm>
              <a:off x="4635115" y="2427454"/>
              <a:ext cx="152909" cy="144016"/>
            </a:xfrm>
            <a:prstGeom prst="rect">
              <a:avLst/>
            </a:prstGeom>
            <a:solidFill>
              <a:srgbClr val="00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431" name="Straight Arrow Connector 430"/>
            <p:cNvCxnSpPr/>
            <p:nvPr/>
          </p:nvCxnSpPr>
          <p:spPr bwMode="auto">
            <a:xfrm rot="2700000">
              <a:off x="4711569" y="244546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38" name="Group 437"/>
          <p:cNvGrpSpPr/>
          <p:nvPr/>
        </p:nvGrpSpPr>
        <p:grpSpPr>
          <a:xfrm>
            <a:off x="3488047" y="2447329"/>
            <a:ext cx="152909" cy="144016"/>
            <a:chOff x="2662140" y="2929924"/>
            <a:chExt cx="152909" cy="144016"/>
          </a:xfrm>
        </p:grpSpPr>
        <p:sp>
          <p:nvSpPr>
            <p:cNvPr id="439" name="Rectangle 438"/>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440" name="Straight Arrow Connector 439"/>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49" name="Group 448"/>
          <p:cNvGrpSpPr/>
          <p:nvPr/>
        </p:nvGrpSpPr>
        <p:grpSpPr>
          <a:xfrm>
            <a:off x="5657180" y="2433136"/>
            <a:ext cx="152909" cy="144016"/>
            <a:chOff x="5657180" y="2438817"/>
            <a:chExt cx="152909" cy="144016"/>
          </a:xfrm>
        </p:grpSpPr>
        <p:sp>
          <p:nvSpPr>
            <p:cNvPr id="443" name="Rectangle 442"/>
            <p:cNvSpPr/>
            <p:nvPr/>
          </p:nvSpPr>
          <p:spPr bwMode="auto">
            <a:xfrm>
              <a:off x="5657180" y="2438817"/>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444" name="Straight Arrow Connector 443"/>
            <p:cNvCxnSpPr/>
            <p:nvPr/>
          </p:nvCxnSpPr>
          <p:spPr bwMode="auto">
            <a:xfrm rot="5400000">
              <a:off x="5733634" y="2456825"/>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50" name="Group 449"/>
          <p:cNvGrpSpPr/>
          <p:nvPr/>
        </p:nvGrpSpPr>
        <p:grpSpPr>
          <a:xfrm>
            <a:off x="6804248" y="2433136"/>
            <a:ext cx="152909" cy="144016"/>
            <a:chOff x="6804248" y="2438817"/>
            <a:chExt cx="152909" cy="144016"/>
          </a:xfrm>
        </p:grpSpPr>
        <p:sp>
          <p:nvSpPr>
            <p:cNvPr id="446" name="Rectangle 445"/>
            <p:cNvSpPr/>
            <p:nvPr/>
          </p:nvSpPr>
          <p:spPr bwMode="auto">
            <a:xfrm>
              <a:off x="6804248" y="2438817"/>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447" name="Straight Arrow Connector 446"/>
            <p:cNvCxnSpPr/>
            <p:nvPr/>
          </p:nvCxnSpPr>
          <p:spPr bwMode="auto">
            <a:xfrm rot="5400000">
              <a:off x="6880702" y="2456825"/>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51" name="Straight Connector 450"/>
          <p:cNvCxnSpPr/>
          <p:nvPr/>
        </p:nvCxnSpPr>
        <p:spPr bwMode="auto">
          <a:xfrm rot="16200000">
            <a:off x="665610" y="4225112"/>
            <a:ext cx="756000" cy="0"/>
          </a:xfrm>
          <a:prstGeom prst="line">
            <a:avLst/>
          </a:prstGeom>
          <a:solidFill>
            <a:srgbClr val="CCFF66"/>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3" name="Straight Arrow Connector 452"/>
          <p:cNvCxnSpPr/>
          <p:nvPr/>
        </p:nvCxnSpPr>
        <p:spPr bwMode="auto">
          <a:xfrm rot="16200000">
            <a:off x="1295639" y="3793155"/>
            <a:ext cx="0" cy="504056"/>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54" name="Group 453"/>
          <p:cNvGrpSpPr/>
          <p:nvPr/>
        </p:nvGrpSpPr>
        <p:grpSpPr>
          <a:xfrm rot="16200000">
            <a:off x="524662" y="3832482"/>
            <a:ext cx="317816" cy="720080"/>
            <a:chOff x="5768548" y="476672"/>
            <a:chExt cx="343207" cy="720080"/>
          </a:xfrm>
          <a:solidFill>
            <a:srgbClr val="CCFF66"/>
          </a:solidFill>
        </p:grpSpPr>
        <p:grpSp>
          <p:nvGrpSpPr>
            <p:cNvPr id="455" name="Group 454"/>
            <p:cNvGrpSpPr/>
            <p:nvPr/>
          </p:nvGrpSpPr>
          <p:grpSpPr>
            <a:xfrm>
              <a:off x="5768548" y="764704"/>
              <a:ext cx="343207" cy="140423"/>
              <a:chOff x="4283968" y="970904"/>
              <a:chExt cx="343207" cy="140423"/>
            </a:xfrm>
            <a:grpFill/>
          </p:grpSpPr>
          <p:grpSp>
            <p:nvGrpSpPr>
              <p:cNvPr id="458" name="Group 457"/>
              <p:cNvGrpSpPr>
                <a:grpSpLocks noChangeAspect="1"/>
              </p:cNvGrpSpPr>
              <p:nvPr/>
            </p:nvGrpSpPr>
            <p:grpSpPr>
              <a:xfrm>
                <a:off x="4283981" y="970904"/>
                <a:ext cx="343194" cy="58591"/>
                <a:chOff x="4283968" y="970886"/>
                <a:chExt cx="3432000" cy="585906"/>
              </a:xfrm>
              <a:grpFill/>
            </p:grpSpPr>
            <p:grpSp>
              <p:nvGrpSpPr>
                <p:cNvPr id="472" name="Group 471"/>
                <p:cNvGrpSpPr/>
                <p:nvPr/>
              </p:nvGrpSpPr>
              <p:grpSpPr>
                <a:xfrm>
                  <a:off x="5141968" y="970886"/>
                  <a:ext cx="858000" cy="576064"/>
                  <a:chOff x="5342979" y="764704"/>
                  <a:chExt cx="858000" cy="576064"/>
                </a:xfrm>
                <a:grpFill/>
              </p:grpSpPr>
              <p:cxnSp>
                <p:nvCxnSpPr>
                  <p:cNvPr id="482" name="Straight Connector 481"/>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3" name="Straight Connector 482"/>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73" name="Group 472"/>
                <p:cNvGrpSpPr/>
                <p:nvPr/>
              </p:nvGrpSpPr>
              <p:grpSpPr>
                <a:xfrm>
                  <a:off x="5999968" y="977970"/>
                  <a:ext cx="858000" cy="576064"/>
                  <a:chOff x="5342979" y="764704"/>
                  <a:chExt cx="858000" cy="576064"/>
                </a:xfrm>
                <a:grpFill/>
              </p:grpSpPr>
              <p:cxnSp>
                <p:nvCxnSpPr>
                  <p:cNvPr id="480" name="Straight Connector 479"/>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 name="Straight Connector 480"/>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74" name="Group 473"/>
                <p:cNvGrpSpPr/>
                <p:nvPr/>
              </p:nvGrpSpPr>
              <p:grpSpPr>
                <a:xfrm>
                  <a:off x="4283968" y="975211"/>
                  <a:ext cx="858000" cy="576064"/>
                  <a:chOff x="5342979" y="764704"/>
                  <a:chExt cx="858000" cy="576064"/>
                </a:xfrm>
                <a:grpFill/>
              </p:grpSpPr>
              <p:cxnSp>
                <p:nvCxnSpPr>
                  <p:cNvPr id="478" name="Straight Connector 477"/>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9" name="Straight Connector 478"/>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75" name="Group 474"/>
                <p:cNvGrpSpPr/>
                <p:nvPr/>
              </p:nvGrpSpPr>
              <p:grpSpPr>
                <a:xfrm>
                  <a:off x="6857968" y="980728"/>
                  <a:ext cx="858000" cy="576064"/>
                  <a:chOff x="5342979" y="764704"/>
                  <a:chExt cx="858000" cy="576064"/>
                </a:xfrm>
                <a:grpFill/>
              </p:grpSpPr>
              <p:cxnSp>
                <p:nvCxnSpPr>
                  <p:cNvPr id="476" name="Straight Connector 475"/>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7" name="Straight Connector 476"/>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459" name="Group 458"/>
              <p:cNvGrpSpPr>
                <a:grpSpLocks noChangeAspect="1"/>
              </p:cNvGrpSpPr>
              <p:nvPr/>
            </p:nvGrpSpPr>
            <p:grpSpPr>
              <a:xfrm flipV="1">
                <a:off x="4283968" y="1052736"/>
                <a:ext cx="343194" cy="58591"/>
                <a:chOff x="4283968" y="970886"/>
                <a:chExt cx="3432000" cy="585906"/>
              </a:xfrm>
              <a:grpFill/>
            </p:grpSpPr>
            <p:grpSp>
              <p:nvGrpSpPr>
                <p:cNvPr id="460" name="Group 459"/>
                <p:cNvGrpSpPr/>
                <p:nvPr/>
              </p:nvGrpSpPr>
              <p:grpSpPr>
                <a:xfrm>
                  <a:off x="5141968" y="970886"/>
                  <a:ext cx="858000" cy="576064"/>
                  <a:chOff x="5342979" y="764704"/>
                  <a:chExt cx="858000" cy="576064"/>
                </a:xfrm>
                <a:grpFill/>
              </p:grpSpPr>
              <p:cxnSp>
                <p:nvCxnSpPr>
                  <p:cNvPr id="470" name="Straight Connector 469"/>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 name="Straight Connector 470"/>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61" name="Group 460"/>
                <p:cNvGrpSpPr/>
                <p:nvPr/>
              </p:nvGrpSpPr>
              <p:grpSpPr>
                <a:xfrm>
                  <a:off x="5999968" y="977970"/>
                  <a:ext cx="858000" cy="576064"/>
                  <a:chOff x="5342979" y="764704"/>
                  <a:chExt cx="858000" cy="576064"/>
                </a:xfrm>
                <a:grpFill/>
              </p:grpSpPr>
              <p:cxnSp>
                <p:nvCxnSpPr>
                  <p:cNvPr id="468" name="Straight Connector 467"/>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9" name="Straight Connector 468"/>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62" name="Group 461"/>
                <p:cNvGrpSpPr/>
                <p:nvPr/>
              </p:nvGrpSpPr>
              <p:grpSpPr>
                <a:xfrm>
                  <a:off x="4283968" y="975211"/>
                  <a:ext cx="858000" cy="576064"/>
                  <a:chOff x="5342979" y="764704"/>
                  <a:chExt cx="858000" cy="576064"/>
                </a:xfrm>
                <a:grpFill/>
              </p:grpSpPr>
              <p:cxnSp>
                <p:nvCxnSpPr>
                  <p:cNvPr id="466" name="Straight Connector 465"/>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7" name="Straight Connector 466"/>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63" name="Group 462"/>
                <p:cNvGrpSpPr/>
                <p:nvPr/>
              </p:nvGrpSpPr>
              <p:grpSpPr>
                <a:xfrm>
                  <a:off x="6857968" y="980728"/>
                  <a:ext cx="858000" cy="576064"/>
                  <a:chOff x="5342979" y="764704"/>
                  <a:chExt cx="858000" cy="576064"/>
                </a:xfrm>
                <a:grpFill/>
              </p:grpSpPr>
              <p:cxnSp>
                <p:nvCxnSpPr>
                  <p:cNvPr id="464" name="Straight Connector 463"/>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5" name="Straight Connector 464"/>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cxnSp>
          <p:nvCxnSpPr>
            <p:cNvPr id="456" name="Straight Connector 455"/>
            <p:cNvCxnSpPr/>
            <p:nvPr/>
          </p:nvCxnSpPr>
          <p:spPr bwMode="auto">
            <a:xfrm>
              <a:off x="5940145" y="476672"/>
              <a:ext cx="0" cy="288000"/>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7" name="Straight Connector 456"/>
            <p:cNvCxnSpPr/>
            <p:nvPr/>
          </p:nvCxnSpPr>
          <p:spPr bwMode="auto">
            <a:xfrm>
              <a:off x="5940145" y="908752"/>
              <a:ext cx="0" cy="288000"/>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84" name="Straight Connector 483"/>
          <p:cNvCxnSpPr/>
          <p:nvPr/>
        </p:nvCxnSpPr>
        <p:spPr bwMode="auto">
          <a:xfrm rot="16200000">
            <a:off x="665608" y="5139232"/>
            <a:ext cx="756000" cy="0"/>
          </a:xfrm>
          <a:prstGeom prst="line">
            <a:avLst/>
          </a:prstGeom>
          <a:solidFill>
            <a:srgbClr val="CCFF66"/>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5" name="Straight Arrow Connector 484"/>
          <p:cNvCxnSpPr/>
          <p:nvPr/>
        </p:nvCxnSpPr>
        <p:spPr bwMode="auto">
          <a:xfrm rot="16200000">
            <a:off x="1295637" y="5040679"/>
            <a:ext cx="0" cy="504056"/>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86" name="Group 485"/>
          <p:cNvGrpSpPr/>
          <p:nvPr/>
        </p:nvGrpSpPr>
        <p:grpSpPr>
          <a:xfrm rot="16200000">
            <a:off x="524660" y="4746602"/>
            <a:ext cx="317816" cy="720080"/>
            <a:chOff x="5768548" y="476672"/>
            <a:chExt cx="343207" cy="720080"/>
          </a:xfrm>
          <a:solidFill>
            <a:srgbClr val="CCFF66"/>
          </a:solidFill>
        </p:grpSpPr>
        <p:grpSp>
          <p:nvGrpSpPr>
            <p:cNvPr id="487" name="Group 486"/>
            <p:cNvGrpSpPr/>
            <p:nvPr/>
          </p:nvGrpSpPr>
          <p:grpSpPr>
            <a:xfrm>
              <a:off x="5768548" y="764704"/>
              <a:ext cx="343207" cy="140423"/>
              <a:chOff x="4283968" y="970904"/>
              <a:chExt cx="343207" cy="140423"/>
            </a:xfrm>
            <a:grpFill/>
          </p:grpSpPr>
          <p:grpSp>
            <p:nvGrpSpPr>
              <p:cNvPr id="490" name="Group 489"/>
              <p:cNvGrpSpPr>
                <a:grpSpLocks noChangeAspect="1"/>
              </p:cNvGrpSpPr>
              <p:nvPr/>
            </p:nvGrpSpPr>
            <p:grpSpPr>
              <a:xfrm>
                <a:off x="4283981" y="970904"/>
                <a:ext cx="343194" cy="58591"/>
                <a:chOff x="4283968" y="970886"/>
                <a:chExt cx="3432000" cy="585906"/>
              </a:xfrm>
              <a:grpFill/>
            </p:grpSpPr>
            <p:grpSp>
              <p:nvGrpSpPr>
                <p:cNvPr id="504" name="Group 503"/>
                <p:cNvGrpSpPr/>
                <p:nvPr/>
              </p:nvGrpSpPr>
              <p:grpSpPr>
                <a:xfrm>
                  <a:off x="5141968" y="970886"/>
                  <a:ext cx="858000" cy="576064"/>
                  <a:chOff x="5342979" y="764704"/>
                  <a:chExt cx="858000" cy="576064"/>
                </a:xfrm>
                <a:grpFill/>
              </p:grpSpPr>
              <p:cxnSp>
                <p:nvCxnSpPr>
                  <p:cNvPr id="514" name="Straight Connector 513"/>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5" name="Straight Connector 514"/>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05" name="Group 504"/>
                <p:cNvGrpSpPr/>
                <p:nvPr/>
              </p:nvGrpSpPr>
              <p:grpSpPr>
                <a:xfrm>
                  <a:off x="5999968" y="977970"/>
                  <a:ext cx="858000" cy="576064"/>
                  <a:chOff x="5342979" y="764704"/>
                  <a:chExt cx="858000" cy="576064"/>
                </a:xfrm>
                <a:grpFill/>
              </p:grpSpPr>
              <p:cxnSp>
                <p:nvCxnSpPr>
                  <p:cNvPr id="512" name="Straight Connector 511"/>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3" name="Straight Connector 512"/>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06" name="Group 505"/>
                <p:cNvGrpSpPr/>
                <p:nvPr/>
              </p:nvGrpSpPr>
              <p:grpSpPr>
                <a:xfrm>
                  <a:off x="4283968" y="975211"/>
                  <a:ext cx="858000" cy="576064"/>
                  <a:chOff x="5342979" y="764704"/>
                  <a:chExt cx="858000" cy="576064"/>
                </a:xfrm>
                <a:grpFill/>
              </p:grpSpPr>
              <p:cxnSp>
                <p:nvCxnSpPr>
                  <p:cNvPr id="510" name="Straight Connector 509"/>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1" name="Straight Connector 510"/>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07" name="Group 506"/>
                <p:cNvGrpSpPr/>
                <p:nvPr/>
              </p:nvGrpSpPr>
              <p:grpSpPr>
                <a:xfrm>
                  <a:off x="6857968" y="980728"/>
                  <a:ext cx="858000" cy="576064"/>
                  <a:chOff x="5342979" y="764704"/>
                  <a:chExt cx="858000" cy="576064"/>
                </a:xfrm>
                <a:grpFill/>
              </p:grpSpPr>
              <p:cxnSp>
                <p:nvCxnSpPr>
                  <p:cNvPr id="508" name="Straight Connector 507"/>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9" name="Straight Connector 508"/>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491" name="Group 490"/>
              <p:cNvGrpSpPr>
                <a:grpSpLocks noChangeAspect="1"/>
              </p:cNvGrpSpPr>
              <p:nvPr/>
            </p:nvGrpSpPr>
            <p:grpSpPr>
              <a:xfrm flipV="1">
                <a:off x="4283968" y="1052736"/>
                <a:ext cx="343194" cy="58591"/>
                <a:chOff x="4283968" y="970886"/>
                <a:chExt cx="3432000" cy="585906"/>
              </a:xfrm>
              <a:grpFill/>
            </p:grpSpPr>
            <p:grpSp>
              <p:nvGrpSpPr>
                <p:cNvPr id="492" name="Group 491"/>
                <p:cNvGrpSpPr/>
                <p:nvPr/>
              </p:nvGrpSpPr>
              <p:grpSpPr>
                <a:xfrm>
                  <a:off x="5141968" y="970886"/>
                  <a:ext cx="858000" cy="576064"/>
                  <a:chOff x="5342979" y="764704"/>
                  <a:chExt cx="858000" cy="576064"/>
                </a:xfrm>
                <a:grpFill/>
              </p:grpSpPr>
              <p:cxnSp>
                <p:nvCxnSpPr>
                  <p:cNvPr id="502" name="Straight Connector 501"/>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3" name="Straight Connector 502"/>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93" name="Group 492"/>
                <p:cNvGrpSpPr/>
                <p:nvPr/>
              </p:nvGrpSpPr>
              <p:grpSpPr>
                <a:xfrm>
                  <a:off x="5999968" y="977970"/>
                  <a:ext cx="858000" cy="576064"/>
                  <a:chOff x="5342979" y="764704"/>
                  <a:chExt cx="858000" cy="576064"/>
                </a:xfrm>
                <a:grpFill/>
              </p:grpSpPr>
              <p:cxnSp>
                <p:nvCxnSpPr>
                  <p:cNvPr id="500" name="Straight Connector 499"/>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 name="Straight Connector 500"/>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94" name="Group 493"/>
                <p:cNvGrpSpPr/>
                <p:nvPr/>
              </p:nvGrpSpPr>
              <p:grpSpPr>
                <a:xfrm>
                  <a:off x="4283968" y="975211"/>
                  <a:ext cx="858000" cy="576064"/>
                  <a:chOff x="5342979" y="764704"/>
                  <a:chExt cx="858000" cy="576064"/>
                </a:xfrm>
                <a:grpFill/>
              </p:grpSpPr>
              <p:cxnSp>
                <p:nvCxnSpPr>
                  <p:cNvPr id="498" name="Straight Connector 497"/>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9" name="Straight Connector 498"/>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95" name="Group 494"/>
                <p:cNvGrpSpPr/>
                <p:nvPr/>
              </p:nvGrpSpPr>
              <p:grpSpPr>
                <a:xfrm>
                  <a:off x="6857968" y="980728"/>
                  <a:ext cx="858000" cy="576064"/>
                  <a:chOff x="5342979" y="764704"/>
                  <a:chExt cx="858000" cy="576064"/>
                </a:xfrm>
                <a:grpFill/>
              </p:grpSpPr>
              <p:cxnSp>
                <p:nvCxnSpPr>
                  <p:cNvPr id="496" name="Straight Connector 495"/>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7" name="Straight Connector 496"/>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cxnSp>
          <p:nvCxnSpPr>
            <p:cNvPr id="488" name="Straight Connector 487"/>
            <p:cNvCxnSpPr/>
            <p:nvPr/>
          </p:nvCxnSpPr>
          <p:spPr bwMode="auto">
            <a:xfrm>
              <a:off x="5940145" y="476672"/>
              <a:ext cx="0" cy="288000"/>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9" name="Straight Connector 488"/>
            <p:cNvCxnSpPr/>
            <p:nvPr/>
          </p:nvCxnSpPr>
          <p:spPr bwMode="auto">
            <a:xfrm>
              <a:off x="5940145" y="908752"/>
              <a:ext cx="0" cy="288000"/>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16" name="Group 515"/>
          <p:cNvGrpSpPr/>
          <p:nvPr/>
        </p:nvGrpSpPr>
        <p:grpSpPr>
          <a:xfrm>
            <a:off x="823153" y="5034628"/>
            <a:ext cx="152909" cy="144016"/>
            <a:chOff x="2662140" y="2929924"/>
            <a:chExt cx="152909" cy="144016"/>
          </a:xfrm>
        </p:grpSpPr>
        <p:sp>
          <p:nvSpPr>
            <p:cNvPr id="517" name="Rectangle 516"/>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518" name="Straight Arrow Connector 517"/>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19" name="Group 518"/>
          <p:cNvGrpSpPr/>
          <p:nvPr/>
        </p:nvGrpSpPr>
        <p:grpSpPr>
          <a:xfrm>
            <a:off x="966741" y="4615595"/>
            <a:ext cx="152909" cy="144016"/>
            <a:chOff x="2966940" y="3234724"/>
            <a:chExt cx="152909" cy="144016"/>
          </a:xfrm>
        </p:grpSpPr>
        <p:sp>
          <p:nvSpPr>
            <p:cNvPr id="520" name="Rectangle 519"/>
            <p:cNvSpPr/>
            <p:nvPr/>
          </p:nvSpPr>
          <p:spPr bwMode="auto">
            <a:xfrm>
              <a:off x="2966940" y="3234724"/>
              <a:ext cx="152909" cy="144016"/>
            </a:xfrm>
            <a:prstGeom prst="rect">
              <a:avLst/>
            </a:prstGeom>
            <a:solidFill>
              <a:srgbClr val="00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521" name="Straight Arrow Connector 520"/>
            <p:cNvCxnSpPr/>
            <p:nvPr/>
          </p:nvCxnSpPr>
          <p:spPr bwMode="auto">
            <a:xfrm rot="2700000">
              <a:off x="3043394" y="32527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22" name="Group 521"/>
          <p:cNvGrpSpPr/>
          <p:nvPr/>
        </p:nvGrpSpPr>
        <p:grpSpPr>
          <a:xfrm>
            <a:off x="818691" y="4121638"/>
            <a:ext cx="152909" cy="144016"/>
            <a:chOff x="2662140" y="2929924"/>
            <a:chExt cx="152909" cy="144016"/>
          </a:xfrm>
        </p:grpSpPr>
        <p:sp>
          <p:nvSpPr>
            <p:cNvPr id="523" name="Rectangle 522"/>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524" name="Straight Arrow Connector 523"/>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25" name="Group 524"/>
          <p:cNvGrpSpPr/>
          <p:nvPr/>
        </p:nvGrpSpPr>
        <p:grpSpPr>
          <a:xfrm>
            <a:off x="1185109" y="5220698"/>
            <a:ext cx="152909" cy="144016"/>
            <a:chOff x="2662140" y="2929924"/>
            <a:chExt cx="152909" cy="144016"/>
          </a:xfrm>
        </p:grpSpPr>
        <p:sp>
          <p:nvSpPr>
            <p:cNvPr id="526" name="Rectangle 525"/>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527" name="Straight Arrow Connector 526"/>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28" name="Group 527"/>
          <p:cNvGrpSpPr/>
          <p:nvPr/>
        </p:nvGrpSpPr>
        <p:grpSpPr>
          <a:xfrm>
            <a:off x="1193911" y="4888504"/>
            <a:ext cx="152909" cy="144016"/>
            <a:chOff x="2662140" y="2929924"/>
            <a:chExt cx="152909" cy="144016"/>
          </a:xfrm>
        </p:grpSpPr>
        <p:sp>
          <p:nvSpPr>
            <p:cNvPr id="529" name="Rectangle 528"/>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530" name="Straight Arrow Connector 529"/>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34" name="Group 533"/>
          <p:cNvGrpSpPr/>
          <p:nvPr/>
        </p:nvGrpSpPr>
        <p:grpSpPr>
          <a:xfrm>
            <a:off x="1193910" y="3977622"/>
            <a:ext cx="152909" cy="144016"/>
            <a:chOff x="2662140" y="2929924"/>
            <a:chExt cx="152909" cy="144016"/>
          </a:xfrm>
        </p:grpSpPr>
        <p:sp>
          <p:nvSpPr>
            <p:cNvPr id="535" name="Rectangle 534"/>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536" name="Straight Arrow Connector 535"/>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37" name="Group 536"/>
          <p:cNvGrpSpPr/>
          <p:nvPr/>
        </p:nvGrpSpPr>
        <p:grpSpPr>
          <a:xfrm>
            <a:off x="2340979" y="4888504"/>
            <a:ext cx="152909" cy="144016"/>
            <a:chOff x="2662140" y="2929924"/>
            <a:chExt cx="152909" cy="144016"/>
          </a:xfrm>
        </p:grpSpPr>
        <p:sp>
          <p:nvSpPr>
            <p:cNvPr id="538" name="Rectangle 537"/>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539" name="Straight Arrow Connector 538"/>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43" name="Group 542"/>
          <p:cNvGrpSpPr/>
          <p:nvPr/>
        </p:nvGrpSpPr>
        <p:grpSpPr>
          <a:xfrm>
            <a:off x="3828735" y="4888504"/>
            <a:ext cx="152909" cy="144016"/>
            <a:chOff x="2662140" y="2929924"/>
            <a:chExt cx="152909" cy="144016"/>
          </a:xfrm>
        </p:grpSpPr>
        <p:sp>
          <p:nvSpPr>
            <p:cNvPr id="544" name="Rectangle 543"/>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545" name="Straight Arrow Connector 544"/>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46" name="Group 545"/>
          <p:cNvGrpSpPr/>
          <p:nvPr/>
        </p:nvGrpSpPr>
        <p:grpSpPr>
          <a:xfrm>
            <a:off x="5316491" y="4888504"/>
            <a:ext cx="152909" cy="144016"/>
            <a:chOff x="5657180" y="2438817"/>
            <a:chExt cx="152909" cy="144016"/>
          </a:xfrm>
        </p:grpSpPr>
        <p:sp>
          <p:nvSpPr>
            <p:cNvPr id="547" name="Rectangle 546"/>
            <p:cNvSpPr/>
            <p:nvPr/>
          </p:nvSpPr>
          <p:spPr bwMode="auto">
            <a:xfrm>
              <a:off x="5657180" y="2438817"/>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548" name="Straight Arrow Connector 547"/>
            <p:cNvCxnSpPr/>
            <p:nvPr/>
          </p:nvCxnSpPr>
          <p:spPr bwMode="auto">
            <a:xfrm rot="5400000">
              <a:off x="5733634" y="2456825"/>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49" name="Group 548"/>
          <p:cNvGrpSpPr/>
          <p:nvPr/>
        </p:nvGrpSpPr>
        <p:grpSpPr>
          <a:xfrm>
            <a:off x="6804248" y="4888504"/>
            <a:ext cx="152909" cy="144016"/>
            <a:chOff x="6804248" y="2438817"/>
            <a:chExt cx="152909" cy="144016"/>
          </a:xfrm>
        </p:grpSpPr>
        <p:sp>
          <p:nvSpPr>
            <p:cNvPr id="550" name="Rectangle 549"/>
            <p:cNvSpPr/>
            <p:nvPr/>
          </p:nvSpPr>
          <p:spPr bwMode="auto">
            <a:xfrm>
              <a:off x="6804248" y="2438817"/>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551" name="Straight Arrow Connector 550"/>
            <p:cNvCxnSpPr/>
            <p:nvPr/>
          </p:nvCxnSpPr>
          <p:spPr bwMode="auto">
            <a:xfrm rot="5400000">
              <a:off x="6880702" y="2456825"/>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54" name="Group 553"/>
          <p:cNvGrpSpPr/>
          <p:nvPr/>
        </p:nvGrpSpPr>
        <p:grpSpPr>
          <a:xfrm>
            <a:off x="1193911" y="4293096"/>
            <a:ext cx="152909" cy="144016"/>
            <a:chOff x="2662140" y="2929924"/>
            <a:chExt cx="152909" cy="144016"/>
          </a:xfrm>
        </p:grpSpPr>
        <p:sp>
          <p:nvSpPr>
            <p:cNvPr id="555" name="Rectangle 554"/>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556" name="Straight Arrow Connector 555"/>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57" name="Group 556"/>
          <p:cNvGrpSpPr/>
          <p:nvPr/>
        </p:nvGrpSpPr>
        <p:grpSpPr>
          <a:xfrm>
            <a:off x="2340979" y="4293096"/>
            <a:ext cx="152909" cy="144016"/>
            <a:chOff x="2662140" y="2929924"/>
            <a:chExt cx="152909" cy="144016"/>
          </a:xfrm>
        </p:grpSpPr>
        <p:sp>
          <p:nvSpPr>
            <p:cNvPr id="558" name="Rectangle 557"/>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559" name="Straight Arrow Connector 558"/>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60" name="Group 559"/>
          <p:cNvGrpSpPr/>
          <p:nvPr/>
        </p:nvGrpSpPr>
        <p:grpSpPr>
          <a:xfrm>
            <a:off x="3828735" y="4293096"/>
            <a:ext cx="152909" cy="144016"/>
            <a:chOff x="2662140" y="2929924"/>
            <a:chExt cx="152909" cy="144016"/>
          </a:xfrm>
        </p:grpSpPr>
        <p:sp>
          <p:nvSpPr>
            <p:cNvPr id="561" name="Rectangle 560"/>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562" name="Straight Arrow Connector 561"/>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63" name="Group 562"/>
          <p:cNvGrpSpPr/>
          <p:nvPr/>
        </p:nvGrpSpPr>
        <p:grpSpPr>
          <a:xfrm>
            <a:off x="5316491" y="4293096"/>
            <a:ext cx="152909" cy="144016"/>
            <a:chOff x="5657180" y="2438817"/>
            <a:chExt cx="152909" cy="144016"/>
          </a:xfrm>
        </p:grpSpPr>
        <p:sp>
          <p:nvSpPr>
            <p:cNvPr id="564" name="Rectangle 563"/>
            <p:cNvSpPr/>
            <p:nvPr/>
          </p:nvSpPr>
          <p:spPr bwMode="auto">
            <a:xfrm>
              <a:off x="5657180" y="2438817"/>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565" name="Straight Arrow Connector 564"/>
            <p:cNvCxnSpPr/>
            <p:nvPr/>
          </p:nvCxnSpPr>
          <p:spPr bwMode="auto">
            <a:xfrm rot="5400000">
              <a:off x="5733634" y="2456825"/>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66" name="Group 565"/>
          <p:cNvGrpSpPr/>
          <p:nvPr/>
        </p:nvGrpSpPr>
        <p:grpSpPr>
          <a:xfrm>
            <a:off x="6804248" y="4293096"/>
            <a:ext cx="152909" cy="144016"/>
            <a:chOff x="6804248" y="2438817"/>
            <a:chExt cx="152909" cy="144016"/>
          </a:xfrm>
        </p:grpSpPr>
        <p:sp>
          <p:nvSpPr>
            <p:cNvPr id="567" name="Rectangle 566"/>
            <p:cNvSpPr/>
            <p:nvPr/>
          </p:nvSpPr>
          <p:spPr bwMode="auto">
            <a:xfrm>
              <a:off x="6804248" y="2438817"/>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568" name="Straight Arrow Connector 567"/>
            <p:cNvCxnSpPr/>
            <p:nvPr/>
          </p:nvCxnSpPr>
          <p:spPr bwMode="auto">
            <a:xfrm rot="5400000">
              <a:off x="6880702" y="2456825"/>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79" name="Group 578"/>
          <p:cNvGrpSpPr/>
          <p:nvPr/>
        </p:nvGrpSpPr>
        <p:grpSpPr>
          <a:xfrm>
            <a:off x="2915816" y="1590126"/>
            <a:ext cx="196850" cy="909913"/>
            <a:chOff x="2915816" y="1582983"/>
            <a:chExt cx="196850" cy="909913"/>
          </a:xfrm>
        </p:grpSpPr>
        <p:sp>
          <p:nvSpPr>
            <p:cNvPr id="569" name="Line 1070"/>
            <p:cNvSpPr>
              <a:spLocks noChangeShapeType="1"/>
            </p:cNvSpPr>
            <p:nvPr/>
          </p:nvSpPr>
          <p:spPr bwMode="auto">
            <a:xfrm flipV="1">
              <a:off x="3005874" y="2210321"/>
              <a:ext cx="0" cy="2825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pPr fontAlgn="base">
                <a:spcBef>
                  <a:spcPct val="0"/>
                </a:spcBef>
                <a:spcAft>
                  <a:spcPct val="0"/>
                </a:spcAft>
              </a:pPr>
              <a:endParaRPr lang="es-MX">
                <a:solidFill>
                  <a:srgbClr val="1E4191"/>
                </a:solidFill>
                <a:latin typeface="Arial" charset="0"/>
              </a:endParaRPr>
            </a:p>
          </p:txBody>
        </p:sp>
        <p:sp>
          <p:nvSpPr>
            <p:cNvPr id="570" name="Freeform 1071"/>
            <p:cNvSpPr>
              <a:spLocks/>
            </p:cNvSpPr>
            <p:nvPr/>
          </p:nvSpPr>
          <p:spPr bwMode="auto">
            <a:xfrm rot="5400000" flipH="1">
              <a:off x="2944391" y="2121421"/>
              <a:ext cx="63500" cy="120650"/>
            </a:xfrm>
            <a:custGeom>
              <a:avLst/>
              <a:gdLst>
                <a:gd name="T0" fmla="*/ 0 w 97"/>
                <a:gd name="T1" fmla="*/ 13921 h 130"/>
                <a:gd name="T2" fmla="*/ 9820 w 97"/>
                <a:gd name="T3" fmla="*/ 87239 h 130"/>
                <a:gd name="T4" fmla="*/ 31423 w 97"/>
                <a:gd name="T5" fmla="*/ 117866 h 130"/>
                <a:gd name="T6" fmla="*/ 58263 w 97"/>
                <a:gd name="T7" fmla="*/ 72390 h 130"/>
                <a:gd name="T8" fmla="*/ 62845 w 97"/>
                <a:gd name="T9" fmla="*/ 0 h 130"/>
                <a:gd name="T10" fmla="*/ 0 60000 65536"/>
                <a:gd name="T11" fmla="*/ 0 60000 65536"/>
                <a:gd name="T12" fmla="*/ 0 60000 65536"/>
                <a:gd name="T13" fmla="*/ 0 60000 65536"/>
                <a:gd name="T14" fmla="*/ 0 60000 65536"/>
                <a:gd name="T15" fmla="*/ 0 w 97"/>
                <a:gd name="T16" fmla="*/ 0 h 130"/>
                <a:gd name="T17" fmla="*/ 97 w 97"/>
                <a:gd name="T18" fmla="*/ 130 h 130"/>
              </a:gdLst>
              <a:ahLst/>
              <a:cxnLst>
                <a:cxn ang="T10">
                  <a:pos x="T0" y="T1"/>
                </a:cxn>
                <a:cxn ang="T11">
                  <a:pos x="T2" y="T3"/>
                </a:cxn>
                <a:cxn ang="T12">
                  <a:pos x="T4" y="T5"/>
                </a:cxn>
                <a:cxn ang="T13">
                  <a:pos x="T6" y="T7"/>
                </a:cxn>
                <a:cxn ang="T14">
                  <a:pos x="T8" y="T9"/>
                </a:cxn>
              </a:cxnLst>
              <a:rect l="T15" t="T16" r="T17" b="T18"/>
              <a:pathLst>
                <a:path w="97" h="130">
                  <a:moveTo>
                    <a:pt x="0" y="15"/>
                  </a:moveTo>
                  <a:cubicBezTo>
                    <a:pt x="3" y="45"/>
                    <a:pt x="7" y="75"/>
                    <a:pt x="15" y="94"/>
                  </a:cubicBezTo>
                  <a:cubicBezTo>
                    <a:pt x="23" y="113"/>
                    <a:pt x="36" y="130"/>
                    <a:pt x="48" y="127"/>
                  </a:cubicBezTo>
                  <a:cubicBezTo>
                    <a:pt x="60" y="124"/>
                    <a:pt x="81" y="99"/>
                    <a:pt x="89" y="78"/>
                  </a:cubicBezTo>
                  <a:cubicBezTo>
                    <a:pt x="97" y="57"/>
                    <a:pt x="95" y="13"/>
                    <a:pt x="96" y="0"/>
                  </a:cubicBezTo>
                </a:path>
              </a:pathLst>
            </a:custGeom>
            <a:noFill/>
            <a:ln w="254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s-MX">
                <a:solidFill>
                  <a:srgbClr val="1E4191"/>
                </a:solidFill>
                <a:latin typeface="Arial" charset="0"/>
              </a:endParaRPr>
            </a:p>
          </p:txBody>
        </p:sp>
        <p:sp>
          <p:nvSpPr>
            <p:cNvPr id="571" name="Freeform 1072"/>
            <p:cNvSpPr>
              <a:spLocks/>
            </p:cNvSpPr>
            <p:nvPr/>
          </p:nvSpPr>
          <p:spPr bwMode="auto">
            <a:xfrm rot="5400000" flipH="1" flipV="1">
              <a:off x="3020591" y="2061096"/>
              <a:ext cx="63500" cy="120650"/>
            </a:xfrm>
            <a:custGeom>
              <a:avLst/>
              <a:gdLst>
                <a:gd name="T0" fmla="*/ 0 w 97"/>
                <a:gd name="T1" fmla="*/ 13921 h 130"/>
                <a:gd name="T2" fmla="*/ 9820 w 97"/>
                <a:gd name="T3" fmla="*/ 87239 h 130"/>
                <a:gd name="T4" fmla="*/ 31423 w 97"/>
                <a:gd name="T5" fmla="*/ 117866 h 130"/>
                <a:gd name="T6" fmla="*/ 58263 w 97"/>
                <a:gd name="T7" fmla="*/ 72390 h 130"/>
                <a:gd name="T8" fmla="*/ 62845 w 97"/>
                <a:gd name="T9" fmla="*/ 0 h 130"/>
                <a:gd name="T10" fmla="*/ 0 60000 65536"/>
                <a:gd name="T11" fmla="*/ 0 60000 65536"/>
                <a:gd name="T12" fmla="*/ 0 60000 65536"/>
                <a:gd name="T13" fmla="*/ 0 60000 65536"/>
                <a:gd name="T14" fmla="*/ 0 60000 65536"/>
                <a:gd name="T15" fmla="*/ 0 w 97"/>
                <a:gd name="T16" fmla="*/ 0 h 130"/>
                <a:gd name="T17" fmla="*/ 97 w 97"/>
                <a:gd name="T18" fmla="*/ 130 h 130"/>
              </a:gdLst>
              <a:ahLst/>
              <a:cxnLst>
                <a:cxn ang="T10">
                  <a:pos x="T0" y="T1"/>
                </a:cxn>
                <a:cxn ang="T11">
                  <a:pos x="T2" y="T3"/>
                </a:cxn>
                <a:cxn ang="T12">
                  <a:pos x="T4" y="T5"/>
                </a:cxn>
                <a:cxn ang="T13">
                  <a:pos x="T6" y="T7"/>
                </a:cxn>
                <a:cxn ang="T14">
                  <a:pos x="T8" y="T9"/>
                </a:cxn>
              </a:cxnLst>
              <a:rect l="T15" t="T16" r="T17" b="T18"/>
              <a:pathLst>
                <a:path w="97" h="130">
                  <a:moveTo>
                    <a:pt x="0" y="15"/>
                  </a:moveTo>
                  <a:cubicBezTo>
                    <a:pt x="3" y="45"/>
                    <a:pt x="7" y="75"/>
                    <a:pt x="15" y="94"/>
                  </a:cubicBezTo>
                  <a:cubicBezTo>
                    <a:pt x="23" y="113"/>
                    <a:pt x="36" y="130"/>
                    <a:pt x="48" y="127"/>
                  </a:cubicBezTo>
                  <a:cubicBezTo>
                    <a:pt x="60" y="124"/>
                    <a:pt x="81" y="99"/>
                    <a:pt x="89" y="78"/>
                  </a:cubicBezTo>
                  <a:cubicBezTo>
                    <a:pt x="97" y="57"/>
                    <a:pt x="95" y="13"/>
                    <a:pt x="96" y="0"/>
                  </a:cubicBezTo>
                </a:path>
              </a:pathLst>
            </a:custGeom>
            <a:noFill/>
            <a:ln w="254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s-MX">
                <a:solidFill>
                  <a:srgbClr val="1E4191"/>
                </a:solidFill>
                <a:latin typeface="Arial" charset="0"/>
              </a:endParaRPr>
            </a:p>
          </p:txBody>
        </p:sp>
        <p:sp>
          <p:nvSpPr>
            <p:cNvPr id="572" name="Line 1073"/>
            <p:cNvSpPr>
              <a:spLocks noChangeShapeType="1"/>
            </p:cNvSpPr>
            <p:nvPr/>
          </p:nvSpPr>
          <p:spPr bwMode="auto">
            <a:xfrm flipV="1">
              <a:off x="3005874" y="1582983"/>
              <a:ext cx="0" cy="504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pPr fontAlgn="base">
                <a:spcBef>
                  <a:spcPct val="0"/>
                </a:spcBef>
                <a:spcAft>
                  <a:spcPct val="0"/>
                </a:spcAft>
              </a:pPr>
              <a:endParaRPr lang="es-MX">
                <a:solidFill>
                  <a:srgbClr val="1E4191"/>
                </a:solidFill>
                <a:latin typeface="Arial" charset="0"/>
              </a:endParaRPr>
            </a:p>
          </p:txBody>
        </p:sp>
      </p:grpSp>
      <p:grpSp>
        <p:nvGrpSpPr>
          <p:cNvPr id="580" name="Group 579"/>
          <p:cNvGrpSpPr/>
          <p:nvPr/>
        </p:nvGrpSpPr>
        <p:grpSpPr>
          <a:xfrm flipV="1">
            <a:off x="6128834" y="2507018"/>
            <a:ext cx="196850" cy="909913"/>
            <a:chOff x="2915816" y="1582983"/>
            <a:chExt cx="196850" cy="909913"/>
          </a:xfrm>
        </p:grpSpPr>
        <p:sp>
          <p:nvSpPr>
            <p:cNvPr id="581" name="Line 1070"/>
            <p:cNvSpPr>
              <a:spLocks noChangeShapeType="1"/>
            </p:cNvSpPr>
            <p:nvPr/>
          </p:nvSpPr>
          <p:spPr bwMode="auto">
            <a:xfrm flipV="1">
              <a:off x="3005874" y="2210321"/>
              <a:ext cx="0" cy="2825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pPr fontAlgn="base">
                <a:spcBef>
                  <a:spcPct val="0"/>
                </a:spcBef>
                <a:spcAft>
                  <a:spcPct val="0"/>
                </a:spcAft>
              </a:pPr>
              <a:endParaRPr lang="es-MX">
                <a:solidFill>
                  <a:srgbClr val="1E4191"/>
                </a:solidFill>
                <a:latin typeface="Arial" charset="0"/>
              </a:endParaRPr>
            </a:p>
          </p:txBody>
        </p:sp>
        <p:sp>
          <p:nvSpPr>
            <p:cNvPr id="582" name="Freeform 1071"/>
            <p:cNvSpPr>
              <a:spLocks/>
            </p:cNvSpPr>
            <p:nvPr/>
          </p:nvSpPr>
          <p:spPr bwMode="auto">
            <a:xfrm rot="5400000" flipH="1">
              <a:off x="2944391" y="2121421"/>
              <a:ext cx="63500" cy="120650"/>
            </a:xfrm>
            <a:custGeom>
              <a:avLst/>
              <a:gdLst>
                <a:gd name="T0" fmla="*/ 0 w 97"/>
                <a:gd name="T1" fmla="*/ 13921 h 130"/>
                <a:gd name="T2" fmla="*/ 9820 w 97"/>
                <a:gd name="T3" fmla="*/ 87239 h 130"/>
                <a:gd name="T4" fmla="*/ 31423 w 97"/>
                <a:gd name="T5" fmla="*/ 117866 h 130"/>
                <a:gd name="T6" fmla="*/ 58263 w 97"/>
                <a:gd name="T7" fmla="*/ 72390 h 130"/>
                <a:gd name="T8" fmla="*/ 62845 w 97"/>
                <a:gd name="T9" fmla="*/ 0 h 130"/>
                <a:gd name="T10" fmla="*/ 0 60000 65536"/>
                <a:gd name="T11" fmla="*/ 0 60000 65536"/>
                <a:gd name="T12" fmla="*/ 0 60000 65536"/>
                <a:gd name="T13" fmla="*/ 0 60000 65536"/>
                <a:gd name="T14" fmla="*/ 0 60000 65536"/>
                <a:gd name="T15" fmla="*/ 0 w 97"/>
                <a:gd name="T16" fmla="*/ 0 h 130"/>
                <a:gd name="T17" fmla="*/ 97 w 97"/>
                <a:gd name="T18" fmla="*/ 130 h 130"/>
              </a:gdLst>
              <a:ahLst/>
              <a:cxnLst>
                <a:cxn ang="T10">
                  <a:pos x="T0" y="T1"/>
                </a:cxn>
                <a:cxn ang="T11">
                  <a:pos x="T2" y="T3"/>
                </a:cxn>
                <a:cxn ang="T12">
                  <a:pos x="T4" y="T5"/>
                </a:cxn>
                <a:cxn ang="T13">
                  <a:pos x="T6" y="T7"/>
                </a:cxn>
                <a:cxn ang="T14">
                  <a:pos x="T8" y="T9"/>
                </a:cxn>
              </a:cxnLst>
              <a:rect l="T15" t="T16" r="T17" b="T18"/>
              <a:pathLst>
                <a:path w="97" h="130">
                  <a:moveTo>
                    <a:pt x="0" y="15"/>
                  </a:moveTo>
                  <a:cubicBezTo>
                    <a:pt x="3" y="45"/>
                    <a:pt x="7" y="75"/>
                    <a:pt x="15" y="94"/>
                  </a:cubicBezTo>
                  <a:cubicBezTo>
                    <a:pt x="23" y="113"/>
                    <a:pt x="36" y="130"/>
                    <a:pt x="48" y="127"/>
                  </a:cubicBezTo>
                  <a:cubicBezTo>
                    <a:pt x="60" y="124"/>
                    <a:pt x="81" y="99"/>
                    <a:pt x="89" y="78"/>
                  </a:cubicBezTo>
                  <a:cubicBezTo>
                    <a:pt x="97" y="57"/>
                    <a:pt x="95" y="13"/>
                    <a:pt x="96" y="0"/>
                  </a:cubicBezTo>
                </a:path>
              </a:pathLst>
            </a:custGeom>
            <a:noFill/>
            <a:ln w="254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s-MX">
                <a:solidFill>
                  <a:srgbClr val="1E4191"/>
                </a:solidFill>
                <a:latin typeface="Arial" charset="0"/>
              </a:endParaRPr>
            </a:p>
          </p:txBody>
        </p:sp>
        <p:sp>
          <p:nvSpPr>
            <p:cNvPr id="583" name="Freeform 1072"/>
            <p:cNvSpPr>
              <a:spLocks/>
            </p:cNvSpPr>
            <p:nvPr/>
          </p:nvSpPr>
          <p:spPr bwMode="auto">
            <a:xfrm rot="5400000" flipH="1" flipV="1">
              <a:off x="3020591" y="2061096"/>
              <a:ext cx="63500" cy="120650"/>
            </a:xfrm>
            <a:custGeom>
              <a:avLst/>
              <a:gdLst>
                <a:gd name="T0" fmla="*/ 0 w 97"/>
                <a:gd name="T1" fmla="*/ 13921 h 130"/>
                <a:gd name="T2" fmla="*/ 9820 w 97"/>
                <a:gd name="T3" fmla="*/ 87239 h 130"/>
                <a:gd name="T4" fmla="*/ 31423 w 97"/>
                <a:gd name="T5" fmla="*/ 117866 h 130"/>
                <a:gd name="T6" fmla="*/ 58263 w 97"/>
                <a:gd name="T7" fmla="*/ 72390 h 130"/>
                <a:gd name="T8" fmla="*/ 62845 w 97"/>
                <a:gd name="T9" fmla="*/ 0 h 130"/>
                <a:gd name="T10" fmla="*/ 0 60000 65536"/>
                <a:gd name="T11" fmla="*/ 0 60000 65536"/>
                <a:gd name="T12" fmla="*/ 0 60000 65536"/>
                <a:gd name="T13" fmla="*/ 0 60000 65536"/>
                <a:gd name="T14" fmla="*/ 0 60000 65536"/>
                <a:gd name="T15" fmla="*/ 0 w 97"/>
                <a:gd name="T16" fmla="*/ 0 h 130"/>
                <a:gd name="T17" fmla="*/ 97 w 97"/>
                <a:gd name="T18" fmla="*/ 130 h 130"/>
              </a:gdLst>
              <a:ahLst/>
              <a:cxnLst>
                <a:cxn ang="T10">
                  <a:pos x="T0" y="T1"/>
                </a:cxn>
                <a:cxn ang="T11">
                  <a:pos x="T2" y="T3"/>
                </a:cxn>
                <a:cxn ang="T12">
                  <a:pos x="T4" y="T5"/>
                </a:cxn>
                <a:cxn ang="T13">
                  <a:pos x="T6" y="T7"/>
                </a:cxn>
                <a:cxn ang="T14">
                  <a:pos x="T8" y="T9"/>
                </a:cxn>
              </a:cxnLst>
              <a:rect l="T15" t="T16" r="T17" b="T18"/>
              <a:pathLst>
                <a:path w="97" h="130">
                  <a:moveTo>
                    <a:pt x="0" y="15"/>
                  </a:moveTo>
                  <a:cubicBezTo>
                    <a:pt x="3" y="45"/>
                    <a:pt x="7" y="75"/>
                    <a:pt x="15" y="94"/>
                  </a:cubicBezTo>
                  <a:cubicBezTo>
                    <a:pt x="23" y="113"/>
                    <a:pt x="36" y="130"/>
                    <a:pt x="48" y="127"/>
                  </a:cubicBezTo>
                  <a:cubicBezTo>
                    <a:pt x="60" y="124"/>
                    <a:pt x="81" y="99"/>
                    <a:pt x="89" y="78"/>
                  </a:cubicBezTo>
                  <a:cubicBezTo>
                    <a:pt x="97" y="57"/>
                    <a:pt x="95" y="13"/>
                    <a:pt x="96" y="0"/>
                  </a:cubicBezTo>
                </a:path>
              </a:pathLst>
            </a:custGeom>
            <a:noFill/>
            <a:ln w="254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s-MX">
                <a:solidFill>
                  <a:srgbClr val="1E4191"/>
                </a:solidFill>
                <a:latin typeface="Arial" charset="0"/>
              </a:endParaRPr>
            </a:p>
          </p:txBody>
        </p:sp>
        <p:sp>
          <p:nvSpPr>
            <p:cNvPr id="584" name="Line 1073"/>
            <p:cNvSpPr>
              <a:spLocks noChangeShapeType="1"/>
            </p:cNvSpPr>
            <p:nvPr/>
          </p:nvSpPr>
          <p:spPr bwMode="auto">
            <a:xfrm flipV="1">
              <a:off x="3005874" y="1582983"/>
              <a:ext cx="0" cy="504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pPr fontAlgn="base">
                <a:spcBef>
                  <a:spcPct val="0"/>
                </a:spcBef>
                <a:spcAft>
                  <a:spcPct val="0"/>
                </a:spcAft>
              </a:pPr>
              <a:endParaRPr lang="es-MX">
                <a:solidFill>
                  <a:srgbClr val="1E4191"/>
                </a:solidFill>
                <a:latin typeface="Arial" charset="0"/>
              </a:endParaRPr>
            </a:p>
          </p:txBody>
        </p:sp>
      </p:grpSp>
      <p:grpSp>
        <p:nvGrpSpPr>
          <p:cNvPr id="586" name="Group 585"/>
          <p:cNvGrpSpPr/>
          <p:nvPr/>
        </p:nvGrpSpPr>
        <p:grpSpPr>
          <a:xfrm flipV="1">
            <a:off x="5810089" y="4959890"/>
            <a:ext cx="196850" cy="909913"/>
            <a:chOff x="2915816" y="1582983"/>
            <a:chExt cx="196850" cy="909913"/>
          </a:xfrm>
        </p:grpSpPr>
        <p:sp>
          <p:nvSpPr>
            <p:cNvPr id="587" name="Line 1070"/>
            <p:cNvSpPr>
              <a:spLocks noChangeShapeType="1"/>
            </p:cNvSpPr>
            <p:nvPr/>
          </p:nvSpPr>
          <p:spPr bwMode="auto">
            <a:xfrm flipV="1">
              <a:off x="3005874" y="2210321"/>
              <a:ext cx="0" cy="2825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pPr fontAlgn="base">
                <a:spcBef>
                  <a:spcPct val="0"/>
                </a:spcBef>
                <a:spcAft>
                  <a:spcPct val="0"/>
                </a:spcAft>
              </a:pPr>
              <a:endParaRPr lang="es-MX">
                <a:solidFill>
                  <a:srgbClr val="1E4191"/>
                </a:solidFill>
                <a:latin typeface="Arial" charset="0"/>
              </a:endParaRPr>
            </a:p>
          </p:txBody>
        </p:sp>
        <p:sp>
          <p:nvSpPr>
            <p:cNvPr id="588" name="Freeform 1071"/>
            <p:cNvSpPr>
              <a:spLocks/>
            </p:cNvSpPr>
            <p:nvPr/>
          </p:nvSpPr>
          <p:spPr bwMode="auto">
            <a:xfrm rot="5400000" flipH="1">
              <a:off x="2944391" y="2121421"/>
              <a:ext cx="63500" cy="120650"/>
            </a:xfrm>
            <a:custGeom>
              <a:avLst/>
              <a:gdLst>
                <a:gd name="T0" fmla="*/ 0 w 97"/>
                <a:gd name="T1" fmla="*/ 13921 h 130"/>
                <a:gd name="T2" fmla="*/ 9820 w 97"/>
                <a:gd name="T3" fmla="*/ 87239 h 130"/>
                <a:gd name="T4" fmla="*/ 31423 w 97"/>
                <a:gd name="T5" fmla="*/ 117866 h 130"/>
                <a:gd name="T6" fmla="*/ 58263 w 97"/>
                <a:gd name="T7" fmla="*/ 72390 h 130"/>
                <a:gd name="T8" fmla="*/ 62845 w 97"/>
                <a:gd name="T9" fmla="*/ 0 h 130"/>
                <a:gd name="T10" fmla="*/ 0 60000 65536"/>
                <a:gd name="T11" fmla="*/ 0 60000 65536"/>
                <a:gd name="T12" fmla="*/ 0 60000 65536"/>
                <a:gd name="T13" fmla="*/ 0 60000 65536"/>
                <a:gd name="T14" fmla="*/ 0 60000 65536"/>
                <a:gd name="T15" fmla="*/ 0 w 97"/>
                <a:gd name="T16" fmla="*/ 0 h 130"/>
                <a:gd name="T17" fmla="*/ 97 w 97"/>
                <a:gd name="T18" fmla="*/ 130 h 130"/>
              </a:gdLst>
              <a:ahLst/>
              <a:cxnLst>
                <a:cxn ang="T10">
                  <a:pos x="T0" y="T1"/>
                </a:cxn>
                <a:cxn ang="T11">
                  <a:pos x="T2" y="T3"/>
                </a:cxn>
                <a:cxn ang="T12">
                  <a:pos x="T4" y="T5"/>
                </a:cxn>
                <a:cxn ang="T13">
                  <a:pos x="T6" y="T7"/>
                </a:cxn>
                <a:cxn ang="T14">
                  <a:pos x="T8" y="T9"/>
                </a:cxn>
              </a:cxnLst>
              <a:rect l="T15" t="T16" r="T17" b="T18"/>
              <a:pathLst>
                <a:path w="97" h="130">
                  <a:moveTo>
                    <a:pt x="0" y="15"/>
                  </a:moveTo>
                  <a:cubicBezTo>
                    <a:pt x="3" y="45"/>
                    <a:pt x="7" y="75"/>
                    <a:pt x="15" y="94"/>
                  </a:cubicBezTo>
                  <a:cubicBezTo>
                    <a:pt x="23" y="113"/>
                    <a:pt x="36" y="130"/>
                    <a:pt x="48" y="127"/>
                  </a:cubicBezTo>
                  <a:cubicBezTo>
                    <a:pt x="60" y="124"/>
                    <a:pt x="81" y="99"/>
                    <a:pt x="89" y="78"/>
                  </a:cubicBezTo>
                  <a:cubicBezTo>
                    <a:pt x="97" y="57"/>
                    <a:pt x="95" y="13"/>
                    <a:pt x="96" y="0"/>
                  </a:cubicBezTo>
                </a:path>
              </a:pathLst>
            </a:custGeom>
            <a:noFill/>
            <a:ln w="254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s-MX">
                <a:solidFill>
                  <a:srgbClr val="1E4191"/>
                </a:solidFill>
                <a:latin typeface="Arial" charset="0"/>
              </a:endParaRPr>
            </a:p>
          </p:txBody>
        </p:sp>
        <p:sp>
          <p:nvSpPr>
            <p:cNvPr id="589" name="Freeform 1072"/>
            <p:cNvSpPr>
              <a:spLocks/>
            </p:cNvSpPr>
            <p:nvPr/>
          </p:nvSpPr>
          <p:spPr bwMode="auto">
            <a:xfrm rot="5400000" flipH="1" flipV="1">
              <a:off x="3020591" y="2061096"/>
              <a:ext cx="63500" cy="120650"/>
            </a:xfrm>
            <a:custGeom>
              <a:avLst/>
              <a:gdLst>
                <a:gd name="T0" fmla="*/ 0 w 97"/>
                <a:gd name="T1" fmla="*/ 13921 h 130"/>
                <a:gd name="T2" fmla="*/ 9820 w 97"/>
                <a:gd name="T3" fmla="*/ 87239 h 130"/>
                <a:gd name="T4" fmla="*/ 31423 w 97"/>
                <a:gd name="T5" fmla="*/ 117866 h 130"/>
                <a:gd name="T6" fmla="*/ 58263 w 97"/>
                <a:gd name="T7" fmla="*/ 72390 h 130"/>
                <a:gd name="T8" fmla="*/ 62845 w 97"/>
                <a:gd name="T9" fmla="*/ 0 h 130"/>
                <a:gd name="T10" fmla="*/ 0 60000 65536"/>
                <a:gd name="T11" fmla="*/ 0 60000 65536"/>
                <a:gd name="T12" fmla="*/ 0 60000 65536"/>
                <a:gd name="T13" fmla="*/ 0 60000 65536"/>
                <a:gd name="T14" fmla="*/ 0 60000 65536"/>
                <a:gd name="T15" fmla="*/ 0 w 97"/>
                <a:gd name="T16" fmla="*/ 0 h 130"/>
                <a:gd name="T17" fmla="*/ 97 w 97"/>
                <a:gd name="T18" fmla="*/ 130 h 130"/>
              </a:gdLst>
              <a:ahLst/>
              <a:cxnLst>
                <a:cxn ang="T10">
                  <a:pos x="T0" y="T1"/>
                </a:cxn>
                <a:cxn ang="T11">
                  <a:pos x="T2" y="T3"/>
                </a:cxn>
                <a:cxn ang="T12">
                  <a:pos x="T4" y="T5"/>
                </a:cxn>
                <a:cxn ang="T13">
                  <a:pos x="T6" y="T7"/>
                </a:cxn>
                <a:cxn ang="T14">
                  <a:pos x="T8" y="T9"/>
                </a:cxn>
              </a:cxnLst>
              <a:rect l="T15" t="T16" r="T17" b="T18"/>
              <a:pathLst>
                <a:path w="97" h="130">
                  <a:moveTo>
                    <a:pt x="0" y="15"/>
                  </a:moveTo>
                  <a:cubicBezTo>
                    <a:pt x="3" y="45"/>
                    <a:pt x="7" y="75"/>
                    <a:pt x="15" y="94"/>
                  </a:cubicBezTo>
                  <a:cubicBezTo>
                    <a:pt x="23" y="113"/>
                    <a:pt x="36" y="130"/>
                    <a:pt x="48" y="127"/>
                  </a:cubicBezTo>
                  <a:cubicBezTo>
                    <a:pt x="60" y="124"/>
                    <a:pt x="81" y="99"/>
                    <a:pt x="89" y="78"/>
                  </a:cubicBezTo>
                  <a:cubicBezTo>
                    <a:pt x="97" y="57"/>
                    <a:pt x="95" y="13"/>
                    <a:pt x="96" y="0"/>
                  </a:cubicBezTo>
                </a:path>
              </a:pathLst>
            </a:custGeom>
            <a:noFill/>
            <a:ln w="254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s-MX">
                <a:solidFill>
                  <a:srgbClr val="1E4191"/>
                </a:solidFill>
                <a:latin typeface="Arial" charset="0"/>
              </a:endParaRPr>
            </a:p>
          </p:txBody>
        </p:sp>
        <p:sp>
          <p:nvSpPr>
            <p:cNvPr id="590" name="Line 1073"/>
            <p:cNvSpPr>
              <a:spLocks noChangeShapeType="1"/>
            </p:cNvSpPr>
            <p:nvPr/>
          </p:nvSpPr>
          <p:spPr bwMode="auto">
            <a:xfrm flipV="1">
              <a:off x="3005874" y="1582983"/>
              <a:ext cx="0" cy="504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pPr fontAlgn="base">
                <a:spcBef>
                  <a:spcPct val="0"/>
                </a:spcBef>
                <a:spcAft>
                  <a:spcPct val="0"/>
                </a:spcAft>
              </a:pPr>
              <a:endParaRPr lang="es-MX">
                <a:solidFill>
                  <a:srgbClr val="1E4191"/>
                </a:solidFill>
                <a:latin typeface="Arial" charset="0"/>
              </a:endParaRPr>
            </a:p>
          </p:txBody>
        </p:sp>
      </p:grpSp>
      <p:grpSp>
        <p:nvGrpSpPr>
          <p:cNvPr id="592" name="Group 591"/>
          <p:cNvGrpSpPr/>
          <p:nvPr/>
        </p:nvGrpSpPr>
        <p:grpSpPr>
          <a:xfrm flipV="1">
            <a:off x="3095464" y="4939908"/>
            <a:ext cx="196850" cy="909913"/>
            <a:chOff x="2915816" y="1582983"/>
            <a:chExt cx="196850" cy="909913"/>
          </a:xfrm>
        </p:grpSpPr>
        <p:sp>
          <p:nvSpPr>
            <p:cNvPr id="593" name="Line 1070"/>
            <p:cNvSpPr>
              <a:spLocks noChangeShapeType="1"/>
            </p:cNvSpPr>
            <p:nvPr/>
          </p:nvSpPr>
          <p:spPr bwMode="auto">
            <a:xfrm flipV="1">
              <a:off x="3005874" y="2210321"/>
              <a:ext cx="0" cy="2825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pPr fontAlgn="base">
                <a:spcBef>
                  <a:spcPct val="0"/>
                </a:spcBef>
                <a:spcAft>
                  <a:spcPct val="0"/>
                </a:spcAft>
              </a:pPr>
              <a:endParaRPr lang="es-MX">
                <a:solidFill>
                  <a:srgbClr val="1E4191"/>
                </a:solidFill>
                <a:latin typeface="Arial" charset="0"/>
              </a:endParaRPr>
            </a:p>
          </p:txBody>
        </p:sp>
        <p:sp>
          <p:nvSpPr>
            <p:cNvPr id="594" name="Freeform 1071"/>
            <p:cNvSpPr>
              <a:spLocks/>
            </p:cNvSpPr>
            <p:nvPr/>
          </p:nvSpPr>
          <p:spPr bwMode="auto">
            <a:xfrm rot="5400000" flipH="1">
              <a:off x="2944391" y="2121421"/>
              <a:ext cx="63500" cy="120650"/>
            </a:xfrm>
            <a:custGeom>
              <a:avLst/>
              <a:gdLst>
                <a:gd name="T0" fmla="*/ 0 w 97"/>
                <a:gd name="T1" fmla="*/ 13921 h 130"/>
                <a:gd name="T2" fmla="*/ 9820 w 97"/>
                <a:gd name="T3" fmla="*/ 87239 h 130"/>
                <a:gd name="T4" fmla="*/ 31423 w 97"/>
                <a:gd name="T5" fmla="*/ 117866 h 130"/>
                <a:gd name="T6" fmla="*/ 58263 w 97"/>
                <a:gd name="T7" fmla="*/ 72390 h 130"/>
                <a:gd name="T8" fmla="*/ 62845 w 97"/>
                <a:gd name="T9" fmla="*/ 0 h 130"/>
                <a:gd name="T10" fmla="*/ 0 60000 65536"/>
                <a:gd name="T11" fmla="*/ 0 60000 65536"/>
                <a:gd name="T12" fmla="*/ 0 60000 65536"/>
                <a:gd name="T13" fmla="*/ 0 60000 65536"/>
                <a:gd name="T14" fmla="*/ 0 60000 65536"/>
                <a:gd name="T15" fmla="*/ 0 w 97"/>
                <a:gd name="T16" fmla="*/ 0 h 130"/>
                <a:gd name="T17" fmla="*/ 97 w 97"/>
                <a:gd name="T18" fmla="*/ 130 h 130"/>
              </a:gdLst>
              <a:ahLst/>
              <a:cxnLst>
                <a:cxn ang="T10">
                  <a:pos x="T0" y="T1"/>
                </a:cxn>
                <a:cxn ang="T11">
                  <a:pos x="T2" y="T3"/>
                </a:cxn>
                <a:cxn ang="T12">
                  <a:pos x="T4" y="T5"/>
                </a:cxn>
                <a:cxn ang="T13">
                  <a:pos x="T6" y="T7"/>
                </a:cxn>
                <a:cxn ang="T14">
                  <a:pos x="T8" y="T9"/>
                </a:cxn>
              </a:cxnLst>
              <a:rect l="T15" t="T16" r="T17" b="T18"/>
              <a:pathLst>
                <a:path w="97" h="130">
                  <a:moveTo>
                    <a:pt x="0" y="15"/>
                  </a:moveTo>
                  <a:cubicBezTo>
                    <a:pt x="3" y="45"/>
                    <a:pt x="7" y="75"/>
                    <a:pt x="15" y="94"/>
                  </a:cubicBezTo>
                  <a:cubicBezTo>
                    <a:pt x="23" y="113"/>
                    <a:pt x="36" y="130"/>
                    <a:pt x="48" y="127"/>
                  </a:cubicBezTo>
                  <a:cubicBezTo>
                    <a:pt x="60" y="124"/>
                    <a:pt x="81" y="99"/>
                    <a:pt x="89" y="78"/>
                  </a:cubicBezTo>
                  <a:cubicBezTo>
                    <a:pt x="97" y="57"/>
                    <a:pt x="95" y="13"/>
                    <a:pt x="96" y="0"/>
                  </a:cubicBezTo>
                </a:path>
              </a:pathLst>
            </a:custGeom>
            <a:noFill/>
            <a:ln w="254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s-MX">
                <a:solidFill>
                  <a:srgbClr val="1E4191"/>
                </a:solidFill>
                <a:latin typeface="Arial" charset="0"/>
              </a:endParaRPr>
            </a:p>
          </p:txBody>
        </p:sp>
        <p:sp>
          <p:nvSpPr>
            <p:cNvPr id="595" name="Freeform 1072"/>
            <p:cNvSpPr>
              <a:spLocks/>
            </p:cNvSpPr>
            <p:nvPr/>
          </p:nvSpPr>
          <p:spPr bwMode="auto">
            <a:xfrm rot="5400000" flipH="1" flipV="1">
              <a:off x="3020591" y="2061096"/>
              <a:ext cx="63500" cy="120650"/>
            </a:xfrm>
            <a:custGeom>
              <a:avLst/>
              <a:gdLst>
                <a:gd name="T0" fmla="*/ 0 w 97"/>
                <a:gd name="T1" fmla="*/ 13921 h 130"/>
                <a:gd name="T2" fmla="*/ 9820 w 97"/>
                <a:gd name="T3" fmla="*/ 87239 h 130"/>
                <a:gd name="T4" fmla="*/ 31423 w 97"/>
                <a:gd name="T5" fmla="*/ 117866 h 130"/>
                <a:gd name="T6" fmla="*/ 58263 w 97"/>
                <a:gd name="T7" fmla="*/ 72390 h 130"/>
                <a:gd name="T8" fmla="*/ 62845 w 97"/>
                <a:gd name="T9" fmla="*/ 0 h 130"/>
                <a:gd name="T10" fmla="*/ 0 60000 65536"/>
                <a:gd name="T11" fmla="*/ 0 60000 65536"/>
                <a:gd name="T12" fmla="*/ 0 60000 65536"/>
                <a:gd name="T13" fmla="*/ 0 60000 65536"/>
                <a:gd name="T14" fmla="*/ 0 60000 65536"/>
                <a:gd name="T15" fmla="*/ 0 w 97"/>
                <a:gd name="T16" fmla="*/ 0 h 130"/>
                <a:gd name="T17" fmla="*/ 97 w 97"/>
                <a:gd name="T18" fmla="*/ 130 h 130"/>
              </a:gdLst>
              <a:ahLst/>
              <a:cxnLst>
                <a:cxn ang="T10">
                  <a:pos x="T0" y="T1"/>
                </a:cxn>
                <a:cxn ang="T11">
                  <a:pos x="T2" y="T3"/>
                </a:cxn>
                <a:cxn ang="T12">
                  <a:pos x="T4" y="T5"/>
                </a:cxn>
                <a:cxn ang="T13">
                  <a:pos x="T6" y="T7"/>
                </a:cxn>
                <a:cxn ang="T14">
                  <a:pos x="T8" y="T9"/>
                </a:cxn>
              </a:cxnLst>
              <a:rect l="T15" t="T16" r="T17" b="T18"/>
              <a:pathLst>
                <a:path w="97" h="130">
                  <a:moveTo>
                    <a:pt x="0" y="15"/>
                  </a:moveTo>
                  <a:cubicBezTo>
                    <a:pt x="3" y="45"/>
                    <a:pt x="7" y="75"/>
                    <a:pt x="15" y="94"/>
                  </a:cubicBezTo>
                  <a:cubicBezTo>
                    <a:pt x="23" y="113"/>
                    <a:pt x="36" y="130"/>
                    <a:pt x="48" y="127"/>
                  </a:cubicBezTo>
                  <a:cubicBezTo>
                    <a:pt x="60" y="124"/>
                    <a:pt x="81" y="99"/>
                    <a:pt x="89" y="78"/>
                  </a:cubicBezTo>
                  <a:cubicBezTo>
                    <a:pt x="97" y="57"/>
                    <a:pt x="95" y="13"/>
                    <a:pt x="96" y="0"/>
                  </a:cubicBezTo>
                </a:path>
              </a:pathLst>
            </a:custGeom>
            <a:noFill/>
            <a:ln w="254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s-MX">
                <a:solidFill>
                  <a:srgbClr val="1E4191"/>
                </a:solidFill>
                <a:latin typeface="Arial" charset="0"/>
              </a:endParaRPr>
            </a:p>
          </p:txBody>
        </p:sp>
        <p:sp>
          <p:nvSpPr>
            <p:cNvPr id="596" name="Line 1073"/>
            <p:cNvSpPr>
              <a:spLocks noChangeShapeType="1"/>
            </p:cNvSpPr>
            <p:nvPr/>
          </p:nvSpPr>
          <p:spPr bwMode="auto">
            <a:xfrm flipV="1">
              <a:off x="3005874" y="1582983"/>
              <a:ext cx="0" cy="504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pPr fontAlgn="base">
                <a:spcBef>
                  <a:spcPct val="0"/>
                </a:spcBef>
                <a:spcAft>
                  <a:spcPct val="0"/>
                </a:spcAft>
              </a:pPr>
              <a:endParaRPr lang="es-MX">
                <a:solidFill>
                  <a:srgbClr val="1E4191"/>
                </a:solidFill>
                <a:latin typeface="Arial" charset="0"/>
              </a:endParaRPr>
            </a:p>
          </p:txBody>
        </p:sp>
      </p:grpSp>
      <p:grpSp>
        <p:nvGrpSpPr>
          <p:cNvPr id="597" name="Group 596"/>
          <p:cNvGrpSpPr/>
          <p:nvPr/>
        </p:nvGrpSpPr>
        <p:grpSpPr>
          <a:xfrm>
            <a:off x="4631089" y="3457310"/>
            <a:ext cx="196850" cy="909913"/>
            <a:chOff x="2915816" y="1582983"/>
            <a:chExt cx="196850" cy="909913"/>
          </a:xfrm>
        </p:grpSpPr>
        <p:sp>
          <p:nvSpPr>
            <p:cNvPr id="598" name="Line 1070"/>
            <p:cNvSpPr>
              <a:spLocks noChangeShapeType="1"/>
            </p:cNvSpPr>
            <p:nvPr/>
          </p:nvSpPr>
          <p:spPr bwMode="auto">
            <a:xfrm flipV="1">
              <a:off x="3005874" y="2210321"/>
              <a:ext cx="0" cy="2825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pPr fontAlgn="base">
                <a:spcBef>
                  <a:spcPct val="0"/>
                </a:spcBef>
                <a:spcAft>
                  <a:spcPct val="0"/>
                </a:spcAft>
              </a:pPr>
              <a:endParaRPr lang="es-MX">
                <a:solidFill>
                  <a:srgbClr val="1E4191"/>
                </a:solidFill>
                <a:latin typeface="Arial" charset="0"/>
              </a:endParaRPr>
            </a:p>
          </p:txBody>
        </p:sp>
        <p:sp>
          <p:nvSpPr>
            <p:cNvPr id="599" name="Freeform 1071"/>
            <p:cNvSpPr>
              <a:spLocks/>
            </p:cNvSpPr>
            <p:nvPr/>
          </p:nvSpPr>
          <p:spPr bwMode="auto">
            <a:xfrm rot="5400000" flipH="1">
              <a:off x="2944391" y="2121421"/>
              <a:ext cx="63500" cy="120650"/>
            </a:xfrm>
            <a:custGeom>
              <a:avLst/>
              <a:gdLst>
                <a:gd name="T0" fmla="*/ 0 w 97"/>
                <a:gd name="T1" fmla="*/ 13921 h 130"/>
                <a:gd name="T2" fmla="*/ 9820 w 97"/>
                <a:gd name="T3" fmla="*/ 87239 h 130"/>
                <a:gd name="T4" fmla="*/ 31423 w 97"/>
                <a:gd name="T5" fmla="*/ 117866 h 130"/>
                <a:gd name="T6" fmla="*/ 58263 w 97"/>
                <a:gd name="T7" fmla="*/ 72390 h 130"/>
                <a:gd name="T8" fmla="*/ 62845 w 97"/>
                <a:gd name="T9" fmla="*/ 0 h 130"/>
                <a:gd name="T10" fmla="*/ 0 60000 65536"/>
                <a:gd name="T11" fmla="*/ 0 60000 65536"/>
                <a:gd name="T12" fmla="*/ 0 60000 65536"/>
                <a:gd name="T13" fmla="*/ 0 60000 65536"/>
                <a:gd name="T14" fmla="*/ 0 60000 65536"/>
                <a:gd name="T15" fmla="*/ 0 w 97"/>
                <a:gd name="T16" fmla="*/ 0 h 130"/>
                <a:gd name="T17" fmla="*/ 97 w 97"/>
                <a:gd name="T18" fmla="*/ 130 h 130"/>
              </a:gdLst>
              <a:ahLst/>
              <a:cxnLst>
                <a:cxn ang="T10">
                  <a:pos x="T0" y="T1"/>
                </a:cxn>
                <a:cxn ang="T11">
                  <a:pos x="T2" y="T3"/>
                </a:cxn>
                <a:cxn ang="T12">
                  <a:pos x="T4" y="T5"/>
                </a:cxn>
                <a:cxn ang="T13">
                  <a:pos x="T6" y="T7"/>
                </a:cxn>
                <a:cxn ang="T14">
                  <a:pos x="T8" y="T9"/>
                </a:cxn>
              </a:cxnLst>
              <a:rect l="T15" t="T16" r="T17" b="T18"/>
              <a:pathLst>
                <a:path w="97" h="130">
                  <a:moveTo>
                    <a:pt x="0" y="15"/>
                  </a:moveTo>
                  <a:cubicBezTo>
                    <a:pt x="3" y="45"/>
                    <a:pt x="7" y="75"/>
                    <a:pt x="15" y="94"/>
                  </a:cubicBezTo>
                  <a:cubicBezTo>
                    <a:pt x="23" y="113"/>
                    <a:pt x="36" y="130"/>
                    <a:pt x="48" y="127"/>
                  </a:cubicBezTo>
                  <a:cubicBezTo>
                    <a:pt x="60" y="124"/>
                    <a:pt x="81" y="99"/>
                    <a:pt x="89" y="78"/>
                  </a:cubicBezTo>
                  <a:cubicBezTo>
                    <a:pt x="97" y="57"/>
                    <a:pt x="95" y="13"/>
                    <a:pt x="96" y="0"/>
                  </a:cubicBezTo>
                </a:path>
              </a:pathLst>
            </a:custGeom>
            <a:noFill/>
            <a:ln w="254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s-MX">
                <a:solidFill>
                  <a:srgbClr val="1E4191"/>
                </a:solidFill>
                <a:latin typeface="Arial" charset="0"/>
              </a:endParaRPr>
            </a:p>
          </p:txBody>
        </p:sp>
        <p:sp>
          <p:nvSpPr>
            <p:cNvPr id="600" name="Freeform 1072"/>
            <p:cNvSpPr>
              <a:spLocks/>
            </p:cNvSpPr>
            <p:nvPr/>
          </p:nvSpPr>
          <p:spPr bwMode="auto">
            <a:xfrm rot="5400000" flipH="1" flipV="1">
              <a:off x="3020591" y="2061096"/>
              <a:ext cx="63500" cy="120650"/>
            </a:xfrm>
            <a:custGeom>
              <a:avLst/>
              <a:gdLst>
                <a:gd name="T0" fmla="*/ 0 w 97"/>
                <a:gd name="T1" fmla="*/ 13921 h 130"/>
                <a:gd name="T2" fmla="*/ 9820 w 97"/>
                <a:gd name="T3" fmla="*/ 87239 h 130"/>
                <a:gd name="T4" fmla="*/ 31423 w 97"/>
                <a:gd name="T5" fmla="*/ 117866 h 130"/>
                <a:gd name="T6" fmla="*/ 58263 w 97"/>
                <a:gd name="T7" fmla="*/ 72390 h 130"/>
                <a:gd name="T8" fmla="*/ 62845 w 97"/>
                <a:gd name="T9" fmla="*/ 0 h 130"/>
                <a:gd name="T10" fmla="*/ 0 60000 65536"/>
                <a:gd name="T11" fmla="*/ 0 60000 65536"/>
                <a:gd name="T12" fmla="*/ 0 60000 65536"/>
                <a:gd name="T13" fmla="*/ 0 60000 65536"/>
                <a:gd name="T14" fmla="*/ 0 60000 65536"/>
                <a:gd name="T15" fmla="*/ 0 w 97"/>
                <a:gd name="T16" fmla="*/ 0 h 130"/>
                <a:gd name="T17" fmla="*/ 97 w 97"/>
                <a:gd name="T18" fmla="*/ 130 h 130"/>
              </a:gdLst>
              <a:ahLst/>
              <a:cxnLst>
                <a:cxn ang="T10">
                  <a:pos x="T0" y="T1"/>
                </a:cxn>
                <a:cxn ang="T11">
                  <a:pos x="T2" y="T3"/>
                </a:cxn>
                <a:cxn ang="T12">
                  <a:pos x="T4" y="T5"/>
                </a:cxn>
                <a:cxn ang="T13">
                  <a:pos x="T6" y="T7"/>
                </a:cxn>
                <a:cxn ang="T14">
                  <a:pos x="T8" y="T9"/>
                </a:cxn>
              </a:cxnLst>
              <a:rect l="T15" t="T16" r="T17" b="T18"/>
              <a:pathLst>
                <a:path w="97" h="130">
                  <a:moveTo>
                    <a:pt x="0" y="15"/>
                  </a:moveTo>
                  <a:cubicBezTo>
                    <a:pt x="3" y="45"/>
                    <a:pt x="7" y="75"/>
                    <a:pt x="15" y="94"/>
                  </a:cubicBezTo>
                  <a:cubicBezTo>
                    <a:pt x="23" y="113"/>
                    <a:pt x="36" y="130"/>
                    <a:pt x="48" y="127"/>
                  </a:cubicBezTo>
                  <a:cubicBezTo>
                    <a:pt x="60" y="124"/>
                    <a:pt x="81" y="99"/>
                    <a:pt x="89" y="78"/>
                  </a:cubicBezTo>
                  <a:cubicBezTo>
                    <a:pt x="97" y="57"/>
                    <a:pt x="95" y="13"/>
                    <a:pt x="96" y="0"/>
                  </a:cubicBezTo>
                </a:path>
              </a:pathLst>
            </a:custGeom>
            <a:noFill/>
            <a:ln w="254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s-MX">
                <a:solidFill>
                  <a:srgbClr val="1E4191"/>
                </a:solidFill>
                <a:latin typeface="Arial" charset="0"/>
              </a:endParaRPr>
            </a:p>
          </p:txBody>
        </p:sp>
        <p:sp>
          <p:nvSpPr>
            <p:cNvPr id="601" name="Line 1073"/>
            <p:cNvSpPr>
              <a:spLocks noChangeShapeType="1"/>
            </p:cNvSpPr>
            <p:nvPr/>
          </p:nvSpPr>
          <p:spPr bwMode="auto">
            <a:xfrm flipV="1">
              <a:off x="3005874" y="1582983"/>
              <a:ext cx="0" cy="504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pPr fontAlgn="base">
                <a:spcBef>
                  <a:spcPct val="0"/>
                </a:spcBef>
                <a:spcAft>
                  <a:spcPct val="0"/>
                </a:spcAft>
              </a:pPr>
              <a:endParaRPr lang="es-MX">
                <a:solidFill>
                  <a:srgbClr val="1E4191"/>
                </a:solidFill>
                <a:latin typeface="Arial" charset="0"/>
              </a:endParaRPr>
            </a:p>
          </p:txBody>
        </p:sp>
      </p:grpSp>
      <p:grpSp>
        <p:nvGrpSpPr>
          <p:cNvPr id="602" name="Group 601"/>
          <p:cNvGrpSpPr/>
          <p:nvPr/>
        </p:nvGrpSpPr>
        <p:grpSpPr>
          <a:xfrm>
            <a:off x="7497910" y="3457310"/>
            <a:ext cx="196850" cy="909913"/>
            <a:chOff x="2915816" y="1582983"/>
            <a:chExt cx="196850" cy="909913"/>
          </a:xfrm>
        </p:grpSpPr>
        <p:sp>
          <p:nvSpPr>
            <p:cNvPr id="603" name="Line 1070"/>
            <p:cNvSpPr>
              <a:spLocks noChangeShapeType="1"/>
            </p:cNvSpPr>
            <p:nvPr/>
          </p:nvSpPr>
          <p:spPr bwMode="auto">
            <a:xfrm flipV="1">
              <a:off x="3005874" y="2210321"/>
              <a:ext cx="0" cy="2825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pPr fontAlgn="base">
                <a:spcBef>
                  <a:spcPct val="0"/>
                </a:spcBef>
                <a:spcAft>
                  <a:spcPct val="0"/>
                </a:spcAft>
              </a:pPr>
              <a:endParaRPr lang="es-MX">
                <a:solidFill>
                  <a:srgbClr val="1E4191"/>
                </a:solidFill>
                <a:latin typeface="Arial" charset="0"/>
              </a:endParaRPr>
            </a:p>
          </p:txBody>
        </p:sp>
        <p:sp>
          <p:nvSpPr>
            <p:cNvPr id="604" name="Freeform 1071"/>
            <p:cNvSpPr>
              <a:spLocks/>
            </p:cNvSpPr>
            <p:nvPr/>
          </p:nvSpPr>
          <p:spPr bwMode="auto">
            <a:xfrm rot="5400000" flipH="1">
              <a:off x="2944391" y="2121421"/>
              <a:ext cx="63500" cy="120650"/>
            </a:xfrm>
            <a:custGeom>
              <a:avLst/>
              <a:gdLst>
                <a:gd name="T0" fmla="*/ 0 w 97"/>
                <a:gd name="T1" fmla="*/ 13921 h 130"/>
                <a:gd name="T2" fmla="*/ 9820 w 97"/>
                <a:gd name="T3" fmla="*/ 87239 h 130"/>
                <a:gd name="T4" fmla="*/ 31423 w 97"/>
                <a:gd name="T5" fmla="*/ 117866 h 130"/>
                <a:gd name="T6" fmla="*/ 58263 w 97"/>
                <a:gd name="T7" fmla="*/ 72390 h 130"/>
                <a:gd name="T8" fmla="*/ 62845 w 97"/>
                <a:gd name="T9" fmla="*/ 0 h 130"/>
                <a:gd name="T10" fmla="*/ 0 60000 65536"/>
                <a:gd name="T11" fmla="*/ 0 60000 65536"/>
                <a:gd name="T12" fmla="*/ 0 60000 65536"/>
                <a:gd name="T13" fmla="*/ 0 60000 65536"/>
                <a:gd name="T14" fmla="*/ 0 60000 65536"/>
                <a:gd name="T15" fmla="*/ 0 w 97"/>
                <a:gd name="T16" fmla="*/ 0 h 130"/>
                <a:gd name="T17" fmla="*/ 97 w 97"/>
                <a:gd name="T18" fmla="*/ 130 h 130"/>
              </a:gdLst>
              <a:ahLst/>
              <a:cxnLst>
                <a:cxn ang="T10">
                  <a:pos x="T0" y="T1"/>
                </a:cxn>
                <a:cxn ang="T11">
                  <a:pos x="T2" y="T3"/>
                </a:cxn>
                <a:cxn ang="T12">
                  <a:pos x="T4" y="T5"/>
                </a:cxn>
                <a:cxn ang="T13">
                  <a:pos x="T6" y="T7"/>
                </a:cxn>
                <a:cxn ang="T14">
                  <a:pos x="T8" y="T9"/>
                </a:cxn>
              </a:cxnLst>
              <a:rect l="T15" t="T16" r="T17" b="T18"/>
              <a:pathLst>
                <a:path w="97" h="130">
                  <a:moveTo>
                    <a:pt x="0" y="15"/>
                  </a:moveTo>
                  <a:cubicBezTo>
                    <a:pt x="3" y="45"/>
                    <a:pt x="7" y="75"/>
                    <a:pt x="15" y="94"/>
                  </a:cubicBezTo>
                  <a:cubicBezTo>
                    <a:pt x="23" y="113"/>
                    <a:pt x="36" y="130"/>
                    <a:pt x="48" y="127"/>
                  </a:cubicBezTo>
                  <a:cubicBezTo>
                    <a:pt x="60" y="124"/>
                    <a:pt x="81" y="99"/>
                    <a:pt x="89" y="78"/>
                  </a:cubicBezTo>
                  <a:cubicBezTo>
                    <a:pt x="97" y="57"/>
                    <a:pt x="95" y="13"/>
                    <a:pt x="96" y="0"/>
                  </a:cubicBezTo>
                </a:path>
              </a:pathLst>
            </a:custGeom>
            <a:noFill/>
            <a:ln w="254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s-MX">
                <a:solidFill>
                  <a:srgbClr val="1E4191"/>
                </a:solidFill>
                <a:latin typeface="Arial" charset="0"/>
              </a:endParaRPr>
            </a:p>
          </p:txBody>
        </p:sp>
        <p:sp>
          <p:nvSpPr>
            <p:cNvPr id="605" name="Freeform 1072"/>
            <p:cNvSpPr>
              <a:spLocks/>
            </p:cNvSpPr>
            <p:nvPr/>
          </p:nvSpPr>
          <p:spPr bwMode="auto">
            <a:xfrm rot="5400000" flipH="1" flipV="1">
              <a:off x="3020591" y="2061096"/>
              <a:ext cx="63500" cy="120650"/>
            </a:xfrm>
            <a:custGeom>
              <a:avLst/>
              <a:gdLst>
                <a:gd name="T0" fmla="*/ 0 w 97"/>
                <a:gd name="T1" fmla="*/ 13921 h 130"/>
                <a:gd name="T2" fmla="*/ 9820 w 97"/>
                <a:gd name="T3" fmla="*/ 87239 h 130"/>
                <a:gd name="T4" fmla="*/ 31423 w 97"/>
                <a:gd name="T5" fmla="*/ 117866 h 130"/>
                <a:gd name="T6" fmla="*/ 58263 w 97"/>
                <a:gd name="T7" fmla="*/ 72390 h 130"/>
                <a:gd name="T8" fmla="*/ 62845 w 97"/>
                <a:gd name="T9" fmla="*/ 0 h 130"/>
                <a:gd name="T10" fmla="*/ 0 60000 65536"/>
                <a:gd name="T11" fmla="*/ 0 60000 65536"/>
                <a:gd name="T12" fmla="*/ 0 60000 65536"/>
                <a:gd name="T13" fmla="*/ 0 60000 65536"/>
                <a:gd name="T14" fmla="*/ 0 60000 65536"/>
                <a:gd name="T15" fmla="*/ 0 w 97"/>
                <a:gd name="T16" fmla="*/ 0 h 130"/>
                <a:gd name="T17" fmla="*/ 97 w 97"/>
                <a:gd name="T18" fmla="*/ 130 h 130"/>
              </a:gdLst>
              <a:ahLst/>
              <a:cxnLst>
                <a:cxn ang="T10">
                  <a:pos x="T0" y="T1"/>
                </a:cxn>
                <a:cxn ang="T11">
                  <a:pos x="T2" y="T3"/>
                </a:cxn>
                <a:cxn ang="T12">
                  <a:pos x="T4" y="T5"/>
                </a:cxn>
                <a:cxn ang="T13">
                  <a:pos x="T6" y="T7"/>
                </a:cxn>
                <a:cxn ang="T14">
                  <a:pos x="T8" y="T9"/>
                </a:cxn>
              </a:cxnLst>
              <a:rect l="T15" t="T16" r="T17" b="T18"/>
              <a:pathLst>
                <a:path w="97" h="130">
                  <a:moveTo>
                    <a:pt x="0" y="15"/>
                  </a:moveTo>
                  <a:cubicBezTo>
                    <a:pt x="3" y="45"/>
                    <a:pt x="7" y="75"/>
                    <a:pt x="15" y="94"/>
                  </a:cubicBezTo>
                  <a:cubicBezTo>
                    <a:pt x="23" y="113"/>
                    <a:pt x="36" y="130"/>
                    <a:pt x="48" y="127"/>
                  </a:cubicBezTo>
                  <a:cubicBezTo>
                    <a:pt x="60" y="124"/>
                    <a:pt x="81" y="99"/>
                    <a:pt x="89" y="78"/>
                  </a:cubicBezTo>
                  <a:cubicBezTo>
                    <a:pt x="97" y="57"/>
                    <a:pt x="95" y="13"/>
                    <a:pt x="96" y="0"/>
                  </a:cubicBezTo>
                </a:path>
              </a:pathLst>
            </a:custGeom>
            <a:noFill/>
            <a:ln w="254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s-MX">
                <a:solidFill>
                  <a:srgbClr val="1E4191"/>
                </a:solidFill>
                <a:latin typeface="Arial" charset="0"/>
              </a:endParaRPr>
            </a:p>
          </p:txBody>
        </p:sp>
        <p:sp>
          <p:nvSpPr>
            <p:cNvPr id="606" name="Line 1073"/>
            <p:cNvSpPr>
              <a:spLocks noChangeShapeType="1"/>
            </p:cNvSpPr>
            <p:nvPr/>
          </p:nvSpPr>
          <p:spPr bwMode="auto">
            <a:xfrm flipV="1">
              <a:off x="3005874" y="1582983"/>
              <a:ext cx="0" cy="504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pPr fontAlgn="base">
                <a:spcBef>
                  <a:spcPct val="0"/>
                </a:spcBef>
                <a:spcAft>
                  <a:spcPct val="0"/>
                </a:spcAft>
              </a:pPr>
              <a:endParaRPr lang="es-MX">
                <a:solidFill>
                  <a:srgbClr val="1E4191"/>
                </a:solidFill>
                <a:latin typeface="Arial" charset="0"/>
              </a:endParaRPr>
            </a:p>
          </p:txBody>
        </p:sp>
      </p:grpSp>
    </p:spTree>
    <p:extLst>
      <p:ext uri="{BB962C8B-B14F-4D97-AF65-F5344CB8AC3E}">
        <p14:creationId xmlns:p14="http://schemas.microsoft.com/office/powerpoint/2010/main" val="911301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55600" y="260648"/>
            <a:ext cx="8459788" cy="792088"/>
          </a:xfrm>
        </p:spPr>
        <p:txBody>
          <a:bodyPr/>
          <a:lstStyle/>
          <a:p>
            <a:r>
              <a:rPr lang="es-MX" dirty="0">
                <a:latin typeface="GE Inspira" pitchFamily="34" charset="0"/>
              </a:rPr>
              <a:t>DA provee mejoras a la eficiencia </a:t>
            </a:r>
          </a:p>
        </p:txBody>
      </p:sp>
      <p:sp>
        <p:nvSpPr>
          <p:cNvPr id="3" name="Content Placeholder 2"/>
          <p:cNvSpPr>
            <a:spLocks noGrp="1"/>
          </p:cNvSpPr>
          <p:nvPr>
            <p:ph idx="1"/>
          </p:nvPr>
        </p:nvSpPr>
        <p:spPr>
          <a:xfrm>
            <a:off x="342900" y="1052736"/>
            <a:ext cx="8459788" cy="648072"/>
          </a:xfrm>
        </p:spPr>
        <p:txBody>
          <a:bodyPr/>
          <a:lstStyle/>
          <a:p>
            <a:r>
              <a:rPr lang="es-MX" sz="2400" dirty="0"/>
              <a:t>DA mejora la eficiencia operacional optimizando el rendimiento de los activos de distribución de la empresa eléctrica  </a:t>
            </a:r>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6588" y="1731058"/>
            <a:ext cx="5408612" cy="434281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2942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p:txBody>
          <a:bodyPr/>
          <a:lstStyle/>
          <a:p>
            <a:r>
              <a:rPr lang="en-US" dirty="0" err="1"/>
              <a:t>Mejora</a:t>
            </a:r>
            <a:r>
              <a:rPr lang="en-US" dirty="0"/>
              <a:t> de la </a:t>
            </a:r>
            <a:r>
              <a:rPr lang="en-US" dirty="0" err="1"/>
              <a:t>Confiabilidad</a:t>
            </a:r>
            <a:endParaRPr lang="en-US" sz="2800" b="1" dirty="0"/>
          </a:p>
        </p:txBody>
      </p:sp>
      <p:sp>
        <p:nvSpPr>
          <p:cNvPr id="562179" name="Rectangle 3"/>
          <p:cNvSpPr>
            <a:spLocks noGrp="1" noChangeArrowheads="1"/>
          </p:cNvSpPr>
          <p:nvPr>
            <p:ph type="body" idx="4294967295"/>
          </p:nvPr>
        </p:nvSpPr>
        <p:spPr>
          <a:xfrm>
            <a:off x="482600" y="1168400"/>
            <a:ext cx="8432800" cy="1206500"/>
          </a:xfrm>
          <a:prstGeom prst="rect">
            <a:avLst/>
          </a:prstGeom>
        </p:spPr>
        <p:txBody>
          <a:bodyPr/>
          <a:lstStyle/>
          <a:p>
            <a:r>
              <a:rPr lang="en-US" sz="1800" dirty="0"/>
              <a:t>Se define </a:t>
            </a:r>
            <a:r>
              <a:rPr lang="en-US" sz="1800" i="1" u="sng" dirty="0" err="1"/>
              <a:t>Nivel</a:t>
            </a:r>
            <a:r>
              <a:rPr lang="en-US" sz="1800" i="1" u="sng" dirty="0"/>
              <a:t> de </a:t>
            </a:r>
            <a:r>
              <a:rPr lang="en-US" sz="1800" i="1" u="sng" dirty="0" err="1"/>
              <a:t>intensidad</a:t>
            </a:r>
            <a:r>
              <a:rPr lang="en-US" sz="1800" i="1" u="sng" dirty="0"/>
              <a:t> de </a:t>
            </a:r>
            <a:r>
              <a:rPr lang="en-US" sz="1800" i="1" u="sng" dirty="0" err="1"/>
              <a:t>automatización</a:t>
            </a:r>
            <a:r>
              <a:rPr lang="en-US" sz="1800" i="1" u="sng" dirty="0"/>
              <a:t> </a:t>
            </a:r>
            <a:r>
              <a:rPr lang="en-US" sz="1800" dirty="0"/>
              <a:t>(</a:t>
            </a:r>
            <a:r>
              <a:rPr lang="en-US" sz="1800" b="1" dirty="0"/>
              <a:t>AIL</a:t>
            </a:r>
            <a:r>
              <a:rPr lang="en-US" sz="1800" dirty="0"/>
              <a:t>) </a:t>
            </a:r>
            <a:r>
              <a:rPr lang="en-US" sz="1800" dirty="0" err="1"/>
              <a:t>como</a:t>
            </a:r>
            <a:r>
              <a:rPr lang="en-US" sz="1800" dirty="0"/>
              <a:t> el </a:t>
            </a:r>
            <a:r>
              <a:rPr lang="en-US" sz="1800" dirty="0" err="1"/>
              <a:t>número</a:t>
            </a:r>
            <a:r>
              <a:rPr lang="en-US" sz="1800" dirty="0"/>
              <a:t> de switches </a:t>
            </a:r>
            <a:r>
              <a:rPr lang="en-US" sz="1800" dirty="0" err="1"/>
              <a:t>automatizados</a:t>
            </a:r>
            <a:r>
              <a:rPr lang="en-US" sz="1800" dirty="0"/>
              <a:t> </a:t>
            </a:r>
            <a:r>
              <a:rPr lang="en-US" sz="1800" dirty="0" err="1"/>
              <a:t>por</a:t>
            </a:r>
            <a:r>
              <a:rPr lang="en-US" sz="1800" dirty="0"/>
              <a:t> </a:t>
            </a:r>
            <a:r>
              <a:rPr lang="en-US" sz="1800" dirty="0" err="1"/>
              <a:t>alimentador</a:t>
            </a:r>
            <a:r>
              <a:rPr lang="en-US" sz="1800" dirty="0"/>
              <a:t>, 1.0, 1.5, 2.0, 2.5, etc., </a:t>
            </a:r>
          </a:p>
          <a:p>
            <a:r>
              <a:rPr lang="en-US" sz="1800" dirty="0"/>
              <a:t>El </a:t>
            </a:r>
            <a:r>
              <a:rPr lang="en-US" sz="1800" dirty="0" err="1"/>
              <a:t>medio</a:t>
            </a:r>
            <a:r>
              <a:rPr lang="en-US" sz="1800" dirty="0"/>
              <a:t> switch </a:t>
            </a:r>
            <a:r>
              <a:rPr lang="en-US" sz="1800" dirty="0" err="1"/>
              <a:t>representa</a:t>
            </a:r>
            <a:r>
              <a:rPr lang="en-US" sz="1800" dirty="0"/>
              <a:t> el switch de enlace entre dos </a:t>
            </a:r>
            <a:r>
              <a:rPr lang="en-US" sz="1800" dirty="0" err="1"/>
              <a:t>circuitos</a:t>
            </a:r>
            <a:r>
              <a:rPr lang="en-US" sz="1800" dirty="0"/>
              <a:t> </a:t>
            </a:r>
            <a:r>
              <a:rPr lang="en-US" sz="1800" dirty="0" err="1"/>
              <a:t>cuando</a:t>
            </a:r>
            <a:r>
              <a:rPr lang="en-US" sz="1800" dirty="0"/>
              <a:t> </a:t>
            </a:r>
            <a:r>
              <a:rPr lang="en-US" sz="1800" dirty="0" err="1"/>
              <a:t>éstos</a:t>
            </a:r>
            <a:r>
              <a:rPr lang="en-US" sz="1800" dirty="0"/>
              <a:t> son </a:t>
            </a:r>
            <a:r>
              <a:rPr lang="en-US" sz="1800" dirty="0" err="1"/>
              <a:t>anillados</a:t>
            </a:r>
            <a:r>
              <a:rPr lang="en-US" sz="1800" dirty="0"/>
              <a:t>.</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8205" y="2346492"/>
            <a:ext cx="3634231" cy="2184565"/>
          </a:xfrm>
          <a:prstGeom prst="rect">
            <a:avLst/>
          </a:prstGeom>
          <a:solidFill>
            <a:schemeClr val="tx2">
              <a:lumMod val="75000"/>
            </a:schemeClr>
          </a:solidFill>
          <a:ln>
            <a:noFill/>
          </a:ln>
          <a:effectLst/>
        </p:spPr>
      </p:pic>
      <p:sp>
        <p:nvSpPr>
          <p:cNvPr id="7" name="Rectangle 3"/>
          <p:cNvSpPr txBox="1">
            <a:spLocks noChangeArrowheads="1"/>
          </p:cNvSpPr>
          <p:nvPr/>
        </p:nvSpPr>
        <p:spPr bwMode="auto">
          <a:xfrm>
            <a:off x="385171" y="4708475"/>
            <a:ext cx="8432800" cy="179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4880"/>
              </a:buClr>
              <a:buChar char="•"/>
              <a:defRPr sz="3200">
                <a:solidFill>
                  <a:srgbClr val="4157AD"/>
                </a:solidFill>
                <a:latin typeface="+mn-lt"/>
                <a:ea typeface="+mn-ea"/>
                <a:cs typeface="+mn-cs"/>
              </a:defRPr>
            </a:lvl1pPr>
            <a:lvl2pPr marL="403225" indent="-288925" algn="l" rtl="0" eaLnBrk="0" fontAlgn="base" hangingPunct="0">
              <a:spcBef>
                <a:spcPct val="20000"/>
              </a:spcBef>
              <a:spcAft>
                <a:spcPct val="0"/>
              </a:spcAft>
              <a:buClr>
                <a:srgbClr val="004880"/>
              </a:buClr>
              <a:buFont typeface="GE Inspira" pitchFamily="34" charset="0"/>
              <a:buChar char="&gt;"/>
              <a:defRPr sz="3200">
                <a:solidFill>
                  <a:srgbClr val="4157AD"/>
                </a:solidFill>
                <a:latin typeface="+mn-lt"/>
              </a:defRPr>
            </a:lvl2pPr>
            <a:lvl3pPr marL="857250" indent="-277813" algn="l" rtl="0" eaLnBrk="0" fontAlgn="base" hangingPunct="0">
              <a:spcBef>
                <a:spcPct val="20000"/>
              </a:spcBef>
              <a:spcAft>
                <a:spcPct val="0"/>
              </a:spcAft>
              <a:buClr>
                <a:srgbClr val="004880"/>
              </a:buClr>
              <a:buChar char="–"/>
              <a:defRPr sz="3200">
                <a:solidFill>
                  <a:srgbClr val="4157AD"/>
                </a:solidFill>
                <a:latin typeface="+mn-lt"/>
              </a:defRPr>
            </a:lvl3pPr>
            <a:lvl4pPr marL="1255713" indent="-284163" algn="l" rtl="0" eaLnBrk="0" fontAlgn="base" hangingPunct="0">
              <a:spcBef>
                <a:spcPct val="20000"/>
              </a:spcBef>
              <a:spcAft>
                <a:spcPct val="0"/>
              </a:spcAft>
              <a:buClr>
                <a:srgbClr val="004880"/>
              </a:buClr>
              <a:buFont typeface="Times" pitchFamily="18" charset="0"/>
              <a:buChar char="•"/>
              <a:defRPr sz="3200">
                <a:solidFill>
                  <a:srgbClr val="4157AD"/>
                </a:solidFill>
                <a:latin typeface="+mn-lt"/>
              </a:defRPr>
            </a:lvl4pPr>
            <a:lvl5pPr marL="1658938" indent="-288925" algn="l" rtl="0" eaLnBrk="0" fontAlgn="base" hangingPunct="0">
              <a:spcBef>
                <a:spcPct val="20000"/>
              </a:spcBef>
              <a:spcAft>
                <a:spcPct val="0"/>
              </a:spcAft>
              <a:buClr>
                <a:srgbClr val="004880"/>
              </a:buClr>
              <a:buChar char="»"/>
              <a:defRPr sz="3200">
                <a:solidFill>
                  <a:srgbClr val="4157AD"/>
                </a:solidFill>
                <a:latin typeface="+mn-lt"/>
              </a:defRPr>
            </a:lvl5pPr>
            <a:lvl6pPr marL="2116138" indent="-288925" algn="l" rtl="0" fontAlgn="base">
              <a:spcBef>
                <a:spcPct val="20000"/>
              </a:spcBef>
              <a:spcAft>
                <a:spcPct val="0"/>
              </a:spcAft>
              <a:buClr>
                <a:srgbClr val="004880"/>
              </a:buClr>
              <a:buChar char="»"/>
              <a:defRPr sz="3200">
                <a:solidFill>
                  <a:srgbClr val="4157AD"/>
                </a:solidFill>
                <a:latin typeface="+mn-lt"/>
              </a:defRPr>
            </a:lvl6pPr>
            <a:lvl7pPr marL="2573338" indent="-288925" algn="l" rtl="0" fontAlgn="base">
              <a:spcBef>
                <a:spcPct val="20000"/>
              </a:spcBef>
              <a:spcAft>
                <a:spcPct val="0"/>
              </a:spcAft>
              <a:buClr>
                <a:srgbClr val="004880"/>
              </a:buClr>
              <a:buChar char="»"/>
              <a:defRPr sz="3200">
                <a:solidFill>
                  <a:srgbClr val="4157AD"/>
                </a:solidFill>
                <a:latin typeface="+mn-lt"/>
              </a:defRPr>
            </a:lvl7pPr>
            <a:lvl8pPr marL="3030538" indent="-288925" algn="l" rtl="0" fontAlgn="base">
              <a:spcBef>
                <a:spcPct val="20000"/>
              </a:spcBef>
              <a:spcAft>
                <a:spcPct val="0"/>
              </a:spcAft>
              <a:buClr>
                <a:srgbClr val="004880"/>
              </a:buClr>
              <a:buChar char="»"/>
              <a:defRPr sz="3200">
                <a:solidFill>
                  <a:srgbClr val="4157AD"/>
                </a:solidFill>
                <a:latin typeface="+mn-lt"/>
              </a:defRPr>
            </a:lvl8pPr>
            <a:lvl9pPr marL="3487738" indent="-288925" algn="l" rtl="0" fontAlgn="base">
              <a:spcBef>
                <a:spcPct val="20000"/>
              </a:spcBef>
              <a:spcAft>
                <a:spcPct val="0"/>
              </a:spcAft>
              <a:buClr>
                <a:srgbClr val="004880"/>
              </a:buClr>
              <a:buChar char="»"/>
              <a:defRPr sz="3200">
                <a:solidFill>
                  <a:srgbClr val="4157AD"/>
                </a:solidFill>
                <a:latin typeface="+mn-lt"/>
              </a:defRPr>
            </a:lvl9pPr>
          </a:lstStyle>
          <a:p>
            <a:r>
              <a:rPr lang="en-US" sz="1800" dirty="0"/>
              <a:t>La </a:t>
            </a:r>
            <a:r>
              <a:rPr lang="en-US" sz="1800" dirty="0" err="1"/>
              <a:t>mejora</a:t>
            </a:r>
            <a:r>
              <a:rPr lang="en-US" sz="1800" dirty="0"/>
              <a:t> de la </a:t>
            </a:r>
            <a:r>
              <a:rPr lang="en-US" sz="1800" dirty="0" err="1"/>
              <a:t>confiabilidad</a:t>
            </a:r>
            <a:r>
              <a:rPr lang="en-US" sz="1800" dirty="0"/>
              <a:t> </a:t>
            </a:r>
            <a:r>
              <a:rPr lang="en-US" sz="1800" dirty="0" err="1"/>
              <a:t>conforme</a:t>
            </a:r>
            <a:r>
              <a:rPr lang="en-US" sz="1800" dirty="0"/>
              <a:t> </a:t>
            </a:r>
            <a:r>
              <a:rPr lang="en-US" sz="1800" dirty="0" err="1"/>
              <a:t>incrementa</a:t>
            </a:r>
            <a:r>
              <a:rPr lang="en-US" sz="1800" dirty="0"/>
              <a:t> el </a:t>
            </a:r>
            <a:r>
              <a:rPr lang="en-US" sz="1800" dirty="0" err="1"/>
              <a:t>índice</a:t>
            </a:r>
            <a:r>
              <a:rPr lang="en-US" sz="1800" dirty="0"/>
              <a:t> AIL no </a:t>
            </a:r>
            <a:r>
              <a:rPr lang="en-US" sz="1800" dirty="0" err="1"/>
              <a:t>es</a:t>
            </a:r>
            <a:r>
              <a:rPr lang="en-US" sz="1800" dirty="0"/>
              <a:t> lineal </a:t>
            </a:r>
            <a:r>
              <a:rPr lang="en-US" sz="1800" dirty="0" err="1"/>
              <a:t>como</a:t>
            </a:r>
            <a:r>
              <a:rPr lang="en-US" sz="1800" dirty="0"/>
              <a:t> se </a:t>
            </a:r>
            <a:r>
              <a:rPr lang="en-US" sz="1800" dirty="0" err="1"/>
              <a:t>observa</a:t>
            </a:r>
            <a:r>
              <a:rPr lang="en-US" sz="1800" dirty="0"/>
              <a:t> en la </a:t>
            </a:r>
            <a:r>
              <a:rPr lang="en-US" sz="1800" dirty="0" err="1"/>
              <a:t>gráfica</a:t>
            </a:r>
            <a:endParaRPr lang="en-US" sz="1800" dirty="0"/>
          </a:p>
          <a:p>
            <a:r>
              <a:rPr lang="en-US" sz="1800" b="1" dirty="0" err="1"/>
              <a:t>Usualmente</a:t>
            </a:r>
            <a:r>
              <a:rPr lang="en-US" sz="1800" b="1" dirty="0"/>
              <a:t>  2 ½ switches/</a:t>
            </a:r>
            <a:r>
              <a:rPr lang="en-US" sz="1800" b="1" dirty="0" err="1"/>
              <a:t>alimentador</a:t>
            </a:r>
            <a:r>
              <a:rPr lang="en-US" sz="1800" b="1" dirty="0"/>
              <a:t> </a:t>
            </a:r>
            <a:r>
              <a:rPr lang="en-US" sz="1800" b="1" dirty="0" err="1"/>
              <a:t>es</a:t>
            </a:r>
            <a:r>
              <a:rPr lang="en-US" sz="1800" b="1" dirty="0"/>
              <a:t> un </a:t>
            </a:r>
            <a:r>
              <a:rPr lang="en-US" sz="1800" b="1" dirty="0" err="1"/>
              <a:t>buen</a:t>
            </a:r>
            <a:r>
              <a:rPr lang="en-US" sz="1800" b="1" dirty="0"/>
              <a:t> factor AIL</a:t>
            </a:r>
          </a:p>
          <a:p>
            <a:r>
              <a:rPr lang="en-US" sz="1800" dirty="0" err="1"/>
              <a:t>Más</a:t>
            </a:r>
            <a:r>
              <a:rPr lang="en-US" sz="1800" dirty="0"/>
              <a:t> switches </a:t>
            </a:r>
            <a:r>
              <a:rPr lang="en-US" sz="1800" dirty="0" err="1"/>
              <a:t>pueden</a:t>
            </a:r>
            <a:r>
              <a:rPr lang="en-US" sz="1800" dirty="0"/>
              <a:t>  </a:t>
            </a:r>
            <a:r>
              <a:rPr lang="en-US" sz="1800" dirty="0" err="1"/>
              <a:t>ser</a:t>
            </a:r>
            <a:r>
              <a:rPr lang="en-US" sz="1800" dirty="0"/>
              <a:t> </a:t>
            </a:r>
            <a:r>
              <a:rPr lang="en-US" sz="1800" dirty="0" err="1"/>
              <a:t>agregados</a:t>
            </a:r>
            <a:r>
              <a:rPr lang="en-US" sz="1800" dirty="0"/>
              <a:t> </a:t>
            </a:r>
            <a:r>
              <a:rPr lang="en-US" sz="1800" dirty="0" err="1"/>
              <a:t>debido</a:t>
            </a:r>
            <a:r>
              <a:rPr lang="en-US" sz="1800" dirty="0"/>
              <a:t> a </a:t>
            </a:r>
            <a:r>
              <a:rPr lang="en-US" sz="1800" dirty="0" err="1"/>
              <a:t>restricciones</a:t>
            </a:r>
            <a:r>
              <a:rPr lang="en-US" sz="1800" dirty="0"/>
              <a:t> de </a:t>
            </a:r>
            <a:r>
              <a:rPr lang="en-US" sz="1800" dirty="0" err="1"/>
              <a:t>carga</a:t>
            </a:r>
            <a:r>
              <a:rPr lang="en-US" sz="1800" dirty="0"/>
              <a:t>, </a:t>
            </a:r>
            <a:r>
              <a:rPr lang="en-US" sz="1800" dirty="0" err="1"/>
              <a:t>clientes</a:t>
            </a:r>
            <a:r>
              <a:rPr lang="en-US" sz="1800" dirty="0"/>
              <a:t> </a:t>
            </a:r>
            <a:r>
              <a:rPr lang="en-US" sz="1800" dirty="0" err="1"/>
              <a:t>críticos</a:t>
            </a:r>
            <a:r>
              <a:rPr lang="en-US" sz="1800" dirty="0"/>
              <a:t>, y </a:t>
            </a:r>
            <a:r>
              <a:rPr lang="en-US" sz="1800" dirty="0" err="1"/>
              <a:t>configuración</a:t>
            </a:r>
            <a:r>
              <a:rPr lang="en-US" sz="1800" dirty="0"/>
              <a:t> de </a:t>
            </a:r>
            <a:r>
              <a:rPr lang="en-US" sz="1800" dirty="0" err="1"/>
              <a:t>alimentador</a:t>
            </a:r>
            <a:r>
              <a:rPr lang="en-US" sz="1800" dirty="0"/>
              <a:t> </a:t>
            </a:r>
            <a:r>
              <a:rPr lang="en-US" sz="1800" dirty="0" err="1"/>
              <a:t>inusual</a:t>
            </a:r>
            <a:r>
              <a:rPr lang="en-US" sz="1800" dirty="0"/>
              <a:t>.</a:t>
            </a:r>
          </a:p>
        </p:txBody>
      </p:sp>
    </p:spTree>
    <p:extLst>
      <p:ext uri="{BB962C8B-B14F-4D97-AF65-F5344CB8AC3E}">
        <p14:creationId xmlns:p14="http://schemas.microsoft.com/office/powerpoint/2010/main" val="300339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62179">
                                            <p:txEl>
                                              <p:pRg st="0" end="0"/>
                                            </p:txEl>
                                          </p:spTgt>
                                        </p:tgtEl>
                                        <p:attrNameLst>
                                          <p:attrName>style.visibility</p:attrName>
                                        </p:attrNameLst>
                                      </p:cBhvr>
                                      <p:to>
                                        <p:strVal val="visible"/>
                                      </p:to>
                                    </p:set>
                                    <p:animEffect transition="in" filter="fade">
                                      <p:cBhvr>
                                        <p:cTn id="7" dur="1000"/>
                                        <p:tgtEl>
                                          <p:spTgt spid="562179">
                                            <p:txEl>
                                              <p:pRg st="0" end="0"/>
                                            </p:txEl>
                                          </p:spTgt>
                                        </p:tgtEl>
                                      </p:cBhvr>
                                    </p:animEffect>
                                    <p:anim calcmode="lin" valueType="num">
                                      <p:cBhvr>
                                        <p:cTn id="8" dur="1000" fill="hold"/>
                                        <p:tgtEl>
                                          <p:spTgt spid="5621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621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62179">
                                            <p:txEl>
                                              <p:pRg st="1" end="1"/>
                                            </p:txEl>
                                          </p:spTgt>
                                        </p:tgtEl>
                                        <p:attrNameLst>
                                          <p:attrName>style.visibility</p:attrName>
                                        </p:attrNameLst>
                                      </p:cBhvr>
                                      <p:to>
                                        <p:strVal val="visible"/>
                                      </p:to>
                                    </p:set>
                                    <p:animEffect transition="in" filter="fade">
                                      <p:cBhvr>
                                        <p:cTn id="14" dur="1000"/>
                                        <p:tgtEl>
                                          <p:spTgt spid="562179">
                                            <p:txEl>
                                              <p:pRg st="1" end="1"/>
                                            </p:txEl>
                                          </p:spTgt>
                                        </p:tgtEl>
                                      </p:cBhvr>
                                    </p:animEffect>
                                    <p:anim calcmode="lin" valueType="num">
                                      <p:cBhvr>
                                        <p:cTn id="15" dur="1000" fill="hold"/>
                                        <p:tgtEl>
                                          <p:spTgt spid="56217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621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3314"/>
                                        </p:tgtEl>
                                        <p:attrNameLst>
                                          <p:attrName>style.visibility</p:attrName>
                                        </p:attrNameLst>
                                      </p:cBhvr>
                                      <p:to>
                                        <p:strVal val="visible"/>
                                      </p:to>
                                    </p:set>
                                    <p:animEffect transition="in" filter="wipe(down)">
                                      <p:cBhvr>
                                        <p:cTn id="21" dur="500"/>
                                        <p:tgtEl>
                                          <p:spTgt spid="1331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1000"/>
                                        <p:tgtEl>
                                          <p:spTgt spid="7">
                                            <p:txEl>
                                              <p:pRg st="0" end="0"/>
                                            </p:txEl>
                                          </p:spTgt>
                                        </p:tgtEl>
                                      </p:cBhvr>
                                    </p:animEffect>
                                    <p:anim calcmode="lin" valueType="num">
                                      <p:cBhvr>
                                        <p:cTn id="2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fade">
                                      <p:cBhvr>
                                        <p:cTn id="33" dur="1000"/>
                                        <p:tgtEl>
                                          <p:spTgt spid="7">
                                            <p:txEl>
                                              <p:pRg st="1" end="1"/>
                                            </p:txEl>
                                          </p:spTgt>
                                        </p:tgtEl>
                                      </p:cBhvr>
                                    </p:animEffect>
                                    <p:anim calcmode="lin" valueType="num">
                                      <p:cBhvr>
                                        <p:cTn id="3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fade">
                                      <p:cBhvr>
                                        <p:cTn id="40" dur="1000"/>
                                        <p:tgtEl>
                                          <p:spTgt spid="7">
                                            <p:txEl>
                                              <p:pRg st="2" end="2"/>
                                            </p:txEl>
                                          </p:spTgt>
                                        </p:tgtEl>
                                      </p:cBhvr>
                                    </p:animEffect>
                                    <p:anim calcmode="lin" valueType="num">
                                      <p:cBhvr>
                                        <p:cTn id="4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Automatización</a:t>
            </a:r>
            <a:r>
              <a:rPr lang="en-US" dirty="0"/>
              <a:t> de la red</a:t>
            </a:r>
          </a:p>
        </p:txBody>
      </p:sp>
    </p:spTree>
    <p:extLst>
      <p:ext uri="{BB962C8B-B14F-4D97-AF65-F5344CB8AC3E}">
        <p14:creationId xmlns:p14="http://schemas.microsoft.com/office/powerpoint/2010/main" val="442212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1" name="Straight Arrow Connector 590"/>
          <p:cNvCxnSpPr/>
          <p:nvPr/>
        </p:nvCxnSpPr>
        <p:spPr bwMode="auto">
          <a:xfrm rot="5400000">
            <a:off x="4563821" y="2098023"/>
            <a:ext cx="0" cy="7056000"/>
          </a:xfrm>
          <a:prstGeom prst="straightConnector1">
            <a:avLst/>
          </a:prstGeom>
          <a:solidFill>
            <a:srgbClr val="CCFF66"/>
          </a:solidFill>
          <a:ln w="25400" cap="flat" cmpd="sng" algn="ctr">
            <a:solidFill>
              <a:srgbClr val="1E419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p:txBody>
          <a:bodyPr/>
          <a:lstStyle/>
          <a:p>
            <a:r>
              <a:rPr lang="es-MX" dirty="0"/>
              <a:t>Dispositivos básicos de DA</a:t>
            </a:r>
          </a:p>
        </p:txBody>
      </p:sp>
      <p:sp>
        <p:nvSpPr>
          <p:cNvPr id="3" name="Content Placeholder 2"/>
          <p:cNvSpPr>
            <a:spLocks noGrp="1"/>
          </p:cNvSpPr>
          <p:nvPr>
            <p:ph idx="1"/>
          </p:nvPr>
        </p:nvSpPr>
        <p:spPr>
          <a:xfrm>
            <a:off x="216684" y="1369508"/>
            <a:ext cx="8459788" cy="638417"/>
          </a:xfrm>
        </p:spPr>
        <p:txBody>
          <a:bodyPr/>
          <a:lstStyle/>
          <a:p>
            <a:pPr marL="457200" indent="-457200">
              <a:buFont typeface="Arial" pitchFamily="34" charset="0"/>
              <a:buChar char="•"/>
            </a:pPr>
            <a:r>
              <a:rPr lang="es-MX" sz="2800" dirty="0" err="1"/>
              <a:t>Reconectadores</a:t>
            </a:r>
            <a:endParaRPr lang="es-MX" dirty="0"/>
          </a:p>
        </p:txBody>
      </p:sp>
      <p:cxnSp>
        <p:nvCxnSpPr>
          <p:cNvPr id="5" name="Straight Arrow Connector 4"/>
          <p:cNvCxnSpPr/>
          <p:nvPr/>
        </p:nvCxnSpPr>
        <p:spPr bwMode="auto">
          <a:xfrm rot="5400000">
            <a:off x="4572392" y="825511"/>
            <a:ext cx="0" cy="7056000"/>
          </a:xfrm>
          <a:prstGeom prst="straightConnector1">
            <a:avLst/>
          </a:prstGeom>
          <a:solidFill>
            <a:srgbClr val="CCFF66"/>
          </a:solidFill>
          <a:ln w="25400" cap="flat" cmpd="sng" algn="ctr">
            <a:solidFill>
              <a:srgbClr val="1E419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Straight Connector 185"/>
          <p:cNvCxnSpPr/>
          <p:nvPr/>
        </p:nvCxnSpPr>
        <p:spPr bwMode="auto">
          <a:xfrm rot="16200000">
            <a:off x="665608" y="4533440"/>
            <a:ext cx="756000" cy="0"/>
          </a:xfrm>
          <a:prstGeom prst="line">
            <a:avLst/>
          </a:prstGeom>
          <a:solidFill>
            <a:srgbClr val="CCFF66"/>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 name="Straight Arrow Connector 222"/>
          <p:cNvCxnSpPr/>
          <p:nvPr/>
        </p:nvCxnSpPr>
        <p:spPr bwMode="auto">
          <a:xfrm rot="16200000">
            <a:off x="1295637" y="4434887"/>
            <a:ext cx="0" cy="504056"/>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0" name="Group 189"/>
          <p:cNvGrpSpPr/>
          <p:nvPr/>
        </p:nvGrpSpPr>
        <p:grpSpPr>
          <a:xfrm rot="16200000">
            <a:off x="524660" y="4140810"/>
            <a:ext cx="317816" cy="720080"/>
            <a:chOff x="5768548" y="476672"/>
            <a:chExt cx="343207" cy="720080"/>
          </a:xfrm>
          <a:solidFill>
            <a:srgbClr val="CCFF66"/>
          </a:solidFill>
        </p:grpSpPr>
        <p:grpSp>
          <p:nvGrpSpPr>
            <p:cNvPr id="192" name="Group 191"/>
            <p:cNvGrpSpPr/>
            <p:nvPr/>
          </p:nvGrpSpPr>
          <p:grpSpPr>
            <a:xfrm>
              <a:off x="5768548" y="764704"/>
              <a:ext cx="343207" cy="140423"/>
              <a:chOff x="4283968" y="970904"/>
              <a:chExt cx="343207" cy="140423"/>
            </a:xfrm>
            <a:grpFill/>
          </p:grpSpPr>
          <p:grpSp>
            <p:nvGrpSpPr>
              <p:cNvPr id="195" name="Group 194"/>
              <p:cNvGrpSpPr>
                <a:grpSpLocks noChangeAspect="1"/>
              </p:cNvGrpSpPr>
              <p:nvPr/>
            </p:nvGrpSpPr>
            <p:grpSpPr>
              <a:xfrm>
                <a:off x="4283981" y="970904"/>
                <a:ext cx="343194" cy="58591"/>
                <a:chOff x="4283968" y="970886"/>
                <a:chExt cx="3432000" cy="585906"/>
              </a:xfrm>
              <a:grpFill/>
            </p:grpSpPr>
            <p:grpSp>
              <p:nvGrpSpPr>
                <p:cNvPr id="209" name="Group 208"/>
                <p:cNvGrpSpPr/>
                <p:nvPr/>
              </p:nvGrpSpPr>
              <p:grpSpPr>
                <a:xfrm>
                  <a:off x="5141968" y="970886"/>
                  <a:ext cx="858000" cy="576064"/>
                  <a:chOff x="5342979" y="764704"/>
                  <a:chExt cx="858000" cy="576064"/>
                </a:xfrm>
                <a:grpFill/>
              </p:grpSpPr>
              <p:cxnSp>
                <p:nvCxnSpPr>
                  <p:cNvPr id="219" name="Straight Connector 218"/>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 name="Straight Connector 219"/>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0" name="Group 209"/>
                <p:cNvGrpSpPr/>
                <p:nvPr/>
              </p:nvGrpSpPr>
              <p:grpSpPr>
                <a:xfrm>
                  <a:off x="5999968" y="977970"/>
                  <a:ext cx="858000" cy="576064"/>
                  <a:chOff x="5342979" y="764704"/>
                  <a:chExt cx="858000" cy="576064"/>
                </a:xfrm>
                <a:grpFill/>
              </p:grpSpPr>
              <p:cxnSp>
                <p:nvCxnSpPr>
                  <p:cNvPr id="217" name="Straight Connector 216"/>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8" name="Straight Connector 217"/>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1" name="Group 210"/>
                <p:cNvGrpSpPr/>
                <p:nvPr/>
              </p:nvGrpSpPr>
              <p:grpSpPr>
                <a:xfrm>
                  <a:off x="4283968" y="975211"/>
                  <a:ext cx="858000" cy="576064"/>
                  <a:chOff x="5342979" y="764704"/>
                  <a:chExt cx="858000" cy="576064"/>
                </a:xfrm>
                <a:grpFill/>
              </p:grpSpPr>
              <p:cxnSp>
                <p:nvCxnSpPr>
                  <p:cNvPr id="215" name="Straight Connector 214"/>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Straight Connector 215"/>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2" name="Group 211"/>
                <p:cNvGrpSpPr/>
                <p:nvPr/>
              </p:nvGrpSpPr>
              <p:grpSpPr>
                <a:xfrm>
                  <a:off x="6857968" y="980728"/>
                  <a:ext cx="858000" cy="576064"/>
                  <a:chOff x="5342979" y="764704"/>
                  <a:chExt cx="858000" cy="576064"/>
                </a:xfrm>
                <a:grpFill/>
              </p:grpSpPr>
              <p:cxnSp>
                <p:nvCxnSpPr>
                  <p:cNvPr id="213" name="Straight Connector 212"/>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Straight Connector 213"/>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96" name="Group 195"/>
              <p:cNvGrpSpPr>
                <a:grpSpLocks noChangeAspect="1"/>
              </p:cNvGrpSpPr>
              <p:nvPr/>
            </p:nvGrpSpPr>
            <p:grpSpPr>
              <a:xfrm flipV="1">
                <a:off x="4283968" y="1052736"/>
                <a:ext cx="343194" cy="58591"/>
                <a:chOff x="4283968" y="970886"/>
                <a:chExt cx="3432000" cy="585906"/>
              </a:xfrm>
              <a:grpFill/>
            </p:grpSpPr>
            <p:grpSp>
              <p:nvGrpSpPr>
                <p:cNvPr id="197" name="Group 196"/>
                <p:cNvGrpSpPr/>
                <p:nvPr/>
              </p:nvGrpSpPr>
              <p:grpSpPr>
                <a:xfrm>
                  <a:off x="5141968" y="970886"/>
                  <a:ext cx="858000" cy="576064"/>
                  <a:chOff x="5342979" y="764704"/>
                  <a:chExt cx="858000" cy="576064"/>
                </a:xfrm>
                <a:grpFill/>
              </p:grpSpPr>
              <p:cxnSp>
                <p:nvCxnSpPr>
                  <p:cNvPr id="207" name="Straight Connector 206"/>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Straight Connector 207"/>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8" name="Group 197"/>
                <p:cNvGrpSpPr/>
                <p:nvPr/>
              </p:nvGrpSpPr>
              <p:grpSpPr>
                <a:xfrm>
                  <a:off x="5999968" y="977970"/>
                  <a:ext cx="858000" cy="576064"/>
                  <a:chOff x="5342979" y="764704"/>
                  <a:chExt cx="858000" cy="576064"/>
                </a:xfrm>
                <a:grpFill/>
              </p:grpSpPr>
              <p:cxnSp>
                <p:nvCxnSpPr>
                  <p:cNvPr id="205" name="Straight Connector 204"/>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Straight Connector 205"/>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9" name="Group 198"/>
                <p:cNvGrpSpPr/>
                <p:nvPr/>
              </p:nvGrpSpPr>
              <p:grpSpPr>
                <a:xfrm>
                  <a:off x="4283968" y="975211"/>
                  <a:ext cx="858000" cy="576064"/>
                  <a:chOff x="5342979" y="764704"/>
                  <a:chExt cx="858000" cy="576064"/>
                </a:xfrm>
                <a:grpFill/>
              </p:grpSpPr>
              <p:cxnSp>
                <p:nvCxnSpPr>
                  <p:cNvPr id="203" name="Straight Connector 202"/>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Straight Connector 203"/>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0" name="Group 199"/>
                <p:cNvGrpSpPr/>
                <p:nvPr/>
              </p:nvGrpSpPr>
              <p:grpSpPr>
                <a:xfrm>
                  <a:off x="6857968" y="980728"/>
                  <a:ext cx="858000" cy="576064"/>
                  <a:chOff x="5342979" y="764704"/>
                  <a:chExt cx="858000" cy="576064"/>
                </a:xfrm>
                <a:grpFill/>
              </p:grpSpPr>
              <p:cxnSp>
                <p:nvCxnSpPr>
                  <p:cNvPr id="201" name="Straight Connector 200"/>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Straight Connector 201"/>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cxnSp>
          <p:nvCxnSpPr>
            <p:cNvPr id="193" name="Straight Connector 192"/>
            <p:cNvCxnSpPr/>
            <p:nvPr/>
          </p:nvCxnSpPr>
          <p:spPr bwMode="auto">
            <a:xfrm>
              <a:off x="5940145" y="476672"/>
              <a:ext cx="0" cy="288000"/>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Straight Connector 193"/>
            <p:cNvCxnSpPr/>
            <p:nvPr/>
          </p:nvCxnSpPr>
          <p:spPr bwMode="auto">
            <a:xfrm>
              <a:off x="5940145" y="908752"/>
              <a:ext cx="0" cy="288000"/>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21" name="Group 320"/>
          <p:cNvGrpSpPr/>
          <p:nvPr/>
        </p:nvGrpSpPr>
        <p:grpSpPr>
          <a:xfrm>
            <a:off x="823153" y="4428836"/>
            <a:ext cx="152909" cy="144016"/>
            <a:chOff x="2662140" y="2929924"/>
            <a:chExt cx="152909" cy="144016"/>
          </a:xfrm>
        </p:grpSpPr>
        <p:sp>
          <p:nvSpPr>
            <p:cNvPr id="92" name="Rectangle 91"/>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91" name="Straight Arrow Connector 90"/>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26" name="Group 325"/>
          <p:cNvGrpSpPr/>
          <p:nvPr/>
        </p:nvGrpSpPr>
        <p:grpSpPr>
          <a:xfrm>
            <a:off x="1185109" y="4614906"/>
            <a:ext cx="152909" cy="144016"/>
            <a:chOff x="2662140" y="2929924"/>
            <a:chExt cx="152909" cy="144016"/>
          </a:xfrm>
        </p:grpSpPr>
        <p:sp>
          <p:nvSpPr>
            <p:cNvPr id="327" name="Rectangle 326"/>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328" name="Straight Arrow Connector 327"/>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29" name="Group 328"/>
          <p:cNvGrpSpPr/>
          <p:nvPr/>
        </p:nvGrpSpPr>
        <p:grpSpPr>
          <a:xfrm>
            <a:off x="1193911" y="4281298"/>
            <a:ext cx="152909" cy="144016"/>
            <a:chOff x="2662140" y="2929924"/>
            <a:chExt cx="152909" cy="144016"/>
          </a:xfrm>
        </p:grpSpPr>
        <p:sp>
          <p:nvSpPr>
            <p:cNvPr id="330" name="Rectangle 329"/>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331" name="Straight Arrow Connector 330"/>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44" name="Straight Connector 343"/>
          <p:cNvCxnSpPr/>
          <p:nvPr/>
        </p:nvCxnSpPr>
        <p:spPr bwMode="auto">
          <a:xfrm rot="5400000" flipH="1">
            <a:off x="7722392" y="4533440"/>
            <a:ext cx="756000" cy="0"/>
          </a:xfrm>
          <a:prstGeom prst="line">
            <a:avLst/>
          </a:prstGeom>
          <a:solidFill>
            <a:srgbClr val="CCFF66"/>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5" name="Straight Arrow Connector 344"/>
          <p:cNvCxnSpPr/>
          <p:nvPr/>
        </p:nvCxnSpPr>
        <p:spPr bwMode="auto">
          <a:xfrm rot="5400000" flipH="1">
            <a:off x="7848363" y="4434887"/>
            <a:ext cx="0" cy="504056"/>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46" name="Group 345"/>
          <p:cNvGrpSpPr/>
          <p:nvPr/>
        </p:nvGrpSpPr>
        <p:grpSpPr>
          <a:xfrm rot="5400000" flipH="1">
            <a:off x="8301524" y="4140810"/>
            <a:ext cx="317816" cy="720080"/>
            <a:chOff x="5768548" y="476672"/>
            <a:chExt cx="343207" cy="720080"/>
          </a:xfrm>
          <a:solidFill>
            <a:srgbClr val="CCFF66"/>
          </a:solidFill>
        </p:grpSpPr>
        <p:grpSp>
          <p:nvGrpSpPr>
            <p:cNvPr id="368" name="Group 367"/>
            <p:cNvGrpSpPr/>
            <p:nvPr/>
          </p:nvGrpSpPr>
          <p:grpSpPr>
            <a:xfrm>
              <a:off x="5768548" y="764704"/>
              <a:ext cx="343207" cy="140423"/>
              <a:chOff x="4283968" y="970904"/>
              <a:chExt cx="343207" cy="140423"/>
            </a:xfrm>
            <a:grpFill/>
          </p:grpSpPr>
          <p:grpSp>
            <p:nvGrpSpPr>
              <p:cNvPr id="371" name="Group 370"/>
              <p:cNvGrpSpPr>
                <a:grpSpLocks noChangeAspect="1"/>
              </p:cNvGrpSpPr>
              <p:nvPr/>
            </p:nvGrpSpPr>
            <p:grpSpPr>
              <a:xfrm>
                <a:off x="4283981" y="970904"/>
                <a:ext cx="343194" cy="58591"/>
                <a:chOff x="4283968" y="970886"/>
                <a:chExt cx="3432000" cy="585906"/>
              </a:xfrm>
              <a:grpFill/>
            </p:grpSpPr>
            <p:grpSp>
              <p:nvGrpSpPr>
                <p:cNvPr id="385" name="Group 384"/>
                <p:cNvGrpSpPr/>
                <p:nvPr/>
              </p:nvGrpSpPr>
              <p:grpSpPr>
                <a:xfrm>
                  <a:off x="5141968" y="970886"/>
                  <a:ext cx="858000" cy="576064"/>
                  <a:chOff x="5342979" y="764704"/>
                  <a:chExt cx="858000" cy="576064"/>
                </a:xfrm>
                <a:grpFill/>
              </p:grpSpPr>
              <p:cxnSp>
                <p:nvCxnSpPr>
                  <p:cNvPr id="395" name="Straight Connector 394"/>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6" name="Straight Connector 395"/>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86" name="Group 385"/>
                <p:cNvGrpSpPr/>
                <p:nvPr/>
              </p:nvGrpSpPr>
              <p:grpSpPr>
                <a:xfrm>
                  <a:off x="5999968" y="977970"/>
                  <a:ext cx="858000" cy="576064"/>
                  <a:chOff x="5342979" y="764704"/>
                  <a:chExt cx="858000" cy="576064"/>
                </a:xfrm>
                <a:grpFill/>
              </p:grpSpPr>
              <p:cxnSp>
                <p:nvCxnSpPr>
                  <p:cNvPr id="393" name="Straight Connector 392"/>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4" name="Straight Connector 393"/>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87" name="Group 386"/>
                <p:cNvGrpSpPr/>
                <p:nvPr/>
              </p:nvGrpSpPr>
              <p:grpSpPr>
                <a:xfrm>
                  <a:off x="4283968" y="975211"/>
                  <a:ext cx="858000" cy="576064"/>
                  <a:chOff x="5342979" y="764704"/>
                  <a:chExt cx="858000" cy="576064"/>
                </a:xfrm>
                <a:grpFill/>
              </p:grpSpPr>
              <p:cxnSp>
                <p:nvCxnSpPr>
                  <p:cNvPr id="391" name="Straight Connector 390"/>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2" name="Straight Connector 391"/>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88" name="Group 387"/>
                <p:cNvGrpSpPr/>
                <p:nvPr/>
              </p:nvGrpSpPr>
              <p:grpSpPr>
                <a:xfrm>
                  <a:off x="6857968" y="980728"/>
                  <a:ext cx="858000" cy="576064"/>
                  <a:chOff x="5342979" y="764704"/>
                  <a:chExt cx="858000" cy="576064"/>
                </a:xfrm>
                <a:grpFill/>
              </p:grpSpPr>
              <p:cxnSp>
                <p:nvCxnSpPr>
                  <p:cNvPr id="389" name="Straight Connector 388"/>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0" name="Straight Connector 389"/>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372" name="Group 371"/>
              <p:cNvGrpSpPr>
                <a:grpSpLocks noChangeAspect="1"/>
              </p:cNvGrpSpPr>
              <p:nvPr/>
            </p:nvGrpSpPr>
            <p:grpSpPr>
              <a:xfrm flipV="1">
                <a:off x="4283968" y="1052736"/>
                <a:ext cx="343194" cy="58591"/>
                <a:chOff x="4283968" y="970886"/>
                <a:chExt cx="3432000" cy="585906"/>
              </a:xfrm>
              <a:grpFill/>
            </p:grpSpPr>
            <p:grpSp>
              <p:nvGrpSpPr>
                <p:cNvPr id="373" name="Group 372"/>
                <p:cNvGrpSpPr/>
                <p:nvPr/>
              </p:nvGrpSpPr>
              <p:grpSpPr>
                <a:xfrm>
                  <a:off x="5141968" y="970886"/>
                  <a:ext cx="858000" cy="576064"/>
                  <a:chOff x="5342979" y="764704"/>
                  <a:chExt cx="858000" cy="576064"/>
                </a:xfrm>
                <a:grpFill/>
              </p:grpSpPr>
              <p:cxnSp>
                <p:nvCxnSpPr>
                  <p:cNvPr id="383" name="Straight Connector 382"/>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4" name="Straight Connector 383"/>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74" name="Group 373"/>
                <p:cNvGrpSpPr/>
                <p:nvPr/>
              </p:nvGrpSpPr>
              <p:grpSpPr>
                <a:xfrm>
                  <a:off x="5999968" y="977970"/>
                  <a:ext cx="858000" cy="576064"/>
                  <a:chOff x="5342979" y="764704"/>
                  <a:chExt cx="858000" cy="576064"/>
                </a:xfrm>
                <a:grpFill/>
              </p:grpSpPr>
              <p:cxnSp>
                <p:nvCxnSpPr>
                  <p:cNvPr id="381" name="Straight Connector 380"/>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2" name="Straight Connector 381"/>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75" name="Group 374"/>
                <p:cNvGrpSpPr/>
                <p:nvPr/>
              </p:nvGrpSpPr>
              <p:grpSpPr>
                <a:xfrm>
                  <a:off x="4283968" y="975211"/>
                  <a:ext cx="858000" cy="576064"/>
                  <a:chOff x="5342979" y="764704"/>
                  <a:chExt cx="858000" cy="576064"/>
                </a:xfrm>
                <a:grpFill/>
              </p:grpSpPr>
              <p:cxnSp>
                <p:nvCxnSpPr>
                  <p:cNvPr id="379" name="Straight Connector 378"/>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0" name="Straight Connector 379"/>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76" name="Group 375"/>
                <p:cNvGrpSpPr/>
                <p:nvPr/>
              </p:nvGrpSpPr>
              <p:grpSpPr>
                <a:xfrm>
                  <a:off x="6857968" y="980728"/>
                  <a:ext cx="858000" cy="576064"/>
                  <a:chOff x="5342979" y="764704"/>
                  <a:chExt cx="858000" cy="576064"/>
                </a:xfrm>
                <a:grpFill/>
              </p:grpSpPr>
              <p:cxnSp>
                <p:nvCxnSpPr>
                  <p:cNvPr id="377" name="Straight Connector 376"/>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8" name="Straight Connector 377"/>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cxnSp>
          <p:nvCxnSpPr>
            <p:cNvPr id="369" name="Straight Connector 368"/>
            <p:cNvCxnSpPr/>
            <p:nvPr/>
          </p:nvCxnSpPr>
          <p:spPr bwMode="auto">
            <a:xfrm>
              <a:off x="5940145" y="476672"/>
              <a:ext cx="0" cy="288000"/>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 name="Straight Connector 369"/>
            <p:cNvCxnSpPr/>
            <p:nvPr/>
          </p:nvCxnSpPr>
          <p:spPr bwMode="auto">
            <a:xfrm>
              <a:off x="5940145" y="908752"/>
              <a:ext cx="0" cy="288000"/>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47" name="Group 346"/>
          <p:cNvGrpSpPr/>
          <p:nvPr/>
        </p:nvGrpSpPr>
        <p:grpSpPr>
          <a:xfrm flipH="1">
            <a:off x="8167938" y="4428836"/>
            <a:ext cx="152909" cy="144016"/>
            <a:chOff x="2662140" y="2929924"/>
            <a:chExt cx="152909" cy="144016"/>
          </a:xfrm>
        </p:grpSpPr>
        <p:sp>
          <p:nvSpPr>
            <p:cNvPr id="366" name="Rectangle 365"/>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367" name="Straight Arrow Connector 366"/>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50" name="Group 349"/>
          <p:cNvGrpSpPr/>
          <p:nvPr/>
        </p:nvGrpSpPr>
        <p:grpSpPr>
          <a:xfrm flipH="1">
            <a:off x="7805982" y="4614906"/>
            <a:ext cx="152909" cy="144016"/>
            <a:chOff x="2662140" y="2929924"/>
            <a:chExt cx="152909" cy="144016"/>
          </a:xfrm>
        </p:grpSpPr>
        <p:sp>
          <p:nvSpPr>
            <p:cNvPr id="360" name="Rectangle 359"/>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361" name="Straight Arrow Connector 360"/>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51" name="Group 350"/>
          <p:cNvGrpSpPr/>
          <p:nvPr/>
        </p:nvGrpSpPr>
        <p:grpSpPr>
          <a:xfrm flipH="1">
            <a:off x="7797180" y="4275616"/>
            <a:ext cx="152909" cy="144016"/>
            <a:chOff x="2662140" y="2929924"/>
            <a:chExt cx="152909" cy="144016"/>
          </a:xfrm>
        </p:grpSpPr>
        <p:sp>
          <p:nvSpPr>
            <p:cNvPr id="358" name="Rectangle 357"/>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359" name="Straight Arrow Connector 358"/>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26" name="Group 425"/>
          <p:cNvGrpSpPr/>
          <p:nvPr/>
        </p:nvGrpSpPr>
        <p:grpSpPr>
          <a:xfrm>
            <a:off x="2340979" y="4289809"/>
            <a:ext cx="152909" cy="144016"/>
            <a:chOff x="2662140" y="2929924"/>
            <a:chExt cx="152909" cy="144016"/>
          </a:xfrm>
        </p:grpSpPr>
        <p:sp>
          <p:nvSpPr>
            <p:cNvPr id="427" name="Rectangle 426"/>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428" name="Straight Arrow Connector 427"/>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48" name="Group 447"/>
          <p:cNvGrpSpPr/>
          <p:nvPr/>
        </p:nvGrpSpPr>
        <p:grpSpPr>
          <a:xfrm>
            <a:off x="4635115" y="4275616"/>
            <a:ext cx="152909" cy="144016"/>
            <a:chOff x="4635115" y="2427454"/>
            <a:chExt cx="152909" cy="144016"/>
          </a:xfrm>
        </p:grpSpPr>
        <p:sp>
          <p:nvSpPr>
            <p:cNvPr id="430" name="Rectangle 429"/>
            <p:cNvSpPr/>
            <p:nvPr/>
          </p:nvSpPr>
          <p:spPr bwMode="auto">
            <a:xfrm>
              <a:off x="4635115" y="2427454"/>
              <a:ext cx="152909" cy="144016"/>
            </a:xfrm>
            <a:prstGeom prst="rect">
              <a:avLst/>
            </a:prstGeom>
            <a:solidFill>
              <a:srgbClr val="00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431" name="Straight Arrow Connector 430"/>
            <p:cNvCxnSpPr/>
            <p:nvPr/>
          </p:nvCxnSpPr>
          <p:spPr bwMode="auto">
            <a:xfrm rot="2700000">
              <a:off x="4711569" y="244546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38" name="Group 437"/>
          <p:cNvGrpSpPr/>
          <p:nvPr/>
        </p:nvGrpSpPr>
        <p:grpSpPr>
          <a:xfrm>
            <a:off x="3488047" y="4289809"/>
            <a:ext cx="152909" cy="144016"/>
            <a:chOff x="2662140" y="2929924"/>
            <a:chExt cx="152909" cy="144016"/>
          </a:xfrm>
        </p:grpSpPr>
        <p:sp>
          <p:nvSpPr>
            <p:cNvPr id="439" name="Rectangle 438"/>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440" name="Straight Arrow Connector 439"/>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49" name="Group 448"/>
          <p:cNvGrpSpPr/>
          <p:nvPr/>
        </p:nvGrpSpPr>
        <p:grpSpPr>
          <a:xfrm>
            <a:off x="5657180" y="4275616"/>
            <a:ext cx="152909" cy="144016"/>
            <a:chOff x="5657180" y="2438817"/>
            <a:chExt cx="152909" cy="144016"/>
          </a:xfrm>
        </p:grpSpPr>
        <p:sp>
          <p:nvSpPr>
            <p:cNvPr id="443" name="Rectangle 442"/>
            <p:cNvSpPr/>
            <p:nvPr/>
          </p:nvSpPr>
          <p:spPr bwMode="auto">
            <a:xfrm>
              <a:off x="5657180" y="2438817"/>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444" name="Straight Arrow Connector 443"/>
            <p:cNvCxnSpPr/>
            <p:nvPr/>
          </p:nvCxnSpPr>
          <p:spPr bwMode="auto">
            <a:xfrm rot="5400000">
              <a:off x="5733634" y="2456825"/>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50" name="Group 449"/>
          <p:cNvGrpSpPr/>
          <p:nvPr/>
        </p:nvGrpSpPr>
        <p:grpSpPr>
          <a:xfrm>
            <a:off x="6804248" y="4275616"/>
            <a:ext cx="152909" cy="144016"/>
            <a:chOff x="6804248" y="2438817"/>
            <a:chExt cx="152909" cy="144016"/>
          </a:xfrm>
        </p:grpSpPr>
        <p:sp>
          <p:nvSpPr>
            <p:cNvPr id="446" name="Rectangle 445"/>
            <p:cNvSpPr/>
            <p:nvPr/>
          </p:nvSpPr>
          <p:spPr bwMode="auto">
            <a:xfrm>
              <a:off x="6804248" y="2438817"/>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447" name="Straight Arrow Connector 446"/>
            <p:cNvCxnSpPr/>
            <p:nvPr/>
          </p:nvCxnSpPr>
          <p:spPr bwMode="auto">
            <a:xfrm rot="5400000">
              <a:off x="6880702" y="2456825"/>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84" name="Straight Connector 483"/>
          <p:cNvCxnSpPr/>
          <p:nvPr/>
        </p:nvCxnSpPr>
        <p:spPr bwMode="auto">
          <a:xfrm rot="16200000">
            <a:off x="665608" y="5807984"/>
            <a:ext cx="756000" cy="0"/>
          </a:xfrm>
          <a:prstGeom prst="line">
            <a:avLst/>
          </a:prstGeom>
          <a:solidFill>
            <a:srgbClr val="CCFF66"/>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5" name="Straight Arrow Connector 484"/>
          <p:cNvCxnSpPr/>
          <p:nvPr/>
        </p:nvCxnSpPr>
        <p:spPr bwMode="auto">
          <a:xfrm rot="16200000">
            <a:off x="1295637" y="5709431"/>
            <a:ext cx="0" cy="504056"/>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86" name="Group 485"/>
          <p:cNvGrpSpPr/>
          <p:nvPr/>
        </p:nvGrpSpPr>
        <p:grpSpPr>
          <a:xfrm rot="16200000">
            <a:off x="524660" y="5415354"/>
            <a:ext cx="317816" cy="720080"/>
            <a:chOff x="5768548" y="476672"/>
            <a:chExt cx="343207" cy="720080"/>
          </a:xfrm>
          <a:solidFill>
            <a:srgbClr val="CCFF66"/>
          </a:solidFill>
        </p:grpSpPr>
        <p:grpSp>
          <p:nvGrpSpPr>
            <p:cNvPr id="487" name="Group 486"/>
            <p:cNvGrpSpPr/>
            <p:nvPr/>
          </p:nvGrpSpPr>
          <p:grpSpPr>
            <a:xfrm>
              <a:off x="5768548" y="764704"/>
              <a:ext cx="343207" cy="140423"/>
              <a:chOff x="4283968" y="970904"/>
              <a:chExt cx="343207" cy="140423"/>
            </a:xfrm>
            <a:grpFill/>
          </p:grpSpPr>
          <p:grpSp>
            <p:nvGrpSpPr>
              <p:cNvPr id="490" name="Group 489"/>
              <p:cNvGrpSpPr>
                <a:grpSpLocks noChangeAspect="1"/>
              </p:cNvGrpSpPr>
              <p:nvPr/>
            </p:nvGrpSpPr>
            <p:grpSpPr>
              <a:xfrm>
                <a:off x="4283981" y="970904"/>
                <a:ext cx="343194" cy="58591"/>
                <a:chOff x="4283968" y="970886"/>
                <a:chExt cx="3432000" cy="585906"/>
              </a:xfrm>
              <a:grpFill/>
            </p:grpSpPr>
            <p:grpSp>
              <p:nvGrpSpPr>
                <p:cNvPr id="504" name="Group 503"/>
                <p:cNvGrpSpPr/>
                <p:nvPr/>
              </p:nvGrpSpPr>
              <p:grpSpPr>
                <a:xfrm>
                  <a:off x="5141968" y="970886"/>
                  <a:ext cx="858000" cy="576064"/>
                  <a:chOff x="5342979" y="764704"/>
                  <a:chExt cx="858000" cy="576064"/>
                </a:xfrm>
                <a:grpFill/>
              </p:grpSpPr>
              <p:cxnSp>
                <p:nvCxnSpPr>
                  <p:cNvPr id="514" name="Straight Connector 513"/>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5" name="Straight Connector 514"/>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05" name="Group 504"/>
                <p:cNvGrpSpPr/>
                <p:nvPr/>
              </p:nvGrpSpPr>
              <p:grpSpPr>
                <a:xfrm>
                  <a:off x="5999968" y="977970"/>
                  <a:ext cx="858000" cy="576064"/>
                  <a:chOff x="5342979" y="764704"/>
                  <a:chExt cx="858000" cy="576064"/>
                </a:xfrm>
                <a:grpFill/>
              </p:grpSpPr>
              <p:cxnSp>
                <p:nvCxnSpPr>
                  <p:cNvPr id="512" name="Straight Connector 511"/>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3" name="Straight Connector 512"/>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06" name="Group 505"/>
                <p:cNvGrpSpPr/>
                <p:nvPr/>
              </p:nvGrpSpPr>
              <p:grpSpPr>
                <a:xfrm>
                  <a:off x="4283968" y="975211"/>
                  <a:ext cx="858000" cy="576064"/>
                  <a:chOff x="5342979" y="764704"/>
                  <a:chExt cx="858000" cy="576064"/>
                </a:xfrm>
                <a:grpFill/>
              </p:grpSpPr>
              <p:cxnSp>
                <p:nvCxnSpPr>
                  <p:cNvPr id="510" name="Straight Connector 509"/>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1" name="Straight Connector 510"/>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07" name="Group 506"/>
                <p:cNvGrpSpPr/>
                <p:nvPr/>
              </p:nvGrpSpPr>
              <p:grpSpPr>
                <a:xfrm>
                  <a:off x="6857968" y="980728"/>
                  <a:ext cx="858000" cy="576064"/>
                  <a:chOff x="5342979" y="764704"/>
                  <a:chExt cx="858000" cy="576064"/>
                </a:xfrm>
                <a:grpFill/>
              </p:grpSpPr>
              <p:cxnSp>
                <p:nvCxnSpPr>
                  <p:cNvPr id="508" name="Straight Connector 507"/>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9" name="Straight Connector 508"/>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491" name="Group 490"/>
              <p:cNvGrpSpPr>
                <a:grpSpLocks noChangeAspect="1"/>
              </p:cNvGrpSpPr>
              <p:nvPr/>
            </p:nvGrpSpPr>
            <p:grpSpPr>
              <a:xfrm flipV="1">
                <a:off x="4283968" y="1052736"/>
                <a:ext cx="343194" cy="58591"/>
                <a:chOff x="4283968" y="970886"/>
                <a:chExt cx="3432000" cy="585906"/>
              </a:xfrm>
              <a:grpFill/>
            </p:grpSpPr>
            <p:grpSp>
              <p:nvGrpSpPr>
                <p:cNvPr id="492" name="Group 491"/>
                <p:cNvGrpSpPr/>
                <p:nvPr/>
              </p:nvGrpSpPr>
              <p:grpSpPr>
                <a:xfrm>
                  <a:off x="5141968" y="970886"/>
                  <a:ext cx="858000" cy="576064"/>
                  <a:chOff x="5342979" y="764704"/>
                  <a:chExt cx="858000" cy="576064"/>
                </a:xfrm>
                <a:grpFill/>
              </p:grpSpPr>
              <p:cxnSp>
                <p:nvCxnSpPr>
                  <p:cNvPr id="502" name="Straight Connector 501"/>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3" name="Straight Connector 502"/>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93" name="Group 492"/>
                <p:cNvGrpSpPr/>
                <p:nvPr/>
              </p:nvGrpSpPr>
              <p:grpSpPr>
                <a:xfrm>
                  <a:off x="5999968" y="977970"/>
                  <a:ext cx="858000" cy="576064"/>
                  <a:chOff x="5342979" y="764704"/>
                  <a:chExt cx="858000" cy="576064"/>
                </a:xfrm>
                <a:grpFill/>
              </p:grpSpPr>
              <p:cxnSp>
                <p:nvCxnSpPr>
                  <p:cNvPr id="500" name="Straight Connector 499"/>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 name="Straight Connector 500"/>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94" name="Group 493"/>
                <p:cNvGrpSpPr/>
                <p:nvPr/>
              </p:nvGrpSpPr>
              <p:grpSpPr>
                <a:xfrm>
                  <a:off x="4283968" y="975211"/>
                  <a:ext cx="858000" cy="576064"/>
                  <a:chOff x="5342979" y="764704"/>
                  <a:chExt cx="858000" cy="576064"/>
                </a:xfrm>
                <a:grpFill/>
              </p:grpSpPr>
              <p:cxnSp>
                <p:nvCxnSpPr>
                  <p:cNvPr id="498" name="Straight Connector 497"/>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9" name="Straight Connector 498"/>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95" name="Group 494"/>
                <p:cNvGrpSpPr/>
                <p:nvPr/>
              </p:nvGrpSpPr>
              <p:grpSpPr>
                <a:xfrm>
                  <a:off x="6857968" y="980728"/>
                  <a:ext cx="858000" cy="576064"/>
                  <a:chOff x="5342979" y="764704"/>
                  <a:chExt cx="858000" cy="576064"/>
                </a:xfrm>
                <a:grpFill/>
              </p:grpSpPr>
              <p:cxnSp>
                <p:nvCxnSpPr>
                  <p:cNvPr id="496" name="Straight Connector 495"/>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7" name="Straight Connector 496"/>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cxnSp>
          <p:nvCxnSpPr>
            <p:cNvPr id="488" name="Straight Connector 487"/>
            <p:cNvCxnSpPr/>
            <p:nvPr/>
          </p:nvCxnSpPr>
          <p:spPr bwMode="auto">
            <a:xfrm>
              <a:off x="5940145" y="476672"/>
              <a:ext cx="0" cy="288000"/>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9" name="Straight Connector 488"/>
            <p:cNvCxnSpPr/>
            <p:nvPr/>
          </p:nvCxnSpPr>
          <p:spPr bwMode="auto">
            <a:xfrm>
              <a:off x="5940145" y="908752"/>
              <a:ext cx="0" cy="288000"/>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16" name="Group 515"/>
          <p:cNvGrpSpPr/>
          <p:nvPr/>
        </p:nvGrpSpPr>
        <p:grpSpPr>
          <a:xfrm>
            <a:off x="823153" y="5703380"/>
            <a:ext cx="152909" cy="144016"/>
            <a:chOff x="2662140" y="2929924"/>
            <a:chExt cx="152909" cy="144016"/>
          </a:xfrm>
        </p:grpSpPr>
        <p:sp>
          <p:nvSpPr>
            <p:cNvPr id="517" name="Rectangle 516"/>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518" name="Straight Arrow Connector 517"/>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25" name="Group 524"/>
          <p:cNvGrpSpPr/>
          <p:nvPr/>
        </p:nvGrpSpPr>
        <p:grpSpPr>
          <a:xfrm>
            <a:off x="1185109" y="5889450"/>
            <a:ext cx="152909" cy="144016"/>
            <a:chOff x="2662140" y="2929924"/>
            <a:chExt cx="152909" cy="144016"/>
          </a:xfrm>
        </p:grpSpPr>
        <p:sp>
          <p:nvSpPr>
            <p:cNvPr id="526" name="Rectangle 525"/>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527" name="Straight Arrow Connector 526"/>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28" name="Group 527"/>
          <p:cNvGrpSpPr/>
          <p:nvPr/>
        </p:nvGrpSpPr>
        <p:grpSpPr>
          <a:xfrm>
            <a:off x="1193911" y="5557256"/>
            <a:ext cx="152909" cy="144016"/>
            <a:chOff x="2662140" y="2929924"/>
            <a:chExt cx="152909" cy="144016"/>
          </a:xfrm>
        </p:grpSpPr>
        <p:sp>
          <p:nvSpPr>
            <p:cNvPr id="529" name="Rectangle 528"/>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530" name="Straight Arrow Connector 529"/>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37" name="Group 536"/>
          <p:cNvGrpSpPr/>
          <p:nvPr/>
        </p:nvGrpSpPr>
        <p:grpSpPr>
          <a:xfrm>
            <a:off x="2340979" y="5557256"/>
            <a:ext cx="152909" cy="144016"/>
            <a:chOff x="2662140" y="2929924"/>
            <a:chExt cx="152909" cy="144016"/>
          </a:xfrm>
        </p:grpSpPr>
        <p:sp>
          <p:nvSpPr>
            <p:cNvPr id="538" name="Rectangle 537"/>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539" name="Straight Arrow Connector 538"/>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43" name="Group 542"/>
          <p:cNvGrpSpPr/>
          <p:nvPr/>
        </p:nvGrpSpPr>
        <p:grpSpPr>
          <a:xfrm>
            <a:off x="3828735" y="5557256"/>
            <a:ext cx="152909" cy="144016"/>
            <a:chOff x="2662140" y="2929924"/>
            <a:chExt cx="152909" cy="144016"/>
          </a:xfrm>
        </p:grpSpPr>
        <p:sp>
          <p:nvSpPr>
            <p:cNvPr id="544" name="Rectangle 543"/>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545" name="Straight Arrow Connector 544"/>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46" name="Group 545"/>
          <p:cNvGrpSpPr/>
          <p:nvPr/>
        </p:nvGrpSpPr>
        <p:grpSpPr>
          <a:xfrm>
            <a:off x="5316491" y="5557256"/>
            <a:ext cx="152909" cy="144016"/>
            <a:chOff x="5657180" y="2438817"/>
            <a:chExt cx="152909" cy="144016"/>
          </a:xfrm>
        </p:grpSpPr>
        <p:sp>
          <p:nvSpPr>
            <p:cNvPr id="547" name="Rectangle 546"/>
            <p:cNvSpPr/>
            <p:nvPr/>
          </p:nvSpPr>
          <p:spPr bwMode="auto">
            <a:xfrm>
              <a:off x="5657180" y="2438817"/>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548" name="Straight Arrow Connector 547"/>
            <p:cNvCxnSpPr/>
            <p:nvPr/>
          </p:nvCxnSpPr>
          <p:spPr bwMode="auto">
            <a:xfrm rot="5400000">
              <a:off x="5733634" y="2456825"/>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49" name="Group 548"/>
          <p:cNvGrpSpPr/>
          <p:nvPr/>
        </p:nvGrpSpPr>
        <p:grpSpPr>
          <a:xfrm>
            <a:off x="6804248" y="5557256"/>
            <a:ext cx="152909" cy="144016"/>
            <a:chOff x="6804248" y="2438817"/>
            <a:chExt cx="152909" cy="144016"/>
          </a:xfrm>
        </p:grpSpPr>
        <p:sp>
          <p:nvSpPr>
            <p:cNvPr id="550" name="Rectangle 549"/>
            <p:cNvSpPr/>
            <p:nvPr/>
          </p:nvSpPr>
          <p:spPr bwMode="auto">
            <a:xfrm>
              <a:off x="6804248" y="2438817"/>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551" name="Straight Arrow Connector 550"/>
            <p:cNvCxnSpPr/>
            <p:nvPr/>
          </p:nvCxnSpPr>
          <p:spPr bwMode="auto">
            <a:xfrm rot="5400000">
              <a:off x="6880702" y="2456825"/>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79" name="Group 578"/>
          <p:cNvGrpSpPr/>
          <p:nvPr/>
        </p:nvGrpSpPr>
        <p:grpSpPr>
          <a:xfrm>
            <a:off x="2915816" y="3432606"/>
            <a:ext cx="196850" cy="909913"/>
            <a:chOff x="2915816" y="1582983"/>
            <a:chExt cx="196850" cy="909913"/>
          </a:xfrm>
        </p:grpSpPr>
        <p:sp>
          <p:nvSpPr>
            <p:cNvPr id="569" name="Line 1070"/>
            <p:cNvSpPr>
              <a:spLocks noChangeShapeType="1"/>
            </p:cNvSpPr>
            <p:nvPr/>
          </p:nvSpPr>
          <p:spPr bwMode="auto">
            <a:xfrm flipV="1">
              <a:off x="3005874" y="2210321"/>
              <a:ext cx="0" cy="2825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pPr fontAlgn="base">
                <a:spcBef>
                  <a:spcPct val="0"/>
                </a:spcBef>
                <a:spcAft>
                  <a:spcPct val="0"/>
                </a:spcAft>
              </a:pPr>
              <a:endParaRPr lang="es-MX">
                <a:solidFill>
                  <a:srgbClr val="1E4191"/>
                </a:solidFill>
                <a:latin typeface="Arial" charset="0"/>
              </a:endParaRPr>
            </a:p>
          </p:txBody>
        </p:sp>
        <p:sp>
          <p:nvSpPr>
            <p:cNvPr id="570" name="Freeform 1071"/>
            <p:cNvSpPr>
              <a:spLocks/>
            </p:cNvSpPr>
            <p:nvPr/>
          </p:nvSpPr>
          <p:spPr bwMode="auto">
            <a:xfrm rot="5400000" flipH="1">
              <a:off x="2944391" y="2121421"/>
              <a:ext cx="63500" cy="120650"/>
            </a:xfrm>
            <a:custGeom>
              <a:avLst/>
              <a:gdLst>
                <a:gd name="T0" fmla="*/ 0 w 97"/>
                <a:gd name="T1" fmla="*/ 13921 h 130"/>
                <a:gd name="T2" fmla="*/ 9820 w 97"/>
                <a:gd name="T3" fmla="*/ 87239 h 130"/>
                <a:gd name="T4" fmla="*/ 31423 w 97"/>
                <a:gd name="T5" fmla="*/ 117866 h 130"/>
                <a:gd name="T6" fmla="*/ 58263 w 97"/>
                <a:gd name="T7" fmla="*/ 72390 h 130"/>
                <a:gd name="T8" fmla="*/ 62845 w 97"/>
                <a:gd name="T9" fmla="*/ 0 h 130"/>
                <a:gd name="T10" fmla="*/ 0 60000 65536"/>
                <a:gd name="T11" fmla="*/ 0 60000 65536"/>
                <a:gd name="T12" fmla="*/ 0 60000 65536"/>
                <a:gd name="T13" fmla="*/ 0 60000 65536"/>
                <a:gd name="T14" fmla="*/ 0 60000 65536"/>
                <a:gd name="T15" fmla="*/ 0 w 97"/>
                <a:gd name="T16" fmla="*/ 0 h 130"/>
                <a:gd name="T17" fmla="*/ 97 w 97"/>
                <a:gd name="T18" fmla="*/ 130 h 130"/>
              </a:gdLst>
              <a:ahLst/>
              <a:cxnLst>
                <a:cxn ang="T10">
                  <a:pos x="T0" y="T1"/>
                </a:cxn>
                <a:cxn ang="T11">
                  <a:pos x="T2" y="T3"/>
                </a:cxn>
                <a:cxn ang="T12">
                  <a:pos x="T4" y="T5"/>
                </a:cxn>
                <a:cxn ang="T13">
                  <a:pos x="T6" y="T7"/>
                </a:cxn>
                <a:cxn ang="T14">
                  <a:pos x="T8" y="T9"/>
                </a:cxn>
              </a:cxnLst>
              <a:rect l="T15" t="T16" r="T17" b="T18"/>
              <a:pathLst>
                <a:path w="97" h="130">
                  <a:moveTo>
                    <a:pt x="0" y="15"/>
                  </a:moveTo>
                  <a:cubicBezTo>
                    <a:pt x="3" y="45"/>
                    <a:pt x="7" y="75"/>
                    <a:pt x="15" y="94"/>
                  </a:cubicBezTo>
                  <a:cubicBezTo>
                    <a:pt x="23" y="113"/>
                    <a:pt x="36" y="130"/>
                    <a:pt x="48" y="127"/>
                  </a:cubicBezTo>
                  <a:cubicBezTo>
                    <a:pt x="60" y="124"/>
                    <a:pt x="81" y="99"/>
                    <a:pt x="89" y="78"/>
                  </a:cubicBezTo>
                  <a:cubicBezTo>
                    <a:pt x="97" y="57"/>
                    <a:pt x="95" y="13"/>
                    <a:pt x="96" y="0"/>
                  </a:cubicBezTo>
                </a:path>
              </a:pathLst>
            </a:custGeom>
            <a:noFill/>
            <a:ln w="254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s-MX">
                <a:solidFill>
                  <a:srgbClr val="1E4191"/>
                </a:solidFill>
                <a:latin typeface="Arial" charset="0"/>
              </a:endParaRPr>
            </a:p>
          </p:txBody>
        </p:sp>
        <p:sp>
          <p:nvSpPr>
            <p:cNvPr id="571" name="Freeform 1072"/>
            <p:cNvSpPr>
              <a:spLocks/>
            </p:cNvSpPr>
            <p:nvPr/>
          </p:nvSpPr>
          <p:spPr bwMode="auto">
            <a:xfrm rot="5400000" flipH="1" flipV="1">
              <a:off x="3020591" y="2061096"/>
              <a:ext cx="63500" cy="120650"/>
            </a:xfrm>
            <a:custGeom>
              <a:avLst/>
              <a:gdLst>
                <a:gd name="T0" fmla="*/ 0 w 97"/>
                <a:gd name="T1" fmla="*/ 13921 h 130"/>
                <a:gd name="T2" fmla="*/ 9820 w 97"/>
                <a:gd name="T3" fmla="*/ 87239 h 130"/>
                <a:gd name="T4" fmla="*/ 31423 w 97"/>
                <a:gd name="T5" fmla="*/ 117866 h 130"/>
                <a:gd name="T6" fmla="*/ 58263 w 97"/>
                <a:gd name="T7" fmla="*/ 72390 h 130"/>
                <a:gd name="T8" fmla="*/ 62845 w 97"/>
                <a:gd name="T9" fmla="*/ 0 h 130"/>
                <a:gd name="T10" fmla="*/ 0 60000 65536"/>
                <a:gd name="T11" fmla="*/ 0 60000 65536"/>
                <a:gd name="T12" fmla="*/ 0 60000 65536"/>
                <a:gd name="T13" fmla="*/ 0 60000 65536"/>
                <a:gd name="T14" fmla="*/ 0 60000 65536"/>
                <a:gd name="T15" fmla="*/ 0 w 97"/>
                <a:gd name="T16" fmla="*/ 0 h 130"/>
                <a:gd name="T17" fmla="*/ 97 w 97"/>
                <a:gd name="T18" fmla="*/ 130 h 130"/>
              </a:gdLst>
              <a:ahLst/>
              <a:cxnLst>
                <a:cxn ang="T10">
                  <a:pos x="T0" y="T1"/>
                </a:cxn>
                <a:cxn ang="T11">
                  <a:pos x="T2" y="T3"/>
                </a:cxn>
                <a:cxn ang="T12">
                  <a:pos x="T4" y="T5"/>
                </a:cxn>
                <a:cxn ang="T13">
                  <a:pos x="T6" y="T7"/>
                </a:cxn>
                <a:cxn ang="T14">
                  <a:pos x="T8" y="T9"/>
                </a:cxn>
              </a:cxnLst>
              <a:rect l="T15" t="T16" r="T17" b="T18"/>
              <a:pathLst>
                <a:path w="97" h="130">
                  <a:moveTo>
                    <a:pt x="0" y="15"/>
                  </a:moveTo>
                  <a:cubicBezTo>
                    <a:pt x="3" y="45"/>
                    <a:pt x="7" y="75"/>
                    <a:pt x="15" y="94"/>
                  </a:cubicBezTo>
                  <a:cubicBezTo>
                    <a:pt x="23" y="113"/>
                    <a:pt x="36" y="130"/>
                    <a:pt x="48" y="127"/>
                  </a:cubicBezTo>
                  <a:cubicBezTo>
                    <a:pt x="60" y="124"/>
                    <a:pt x="81" y="99"/>
                    <a:pt x="89" y="78"/>
                  </a:cubicBezTo>
                  <a:cubicBezTo>
                    <a:pt x="97" y="57"/>
                    <a:pt x="95" y="13"/>
                    <a:pt x="96" y="0"/>
                  </a:cubicBezTo>
                </a:path>
              </a:pathLst>
            </a:custGeom>
            <a:noFill/>
            <a:ln w="254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s-MX">
                <a:solidFill>
                  <a:srgbClr val="1E4191"/>
                </a:solidFill>
                <a:latin typeface="Arial" charset="0"/>
              </a:endParaRPr>
            </a:p>
          </p:txBody>
        </p:sp>
        <p:sp>
          <p:nvSpPr>
            <p:cNvPr id="572" name="Line 1073"/>
            <p:cNvSpPr>
              <a:spLocks noChangeShapeType="1"/>
            </p:cNvSpPr>
            <p:nvPr/>
          </p:nvSpPr>
          <p:spPr bwMode="auto">
            <a:xfrm flipV="1">
              <a:off x="3005874" y="1582983"/>
              <a:ext cx="0" cy="504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pPr fontAlgn="base">
                <a:spcBef>
                  <a:spcPct val="0"/>
                </a:spcBef>
                <a:spcAft>
                  <a:spcPct val="0"/>
                </a:spcAft>
              </a:pPr>
              <a:endParaRPr lang="es-MX">
                <a:solidFill>
                  <a:srgbClr val="1E4191"/>
                </a:solidFill>
                <a:latin typeface="Arial" charset="0"/>
              </a:endParaRPr>
            </a:p>
          </p:txBody>
        </p:sp>
      </p:grpSp>
      <p:grpSp>
        <p:nvGrpSpPr>
          <p:cNvPr id="580" name="Group 579"/>
          <p:cNvGrpSpPr/>
          <p:nvPr/>
        </p:nvGrpSpPr>
        <p:grpSpPr>
          <a:xfrm flipV="1">
            <a:off x="6128834" y="4349498"/>
            <a:ext cx="196850" cy="909913"/>
            <a:chOff x="2915816" y="1582983"/>
            <a:chExt cx="196850" cy="909913"/>
          </a:xfrm>
        </p:grpSpPr>
        <p:sp>
          <p:nvSpPr>
            <p:cNvPr id="581" name="Line 1070"/>
            <p:cNvSpPr>
              <a:spLocks noChangeShapeType="1"/>
            </p:cNvSpPr>
            <p:nvPr/>
          </p:nvSpPr>
          <p:spPr bwMode="auto">
            <a:xfrm flipV="1">
              <a:off x="3005874" y="2210321"/>
              <a:ext cx="0" cy="2825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pPr fontAlgn="base">
                <a:spcBef>
                  <a:spcPct val="0"/>
                </a:spcBef>
                <a:spcAft>
                  <a:spcPct val="0"/>
                </a:spcAft>
              </a:pPr>
              <a:endParaRPr lang="es-MX">
                <a:solidFill>
                  <a:srgbClr val="1E4191"/>
                </a:solidFill>
                <a:latin typeface="Arial" charset="0"/>
              </a:endParaRPr>
            </a:p>
          </p:txBody>
        </p:sp>
        <p:sp>
          <p:nvSpPr>
            <p:cNvPr id="582" name="Freeform 1071"/>
            <p:cNvSpPr>
              <a:spLocks/>
            </p:cNvSpPr>
            <p:nvPr/>
          </p:nvSpPr>
          <p:spPr bwMode="auto">
            <a:xfrm rot="5400000" flipH="1">
              <a:off x="2944391" y="2121421"/>
              <a:ext cx="63500" cy="120650"/>
            </a:xfrm>
            <a:custGeom>
              <a:avLst/>
              <a:gdLst>
                <a:gd name="T0" fmla="*/ 0 w 97"/>
                <a:gd name="T1" fmla="*/ 13921 h 130"/>
                <a:gd name="T2" fmla="*/ 9820 w 97"/>
                <a:gd name="T3" fmla="*/ 87239 h 130"/>
                <a:gd name="T4" fmla="*/ 31423 w 97"/>
                <a:gd name="T5" fmla="*/ 117866 h 130"/>
                <a:gd name="T6" fmla="*/ 58263 w 97"/>
                <a:gd name="T7" fmla="*/ 72390 h 130"/>
                <a:gd name="T8" fmla="*/ 62845 w 97"/>
                <a:gd name="T9" fmla="*/ 0 h 130"/>
                <a:gd name="T10" fmla="*/ 0 60000 65536"/>
                <a:gd name="T11" fmla="*/ 0 60000 65536"/>
                <a:gd name="T12" fmla="*/ 0 60000 65536"/>
                <a:gd name="T13" fmla="*/ 0 60000 65536"/>
                <a:gd name="T14" fmla="*/ 0 60000 65536"/>
                <a:gd name="T15" fmla="*/ 0 w 97"/>
                <a:gd name="T16" fmla="*/ 0 h 130"/>
                <a:gd name="T17" fmla="*/ 97 w 97"/>
                <a:gd name="T18" fmla="*/ 130 h 130"/>
              </a:gdLst>
              <a:ahLst/>
              <a:cxnLst>
                <a:cxn ang="T10">
                  <a:pos x="T0" y="T1"/>
                </a:cxn>
                <a:cxn ang="T11">
                  <a:pos x="T2" y="T3"/>
                </a:cxn>
                <a:cxn ang="T12">
                  <a:pos x="T4" y="T5"/>
                </a:cxn>
                <a:cxn ang="T13">
                  <a:pos x="T6" y="T7"/>
                </a:cxn>
                <a:cxn ang="T14">
                  <a:pos x="T8" y="T9"/>
                </a:cxn>
              </a:cxnLst>
              <a:rect l="T15" t="T16" r="T17" b="T18"/>
              <a:pathLst>
                <a:path w="97" h="130">
                  <a:moveTo>
                    <a:pt x="0" y="15"/>
                  </a:moveTo>
                  <a:cubicBezTo>
                    <a:pt x="3" y="45"/>
                    <a:pt x="7" y="75"/>
                    <a:pt x="15" y="94"/>
                  </a:cubicBezTo>
                  <a:cubicBezTo>
                    <a:pt x="23" y="113"/>
                    <a:pt x="36" y="130"/>
                    <a:pt x="48" y="127"/>
                  </a:cubicBezTo>
                  <a:cubicBezTo>
                    <a:pt x="60" y="124"/>
                    <a:pt x="81" y="99"/>
                    <a:pt x="89" y="78"/>
                  </a:cubicBezTo>
                  <a:cubicBezTo>
                    <a:pt x="97" y="57"/>
                    <a:pt x="95" y="13"/>
                    <a:pt x="96" y="0"/>
                  </a:cubicBezTo>
                </a:path>
              </a:pathLst>
            </a:custGeom>
            <a:noFill/>
            <a:ln w="254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s-MX">
                <a:solidFill>
                  <a:srgbClr val="1E4191"/>
                </a:solidFill>
                <a:latin typeface="Arial" charset="0"/>
              </a:endParaRPr>
            </a:p>
          </p:txBody>
        </p:sp>
        <p:sp>
          <p:nvSpPr>
            <p:cNvPr id="583" name="Freeform 1072"/>
            <p:cNvSpPr>
              <a:spLocks/>
            </p:cNvSpPr>
            <p:nvPr/>
          </p:nvSpPr>
          <p:spPr bwMode="auto">
            <a:xfrm rot="5400000" flipH="1" flipV="1">
              <a:off x="3020591" y="2061096"/>
              <a:ext cx="63500" cy="120650"/>
            </a:xfrm>
            <a:custGeom>
              <a:avLst/>
              <a:gdLst>
                <a:gd name="T0" fmla="*/ 0 w 97"/>
                <a:gd name="T1" fmla="*/ 13921 h 130"/>
                <a:gd name="T2" fmla="*/ 9820 w 97"/>
                <a:gd name="T3" fmla="*/ 87239 h 130"/>
                <a:gd name="T4" fmla="*/ 31423 w 97"/>
                <a:gd name="T5" fmla="*/ 117866 h 130"/>
                <a:gd name="T6" fmla="*/ 58263 w 97"/>
                <a:gd name="T7" fmla="*/ 72390 h 130"/>
                <a:gd name="T8" fmla="*/ 62845 w 97"/>
                <a:gd name="T9" fmla="*/ 0 h 130"/>
                <a:gd name="T10" fmla="*/ 0 60000 65536"/>
                <a:gd name="T11" fmla="*/ 0 60000 65536"/>
                <a:gd name="T12" fmla="*/ 0 60000 65536"/>
                <a:gd name="T13" fmla="*/ 0 60000 65536"/>
                <a:gd name="T14" fmla="*/ 0 60000 65536"/>
                <a:gd name="T15" fmla="*/ 0 w 97"/>
                <a:gd name="T16" fmla="*/ 0 h 130"/>
                <a:gd name="T17" fmla="*/ 97 w 97"/>
                <a:gd name="T18" fmla="*/ 130 h 130"/>
              </a:gdLst>
              <a:ahLst/>
              <a:cxnLst>
                <a:cxn ang="T10">
                  <a:pos x="T0" y="T1"/>
                </a:cxn>
                <a:cxn ang="T11">
                  <a:pos x="T2" y="T3"/>
                </a:cxn>
                <a:cxn ang="T12">
                  <a:pos x="T4" y="T5"/>
                </a:cxn>
                <a:cxn ang="T13">
                  <a:pos x="T6" y="T7"/>
                </a:cxn>
                <a:cxn ang="T14">
                  <a:pos x="T8" y="T9"/>
                </a:cxn>
              </a:cxnLst>
              <a:rect l="T15" t="T16" r="T17" b="T18"/>
              <a:pathLst>
                <a:path w="97" h="130">
                  <a:moveTo>
                    <a:pt x="0" y="15"/>
                  </a:moveTo>
                  <a:cubicBezTo>
                    <a:pt x="3" y="45"/>
                    <a:pt x="7" y="75"/>
                    <a:pt x="15" y="94"/>
                  </a:cubicBezTo>
                  <a:cubicBezTo>
                    <a:pt x="23" y="113"/>
                    <a:pt x="36" y="130"/>
                    <a:pt x="48" y="127"/>
                  </a:cubicBezTo>
                  <a:cubicBezTo>
                    <a:pt x="60" y="124"/>
                    <a:pt x="81" y="99"/>
                    <a:pt x="89" y="78"/>
                  </a:cubicBezTo>
                  <a:cubicBezTo>
                    <a:pt x="97" y="57"/>
                    <a:pt x="95" y="13"/>
                    <a:pt x="96" y="0"/>
                  </a:cubicBezTo>
                </a:path>
              </a:pathLst>
            </a:custGeom>
            <a:noFill/>
            <a:ln w="254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s-MX">
                <a:solidFill>
                  <a:srgbClr val="1E4191"/>
                </a:solidFill>
                <a:latin typeface="Arial" charset="0"/>
              </a:endParaRPr>
            </a:p>
          </p:txBody>
        </p:sp>
        <p:sp>
          <p:nvSpPr>
            <p:cNvPr id="584" name="Line 1073"/>
            <p:cNvSpPr>
              <a:spLocks noChangeShapeType="1"/>
            </p:cNvSpPr>
            <p:nvPr/>
          </p:nvSpPr>
          <p:spPr bwMode="auto">
            <a:xfrm flipV="1">
              <a:off x="3005874" y="1582983"/>
              <a:ext cx="0" cy="504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pPr fontAlgn="base">
                <a:spcBef>
                  <a:spcPct val="0"/>
                </a:spcBef>
                <a:spcAft>
                  <a:spcPct val="0"/>
                </a:spcAft>
              </a:pPr>
              <a:endParaRPr lang="es-MX">
                <a:solidFill>
                  <a:srgbClr val="1E4191"/>
                </a:solidFill>
                <a:latin typeface="Arial" charset="0"/>
              </a:endParaRPr>
            </a:p>
          </p:txBody>
        </p:sp>
      </p:grpSp>
      <p:grpSp>
        <p:nvGrpSpPr>
          <p:cNvPr id="586" name="Group 585"/>
          <p:cNvGrpSpPr/>
          <p:nvPr/>
        </p:nvGrpSpPr>
        <p:grpSpPr>
          <a:xfrm flipV="1">
            <a:off x="5810089" y="5628642"/>
            <a:ext cx="196850" cy="909913"/>
            <a:chOff x="2915816" y="1582983"/>
            <a:chExt cx="196850" cy="909913"/>
          </a:xfrm>
        </p:grpSpPr>
        <p:sp>
          <p:nvSpPr>
            <p:cNvPr id="587" name="Line 1070"/>
            <p:cNvSpPr>
              <a:spLocks noChangeShapeType="1"/>
            </p:cNvSpPr>
            <p:nvPr/>
          </p:nvSpPr>
          <p:spPr bwMode="auto">
            <a:xfrm flipV="1">
              <a:off x="3005874" y="2210321"/>
              <a:ext cx="0" cy="2825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pPr fontAlgn="base">
                <a:spcBef>
                  <a:spcPct val="0"/>
                </a:spcBef>
                <a:spcAft>
                  <a:spcPct val="0"/>
                </a:spcAft>
              </a:pPr>
              <a:endParaRPr lang="es-MX">
                <a:solidFill>
                  <a:srgbClr val="1E4191"/>
                </a:solidFill>
                <a:latin typeface="Arial" charset="0"/>
              </a:endParaRPr>
            </a:p>
          </p:txBody>
        </p:sp>
        <p:sp>
          <p:nvSpPr>
            <p:cNvPr id="588" name="Freeform 1071"/>
            <p:cNvSpPr>
              <a:spLocks/>
            </p:cNvSpPr>
            <p:nvPr/>
          </p:nvSpPr>
          <p:spPr bwMode="auto">
            <a:xfrm rot="5400000" flipH="1">
              <a:off x="2944391" y="2121421"/>
              <a:ext cx="63500" cy="120650"/>
            </a:xfrm>
            <a:custGeom>
              <a:avLst/>
              <a:gdLst>
                <a:gd name="T0" fmla="*/ 0 w 97"/>
                <a:gd name="T1" fmla="*/ 13921 h 130"/>
                <a:gd name="T2" fmla="*/ 9820 w 97"/>
                <a:gd name="T3" fmla="*/ 87239 h 130"/>
                <a:gd name="T4" fmla="*/ 31423 w 97"/>
                <a:gd name="T5" fmla="*/ 117866 h 130"/>
                <a:gd name="T6" fmla="*/ 58263 w 97"/>
                <a:gd name="T7" fmla="*/ 72390 h 130"/>
                <a:gd name="T8" fmla="*/ 62845 w 97"/>
                <a:gd name="T9" fmla="*/ 0 h 130"/>
                <a:gd name="T10" fmla="*/ 0 60000 65536"/>
                <a:gd name="T11" fmla="*/ 0 60000 65536"/>
                <a:gd name="T12" fmla="*/ 0 60000 65536"/>
                <a:gd name="T13" fmla="*/ 0 60000 65536"/>
                <a:gd name="T14" fmla="*/ 0 60000 65536"/>
                <a:gd name="T15" fmla="*/ 0 w 97"/>
                <a:gd name="T16" fmla="*/ 0 h 130"/>
                <a:gd name="T17" fmla="*/ 97 w 97"/>
                <a:gd name="T18" fmla="*/ 130 h 130"/>
              </a:gdLst>
              <a:ahLst/>
              <a:cxnLst>
                <a:cxn ang="T10">
                  <a:pos x="T0" y="T1"/>
                </a:cxn>
                <a:cxn ang="T11">
                  <a:pos x="T2" y="T3"/>
                </a:cxn>
                <a:cxn ang="T12">
                  <a:pos x="T4" y="T5"/>
                </a:cxn>
                <a:cxn ang="T13">
                  <a:pos x="T6" y="T7"/>
                </a:cxn>
                <a:cxn ang="T14">
                  <a:pos x="T8" y="T9"/>
                </a:cxn>
              </a:cxnLst>
              <a:rect l="T15" t="T16" r="T17" b="T18"/>
              <a:pathLst>
                <a:path w="97" h="130">
                  <a:moveTo>
                    <a:pt x="0" y="15"/>
                  </a:moveTo>
                  <a:cubicBezTo>
                    <a:pt x="3" y="45"/>
                    <a:pt x="7" y="75"/>
                    <a:pt x="15" y="94"/>
                  </a:cubicBezTo>
                  <a:cubicBezTo>
                    <a:pt x="23" y="113"/>
                    <a:pt x="36" y="130"/>
                    <a:pt x="48" y="127"/>
                  </a:cubicBezTo>
                  <a:cubicBezTo>
                    <a:pt x="60" y="124"/>
                    <a:pt x="81" y="99"/>
                    <a:pt x="89" y="78"/>
                  </a:cubicBezTo>
                  <a:cubicBezTo>
                    <a:pt x="97" y="57"/>
                    <a:pt x="95" y="13"/>
                    <a:pt x="96" y="0"/>
                  </a:cubicBezTo>
                </a:path>
              </a:pathLst>
            </a:custGeom>
            <a:noFill/>
            <a:ln w="254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s-MX">
                <a:solidFill>
                  <a:srgbClr val="1E4191"/>
                </a:solidFill>
                <a:latin typeface="Arial" charset="0"/>
              </a:endParaRPr>
            </a:p>
          </p:txBody>
        </p:sp>
        <p:sp>
          <p:nvSpPr>
            <p:cNvPr id="589" name="Freeform 1072"/>
            <p:cNvSpPr>
              <a:spLocks/>
            </p:cNvSpPr>
            <p:nvPr/>
          </p:nvSpPr>
          <p:spPr bwMode="auto">
            <a:xfrm rot="5400000" flipH="1" flipV="1">
              <a:off x="3020591" y="2061096"/>
              <a:ext cx="63500" cy="120650"/>
            </a:xfrm>
            <a:custGeom>
              <a:avLst/>
              <a:gdLst>
                <a:gd name="T0" fmla="*/ 0 w 97"/>
                <a:gd name="T1" fmla="*/ 13921 h 130"/>
                <a:gd name="T2" fmla="*/ 9820 w 97"/>
                <a:gd name="T3" fmla="*/ 87239 h 130"/>
                <a:gd name="T4" fmla="*/ 31423 w 97"/>
                <a:gd name="T5" fmla="*/ 117866 h 130"/>
                <a:gd name="T6" fmla="*/ 58263 w 97"/>
                <a:gd name="T7" fmla="*/ 72390 h 130"/>
                <a:gd name="T8" fmla="*/ 62845 w 97"/>
                <a:gd name="T9" fmla="*/ 0 h 130"/>
                <a:gd name="T10" fmla="*/ 0 60000 65536"/>
                <a:gd name="T11" fmla="*/ 0 60000 65536"/>
                <a:gd name="T12" fmla="*/ 0 60000 65536"/>
                <a:gd name="T13" fmla="*/ 0 60000 65536"/>
                <a:gd name="T14" fmla="*/ 0 60000 65536"/>
                <a:gd name="T15" fmla="*/ 0 w 97"/>
                <a:gd name="T16" fmla="*/ 0 h 130"/>
                <a:gd name="T17" fmla="*/ 97 w 97"/>
                <a:gd name="T18" fmla="*/ 130 h 130"/>
              </a:gdLst>
              <a:ahLst/>
              <a:cxnLst>
                <a:cxn ang="T10">
                  <a:pos x="T0" y="T1"/>
                </a:cxn>
                <a:cxn ang="T11">
                  <a:pos x="T2" y="T3"/>
                </a:cxn>
                <a:cxn ang="T12">
                  <a:pos x="T4" y="T5"/>
                </a:cxn>
                <a:cxn ang="T13">
                  <a:pos x="T6" y="T7"/>
                </a:cxn>
                <a:cxn ang="T14">
                  <a:pos x="T8" y="T9"/>
                </a:cxn>
              </a:cxnLst>
              <a:rect l="T15" t="T16" r="T17" b="T18"/>
              <a:pathLst>
                <a:path w="97" h="130">
                  <a:moveTo>
                    <a:pt x="0" y="15"/>
                  </a:moveTo>
                  <a:cubicBezTo>
                    <a:pt x="3" y="45"/>
                    <a:pt x="7" y="75"/>
                    <a:pt x="15" y="94"/>
                  </a:cubicBezTo>
                  <a:cubicBezTo>
                    <a:pt x="23" y="113"/>
                    <a:pt x="36" y="130"/>
                    <a:pt x="48" y="127"/>
                  </a:cubicBezTo>
                  <a:cubicBezTo>
                    <a:pt x="60" y="124"/>
                    <a:pt x="81" y="99"/>
                    <a:pt x="89" y="78"/>
                  </a:cubicBezTo>
                  <a:cubicBezTo>
                    <a:pt x="97" y="57"/>
                    <a:pt x="95" y="13"/>
                    <a:pt x="96" y="0"/>
                  </a:cubicBezTo>
                </a:path>
              </a:pathLst>
            </a:custGeom>
            <a:noFill/>
            <a:ln w="254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s-MX">
                <a:solidFill>
                  <a:srgbClr val="1E4191"/>
                </a:solidFill>
                <a:latin typeface="Arial" charset="0"/>
              </a:endParaRPr>
            </a:p>
          </p:txBody>
        </p:sp>
        <p:sp>
          <p:nvSpPr>
            <p:cNvPr id="590" name="Line 1073"/>
            <p:cNvSpPr>
              <a:spLocks noChangeShapeType="1"/>
            </p:cNvSpPr>
            <p:nvPr/>
          </p:nvSpPr>
          <p:spPr bwMode="auto">
            <a:xfrm flipV="1">
              <a:off x="3005874" y="1582983"/>
              <a:ext cx="0" cy="504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pPr fontAlgn="base">
                <a:spcBef>
                  <a:spcPct val="0"/>
                </a:spcBef>
                <a:spcAft>
                  <a:spcPct val="0"/>
                </a:spcAft>
              </a:pPr>
              <a:endParaRPr lang="es-MX">
                <a:solidFill>
                  <a:srgbClr val="1E4191"/>
                </a:solidFill>
                <a:latin typeface="Arial" charset="0"/>
              </a:endParaRPr>
            </a:p>
          </p:txBody>
        </p:sp>
      </p:grpSp>
      <p:grpSp>
        <p:nvGrpSpPr>
          <p:cNvPr id="592" name="Group 591"/>
          <p:cNvGrpSpPr/>
          <p:nvPr/>
        </p:nvGrpSpPr>
        <p:grpSpPr>
          <a:xfrm flipV="1">
            <a:off x="3095464" y="5608660"/>
            <a:ext cx="196850" cy="909913"/>
            <a:chOff x="2915816" y="1582983"/>
            <a:chExt cx="196850" cy="909913"/>
          </a:xfrm>
        </p:grpSpPr>
        <p:sp>
          <p:nvSpPr>
            <p:cNvPr id="593" name="Line 1070"/>
            <p:cNvSpPr>
              <a:spLocks noChangeShapeType="1"/>
            </p:cNvSpPr>
            <p:nvPr/>
          </p:nvSpPr>
          <p:spPr bwMode="auto">
            <a:xfrm flipV="1">
              <a:off x="3005874" y="2210321"/>
              <a:ext cx="0" cy="2825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pPr fontAlgn="base">
                <a:spcBef>
                  <a:spcPct val="0"/>
                </a:spcBef>
                <a:spcAft>
                  <a:spcPct val="0"/>
                </a:spcAft>
              </a:pPr>
              <a:endParaRPr lang="es-MX">
                <a:solidFill>
                  <a:srgbClr val="1E4191"/>
                </a:solidFill>
                <a:latin typeface="Arial" charset="0"/>
              </a:endParaRPr>
            </a:p>
          </p:txBody>
        </p:sp>
        <p:sp>
          <p:nvSpPr>
            <p:cNvPr id="594" name="Freeform 1071"/>
            <p:cNvSpPr>
              <a:spLocks/>
            </p:cNvSpPr>
            <p:nvPr/>
          </p:nvSpPr>
          <p:spPr bwMode="auto">
            <a:xfrm rot="5400000" flipH="1">
              <a:off x="2944391" y="2121421"/>
              <a:ext cx="63500" cy="120650"/>
            </a:xfrm>
            <a:custGeom>
              <a:avLst/>
              <a:gdLst>
                <a:gd name="T0" fmla="*/ 0 w 97"/>
                <a:gd name="T1" fmla="*/ 13921 h 130"/>
                <a:gd name="T2" fmla="*/ 9820 w 97"/>
                <a:gd name="T3" fmla="*/ 87239 h 130"/>
                <a:gd name="T4" fmla="*/ 31423 w 97"/>
                <a:gd name="T5" fmla="*/ 117866 h 130"/>
                <a:gd name="T6" fmla="*/ 58263 w 97"/>
                <a:gd name="T7" fmla="*/ 72390 h 130"/>
                <a:gd name="T8" fmla="*/ 62845 w 97"/>
                <a:gd name="T9" fmla="*/ 0 h 130"/>
                <a:gd name="T10" fmla="*/ 0 60000 65536"/>
                <a:gd name="T11" fmla="*/ 0 60000 65536"/>
                <a:gd name="T12" fmla="*/ 0 60000 65536"/>
                <a:gd name="T13" fmla="*/ 0 60000 65536"/>
                <a:gd name="T14" fmla="*/ 0 60000 65536"/>
                <a:gd name="T15" fmla="*/ 0 w 97"/>
                <a:gd name="T16" fmla="*/ 0 h 130"/>
                <a:gd name="T17" fmla="*/ 97 w 97"/>
                <a:gd name="T18" fmla="*/ 130 h 130"/>
              </a:gdLst>
              <a:ahLst/>
              <a:cxnLst>
                <a:cxn ang="T10">
                  <a:pos x="T0" y="T1"/>
                </a:cxn>
                <a:cxn ang="T11">
                  <a:pos x="T2" y="T3"/>
                </a:cxn>
                <a:cxn ang="T12">
                  <a:pos x="T4" y="T5"/>
                </a:cxn>
                <a:cxn ang="T13">
                  <a:pos x="T6" y="T7"/>
                </a:cxn>
                <a:cxn ang="T14">
                  <a:pos x="T8" y="T9"/>
                </a:cxn>
              </a:cxnLst>
              <a:rect l="T15" t="T16" r="T17" b="T18"/>
              <a:pathLst>
                <a:path w="97" h="130">
                  <a:moveTo>
                    <a:pt x="0" y="15"/>
                  </a:moveTo>
                  <a:cubicBezTo>
                    <a:pt x="3" y="45"/>
                    <a:pt x="7" y="75"/>
                    <a:pt x="15" y="94"/>
                  </a:cubicBezTo>
                  <a:cubicBezTo>
                    <a:pt x="23" y="113"/>
                    <a:pt x="36" y="130"/>
                    <a:pt x="48" y="127"/>
                  </a:cubicBezTo>
                  <a:cubicBezTo>
                    <a:pt x="60" y="124"/>
                    <a:pt x="81" y="99"/>
                    <a:pt x="89" y="78"/>
                  </a:cubicBezTo>
                  <a:cubicBezTo>
                    <a:pt x="97" y="57"/>
                    <a:pt x="95" y="13"/>
                    <a:pt x="96" y="0"/>
                  </a:cubicBezTo>
                </a:path>
              </a:pathLst>
            </a:custGeom>
            <a:noFill/>
            <a:ln w="254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s-MX">
                <a:solidFill>
                  <a:srgbClr val="1E4191"/>
                </a:solidFill>
                <a:latin typeface="Arial" charset="0"/>
              </a:endParaRPr>
            </a:p>
          </p:txBody>
        </p:sp>
        <p:sp>
          <p:nvSpPr>
            <p:cNvPr id="595" name="Freeform 1072"/>
            <p:cNvSpPr>
              <a:spLocks/>
            </p:cNvSpPr>
            <p:nvPr/>
          </p:nvSpPr>
          <p:spPr bwMode="auto">
            <a:xfrm rot="5400000" flipH="1" flipV="1">
              <a:off x="3020591" y="2061096"/>
              <a:ext cx="63500" cy="120650"/>
            </a:xfrm>
            <a:custGeom>
              <a:avLst/>
              <a:gdLst>
                <a:gd name="T0" fmla="*/ 0 w 97"/>
                <a:gd name="T1" fmla="*/ 13921 h 130"/>
                <a:gd name="T2" fmla="*/ 9820 w 97"/>
                <a:gd name="T3" fmla="*/ 87239 h 130"/>
                <a:gd name="T4" fmla="*/ 31423 w 97"/>
                <a:gd name="T5" fmla="*/ 117866 h 130"/>
                <a:gd name="T6" fmla="*/ 58263 w 97"/>
                <a:gd name="T7" fmla="*/ 72390 h 130"/>
                <a:gd name="T8" fmla="*/ 62845 w 97"/>
                <a:gd name="T9" fmla="*/ 0 h 130"/>
                <a:gd name="T10" fmla="*/ 0 60000 65536"/>
                <a:gd name="T11" fmla="*/ 0 60000 65536"/>
                <a:gd name="T12" fmla="*/ 0 60000 65536"/>
                <a:gd name="T13" fmla="*/ 0 60000 65536"/>
                <a:gd name="T14" fmla="*/ 0 60000 65536"/>
                <a:gd name="T15" fmla="*/ 0 w 97"/>
                <a:gd name="T16" fmla="*/ 0 h 130"/>
                <a:gd name="T17" fmla="*/ 97 w 97"/>
                <a:gd name="T18" fmla="*/ 130 h 130"/>
              </a:gdLst>
              <a:ahLst/>
              <a:cxnLst>
                <a:cxn ang="T10">
                  <a:pos x="T0" y="T1"/>
                </a:cxn>
                <a:cxn ang="T11">
                  <a:pos x="T2" y="T3"/>
                </a:cxn>
                <a:cxn ang="T12">
                  <a:pos x="T4" y="T5"/>
                </a:cxn>
                <a:cxn ang="T13">
                  <a:pos x="T6" y="T7"/>
                </a:cxn>
                <a:cxn ang="T14">
                  <a:pos x="T8" y="T9"/>
                </a:cxn>
              </a:cxnLst>
              <a:rect l="T15" t="T16" r="T17" b="T18"/>
              <a:pathLst>
                <a:path w="97" h="130">
                  <a:moveTo>
                    <a:pt x="0" y="15"/>
                  </a:moveTo>
                  <a:cubicBezTo>
                    <a:pt x="3" y="45"/>
                    <a:pt x="7" y="75"/>
                    <a:pt x="15" y="94"/>
                  </a:cubicBezTo>
                  <a:cubicBezTo>
                    <a:pt x="23" y="113"/>
                    <a:pt x="36" y="130"/>
                    <a:pt x="48" y="127"/>
                  </a:cubicBezTo>
                  <a:cubicBezTo>
                    <a:pt x="60" y="124"/>
                    <a:pt x="81" y="99"/>
                    <a:pt x="89" y="78"/>
                  </a:cubicBezTo>
                  <a:cubicBezTo>
                    <a:pt x="97" y="57"/>
                    <a:pt x="95" y="13"/>
                    <a:pt x="96" y="0"/>
                  </a:cubicBezTo>
                </a:path>
              </a:pathLst>
            </a:custGeom>
            <a:noFill/>
            <a:ln w="254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s-MX">
                <a:solidFill>
                  <a:srgbClr val="1E4191"/>
                </a:solidFill>
                <a:latin typeface="Arial" charset="0"/>
              </a:endParaRPr>
            </a:p>
          </p:txBody>
        </p:sp>
        <p:sp>
          <p:nvSpPr>
            <p:cNvPr id="596" name="Line 1073"/>
            <p:cNvSpPr>
              <a:spLocks noChangeShapeType="1"/>
            </p:cNvSpPr>
            <p:nvPr/>
          </p:nvSpPr>
          <p:spPr bwMode="auto">
            <a:xfrm flipV="1">
              <a:off x="3005874" y="1582983"/>
              <a:ext cx="0" cy="504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pPr fontAlgn="base">
                <a:spcBef>
                  <a:spcPct val="0"/>
                </a:spcBef>
                <a:spcAft>
                  <a:spcPct val="0"/>
                </a:spcAft>
              </a:pPr>
              <a:endParaRPr lang="es-MX">
                <a:solidFill>
                  <a:srgbClr val="1E4191"/>
                </a:solidFill>
                <a:latin typeface="Arial" charset="0"/>
              </a:endParaRPr>
            </a:p>
          </p:txBody>
        </p:sp>
      </p:grpSp>
      <p:grpSp>
        <p:nvGrpSpPr>
          <p:cNvPr id="16" name="Group 15"/>
          <p:cNvGrpSpPr/>
          <p:nvPr/>
        </p:nvGrpSpPr>
        <p:grpSpPr>
          <a:xfrm>
            <a:off x="216684" y="1833317"/>
            <a:ext cx="8459788" cy="3912771"/>
            <a:chOff x="216684" y="1833317"/>
            <a:chExt cx="8459788" cy="3912771"/>
          </a:xfrm>
        </p:grpSpPr>
        <p:grpSp>
          <p:nvGrpSpPr>
            <p:cNvPr id="8" name="Group 7"/>
            <p:cNvGrpSpPr/>
            <p:nvPr/>
          </p:nvGrpSpPr>
          <p:grpSpPr>
            <a:xfrm rot="1920000">
              <a:off x="2707754" y="4192758"/>
              <a:ext cx="152909" cy="252000"/>
              <a:chOff x="6804248" y="2825087"/>
              <a:chExt cx="429065" cy="859519"/>
            </a:xfrm>
            <a:solidFill>
              <a:srgbClr val="FF66CC"/>
            </a:solidFill>
          </p:grpSpPr>
          <p:sp>
            <p:nvSpPr>
              <p:cNvPr id="4" name="Flowchart: Punched Tape 3"/>
              <p:cNvSpPr/>
              <p:nvPr/>
            </p:nvSpPr>
            <p:spPr bwMode="auto">
              <a:xfrm>
                <a:off x="6804248" y="2825087"/>
                <a:ext cx="429065" cy="327546"/>
              </a:xfrm>
              <a:prstGeom prst="flowChartPunchedTape">
                <a:avLst/>
              </a:prstGeom>
              <a:grpFill/>
              <a:ln w="9525" cap="flat" cmpd="sng" algn="ctr">
                <a:solidFill>
                  <a:srgbClr val="FF66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1E4191"/>
                  </a:solidFill>
                </a:endParaRPr>
              </a:p>
            </p:txBody>
          </p:sp>
          <p:cxnSp>
            <p:nvCxnSpPr>
              <p:cNvPr id="7" name="Straight Connector 6"/>
              <p:cNvCxnSpPr>
                <a:stCxn id="4" idx="1"/>
              </p:cNvCxnSpPr>
              <p:nvPr/>
            </p:nvCxnSpPr>
            <p:spPr bwMode="auto">
              <a:xfrm>
                <a:off x="6804248" y="2988860"/>
                <a:ext cx="22454" cy="695746"/>
              </a:xfrm>
              <a:prstGeom prst="line">
                <a:avLst/>
              </a:prstGeom>
              <a:grpFill/>
              <a:ln w="9525" cap="flat" cmpd="sng" algn="ctr">
                <a:solidFill>
                  <a:srgbClr val="FF66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 name="Group 14"/>
            <p:cNvGrpSpPr/>
            <p:nvPr/>
          </p:nvGrpSpPr>
          <p:grpSpPr>
            <a:xfrm>
              <a:off x="216684" y="1833317"/>
              <a:ext cx="8459788" cy="616432"/>
              <a:chOff x="216684" y="1833317"/>
              <a:chExt cx="8459788" cy="616432"/>
            </a:xfrm>
          </p:grpSpPr>
          <p:sp>
            <p:nvSpPr>
              <p:cNvPr id="622" name="Content Placeholder 2"/>
              <p:cNvSpPr txBox="1">
                <a:spLocks/>
              </p:cNvSpPr>
              <p:nvPr/>
            </p:nvSpPr>
            <p:spPr bwMode="auto">
              <a:xfrm>
                <a:off x="216684" y="1833317"/>
                <a:ext cx="8459788" cy="616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20000"/>
                  </a:spcBef>
                  <a:spcAft>
                    <a:spcPct val="0"/>
                  </a:spcAft>
                  <a:buClr>
                    <a:srgbClr val="004880"/>
                  </a:buClr>
                  <a:defRPr sz="3200">
                    <a:solidFill>
                      <a:srgbClr val="4157AD"/>
                    </a:solidFill>
                    <a:latin typeface="+mn-lt"/>
                    <a:ea typeface="+mn-ea"/>
                    <a:cs typeface="+mn-cs"/>
                  </a:defRPr>
                </a:lvl1pPr>
                <a:lvl2pPr marL="403225" indent="-288925" algn="l" rtl="0" fontAlgn="base">
                  <a:spcBef>
                    <a:spcPct val="20000"/>
                  </a:spcBef>
                  <a:spcAft>
                    <a:spcPct val="0"/>
                  </a:spcAft>
                  <a:buClr>
                    <a:srgbClr val="004880"/>
                  </a:buClr>
                  <a:buFont typeface="GE Inspira" pitchFamily="34" charset="0"/>
                  <a:buChar char="&gt;"/>
                  <a:defRPr sz="3200">
                    <a:solidFill>
                      <a:srgbClr val="4157AD"/>
                    </a:solidFill>
                    <a:latin typeface="+mn-lt"/>
                  </a:defRPr>
                </a:lvl2pPr>
                <a:lvl3pPr marL="857250" indent="-277813" algn="l" rtl="0" fontAlgn="base">
                  <a:spcBef>
                    <a:spcPct val="20000"/>
                  </a:spcBef>
                  <a:spcAft>
                    <a:spcPct val="0"/>
                  </a:spcAft>
                  <a:buClr>
                    <a:srgbClr val="004880"/>
                  </a:buClr>
                  <a:buChar char="–"/>
                  <a:defRPr sz="3200">
                    <a:solidFill>
                      <a:srgbClr val="4157AD"/>
                    </a:solidFill>
                    <a:latin typeface="+mn-lt"/>
                  </a:defRPr>
                </a:lvl3pPr>
                <a:lvl4pPr marL="1255713" indent="-284163" algn="l" rtl="0" fontAlgn="base">
                  <a:spcBef>
                    <a:spcPct val="20000"/>
                  </a:spcBef>
                  <a:spcAft>
                    <a:spcPct val="0"/>
                  </a:spcAft>
                  <a:buClr>
                    <a:srgbClr val="004880"/>
                  </a:buClr>
                  <a:buFont typeface="Times" pitchFamily="18" charset="0"/>
                  <a:buChar char="•"/>
                  <a:defRPr sz="3200">
                    <a:solidFill>
                      <a:srgbClr val="4157AD"/>
                    </a:solidFill>
                    <a:latin typeface="+mn-lt"/>
                  </a:defRPr>
                </a:lvl4pPr>
                <a:lvl5pPr marL="1658938" indent="-288925" algn="l" rtl="0" fontAlgn="base">
                  <a:spcBef>
                    <a:spcPct val="20000"/>
                  </a:spcBef>
                  <a:spcAft>
                    <a:spcPct val="0"/>
                  </a:spcAft>
                  <a:buClr>
                    <a:srgbClr val="004880"/>
                  </a:buClr>
                  <a:buChar char="»"/>
                  <a:defRPr sz="3200">
                    <a:solidFill>
                      <a:srgbClr val="4157AD"/>
                    </a:solidFill>
                    <a:latin typeface="+mn-lt"/>
                  </a:defRPr>
                </a:lvl5pPr>
                <a:lvl6pPr marL="2116138" indent="-288925" algn="l" rtl="0" fontAlgn="base">
                  <a:spcBef>
                    <a:spcPct val="20000"/>
                  </a:spcBef>
                  <a:spcAft>
                    <a:spcPct val="0"/>
                  </a:spcAft>
                  <a:buClr>
                    <a:srgbClr val="004880"/>
                  </a:buClr>
                  <a:buChar char="»"/>
                  <a:defRPr sz="3200">
                    <a:solidFill>
                      <a:srgbClr val="4157AD"/>
                    </a:solidFill>
                    <a:latin typeface="+mn-lt"/>
                  </a:defRPr>
                </a:lvl6pPr>
                <a:lvl7pPr marL="2573338" indent="-288925" algn="l" rtl="0" fontAlgn="base">
                  <a:spcBef>
                    <a:spcPct val="20000"/>
                  </a:spcBef>
                  <a:spcAft>
                    <a:spcPct val="0"/>
                  </a:spcAft>
                  <a:buClr>
                    <a:srgbClr val="004880"/>
                  </a:buClr>
                  <a:buChar char="»"/>
                  <a:defRPr sz="3200">
                    <a:solidFill>
                      <a:srgbClr val="4157AD"/>
                    </a:solidFill>
                    <a:latin typeface="+mn-lt"/>
                  </a:defRPr>
                </a:lvl7pPr>
                <a:lvl8pPr marL="3030538" indent="-288925" algn="l" rtl="0" fontAlgn="base">
                  <a:spcBef>
                    <a:spcPct val="20000"/>
                  </a:spcBef>
                  <a:spcAft>
                    <a:spcPct val="0"/>
                  </a:spcAft>
                  <a:buClr>
                    <a:srgbClr val="004880"/>
                  </a:buClr>
                  <a:buChar char="»"/>
                  <a:defRPr sz="3200">
                    <a:solidFill>
                      <a:srgbClr val="4157AD"/>
                    </a:solidFill>
                    <a:latin typeface="+mn-lt"/>
                  </a:defRPr>
                </a:lvl8pPr>
                <a:lvl9pPr marL="3487738" indent="-288925" algn="l" rtl="0" fontAlgn="base">
                  <a:spcBef>
                    <a:spcPct val="20000"/>
                  </a:spcBef>
                  <a:spcAft>
                    <a:spcPct val="0"/>
                  </a:spcAft>
                  <a:buClr>
                    <a:srgbClr val="004880"/>
                  </a:buClr>
                  <a:buChar char="»"/>
                  <a:defRPr sz="3200">
                    <a:solidFill>
                      <a:srgbClr val="4157AD"/>
                    </a:solidFill>
                    <a:latin typeface="+mn-lt"/>
                  </a:defRPr>
                </a:lvl9pPr>
              </a:lstStyle>
              <a:p>
                <a:pPr marL="457200" indent="-457200">
                  <a:buFont typeface="Arial" pitchFamily="34" charset="0"/>
                  <a:buChar char="•"/>
                </a:pPr>
                <a:r>
                  <a:rPr lang="es-MX" sz="2800" dirty="0" err="1"/>
                  <a:t>FPIs</a:t>
                </a:r>
                <a:r>
                  <a:rPr lang="es-MX" sz="2800" dirty="0"/>
                  <a:t> (</a:t>
                </a:r>
                <a:r>
                  <a:rPr lang="es-MX" sz="2800" dirty="0" err="1"/>
                  <a:t>Fault</a:t>
                </a:r>
                <a:r>
                  <a:rPr lang="es-MX" sz="2800" dirty="0"/>
                  <a:t> </a:t>
                </a:r>
                <a:r>
                  <a:rPr lang="es-MX" sz="2800" dirty="0" err="1"/>
                  <a:t>passage</a:t>
                </a:r>
                <a:r>
                  <a:rPr lang="es-MX" sz="2800" dirty="0"/>
                  <a:t> </a:t>
                </a:r>
                <a:r>
                  <a:rPr lang="es-MX" sz="2800" dirty="0" err="1"/>
                  <a:t>Indicators</a:t>
                </a:r>
                <a:r>
                  <a:rPr lang="es-MX" sz="2800" dirty="0"/>
                  <a:t>)</a:t>
                </a:r>
                <a:endParaRPr lang="es-MX" dirty="0"/>
              </a:p>
            </p:txBody>
          </p:sp>
          <p:grpSp>
            <p:nvGrpSpPr>
              <p:cNvPr id="338" name="Group 337"/>
              <p:cNvGrpSpPr/>
              <p:nvPr/>
            </p:nvGrpSpPr>
            <p:grpSpPr>
              <a:xfrm rot="1920000">
                <a:off x="5561029" y="1946488"/>
                <a:ext cx="263719" cy="415220"/>
                <a:chOff x="6804248" y="2825087"/>
                <a:chExt cx="429065" cy="859519"/>
              </a:xfrm>
              <a:solidFill>
                <a:srgbClr val="FF66CC"/>
              </a:solidFill>
            </p:grpSpPr>
            <p:sp>
              <p:nvSpPr>
                <p:cNvPr id="339" name="Flowchart: Punched Tape 338"/>
                <p:cNvSpPr/>
                <p:nvPr/>
              </p:nvSpPr>
              <p:spPr bwMode="auto">
                <a:xfrm>
                  <a:off x="6804248" y="2825087"/>
                  <a:ext cx="429065" cy="327546"/>
                </a:xfrm>
                <a:prstGeom prst="flowChartPunchedTape">
                  <a:avLst/>
                </a:prstGeom>
                <a:grpFill/>
                <a:ln w="9525" cap="flat" cmpd="sng" algn="ctr">
                  <a:solidFill>
                    <a:srgbClr val="FF66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1E4191"/>
                    </a:solidFill>
                  </a:endParaRPr>
                </a:p>
              </p:txBody>
            </p:sp>
            <p:cxnSp>
              <p:nvCxnSpPr>
                <p:cNvPr id="429" name="Straight Connector 428"/>
                <p:cNvCxnSpPr>
                  <a:stCxn id="339" idx="1"/>
                </p:cNvCxnSpPr>
                <p:nvPr/>
              </p:nvCxnSpPr>
              <p:spPr bwMode="auto">
                <a:xfrm>
                  <a:off x="6804248" y="2988860"/>
                  <a:ext cx="22454" cy="695746"/>
                </a:xfrm>
                <a:prstGeom prst="line">
                  <a:avLst/>
                </a:prstGeom>
                <a:grpFill/>
                <a:ln w="9525" cap="flat" cmpd="sng" algn="ctr">
                  <a:solidFill>
                    <a:srgbClr val="FF66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432" name="Group 431"/>
            <p:cNvGrpSpPr/>
            <p:nvPr/>
          </p:nvGrpSpPr>
          <p:grpSpPr>
            <a:xfrm rot="1920000">
              <a:off x="3896974" y="4207975"/>
              <a:ext cx="152909" cy="252000"/>
              <a:chOff x="6804248" y="2825087"/>
              <a:chExt cx="429065" cy="859519"/>
            </a:xfrm>
            <a:solidFill>
              <a:srgbClr val="FF66CC"/>
            </a:solidFill>
          </p:grpSpPr>
          <p:sp>
            <p:nvSpPr>
              <p:cNvPr id="433" name="Flowchart: Punched Tape 432"/>
              <p:cNvSpPr/>
              <p:nvPr/>
            </p:nvSpPr>
            <p:spPr bwMode="auto">
              <a:xfrm>
                <a:off x="6804248" y="2825087"/>
                <a:ext cx="429065" cy="327546"/>
              </a:xfrm>
              <a:prstGeom prst="flowChartPunchedTape">
                <a:avLst/>
              </a:prstGeom>
              <a:grpFill/>
              <a:ln w="9525" cap="flat" cmpd="sng" algn="ctr">
                <a:solidFill>
                  <a:srgbClr val="FF66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1E4191"/>
                  </a:solidFill>
                </a:endParaRPr>
              </a:p>
            </p:txBody>
          </p:sp>
          <p:cxnSp>
            <p:nvCxnSpPr>
              <p:cNvPr id="434" name="Straight Connector 433"/>
              <p:cNvCxnSpPr>
                <a:stCxn id="433" idx="1"/>
              </p:cNvCxnSpPr>
              <p:nvPr/>
            </p:nvCxnSpPr>
            <p:spPr bwMode="auto">
              <a:xfrm>
                <a:off x="6804248" y="2988860"/>
                <a:ext cx="22454" cy="695746"/>
              </a:xfrm>
              <a:prstGeom prst="line">
                <a:avLst/>
              </a:prstGeom>
              <a:grpFill/>
              <a:ln w="9525" cap="flat" cmpd="sng" algn="ctr">
                <a:solidFill>
                  <a:srgbClr val="FF66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35" name="Group 434"/>
            <p:cNvGrpSpPr/>
            <p:nvPr/>
          </p:nvGrpSpPr>
          <p:grpSpPr>
            <a:xfrm rot="1920000">
              <a:off x="5368142" y="4209167"/>
              <a:ext cx="152909" cy="252000"/>
              <a:chOff x="6804248" y="2825087"/>
              <a:chExt cx="429065" cy="859519"/>
            </a:xfrm>
            <a:solidFill>
              <a:srgbClr val="FF66CC"/>
            </a:solidFill>
          </p:grpSpPr>
          <p:sp>
            <p:nvSpPr>
              <p:cNvPr id="436" name="Flowchart: Punched Tape 435"/>
              <p:cNvSpPr/>
              <p:nvPr/>
            </p:nvSpPr>
            <p:spPr bwMode="auto">
              <a:xfrm>
                <a:off x="6804248" y="2825087"/>
                <a:ext cx="429065" cy="327546"/>
              </a:xfrm>
              <a:prstGeom prst="flowChartPunchedTape">
                <a:avLst/>
              </a:prstGeom>
              <a:grpFill/>
              <a:ln w="9525" cap="flat" cmpd="sng" algn="ctr">
                <a:solidFill>
                  <a:srgbClr val="FF66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1E4191"/>
                  </a:solidFill>
                </a:endParaRPr>
              </a:p>
            </p:txBody>
          </p:sp>
          <p:cxnSp>
            <p:nvCxnSpPr>
              <p:cNvPr id="437" name="Straight Connector 436"/>
              <p:cNvCxnSpPr>
                <a:stCxn id="436" idx="1"/>
              </p:cNvCxnSpPr>
              <p:nvPr/>
            </p:nvCxnSpPr>
            <p:spPr bwMode="auto">
              <a:xfrm>
                <a:off x="6804248" y="2988860"/>
                <a:ext cx="22454" cy="695746"/>
              </a:xfrm>
              <a:prstGeom prst="line">
                <a:avLst/>
              </a:prstGeom>
              <a:grpFill/>
              <a:ln w="9525" cap="flat" cmpd="sng" algn="ctr">
                <a:solidFill>
                  <a:srgbClr val="FF66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41" name="Group 440"/>
            <p:cNvGrpSpPr/>
            <p:nvPr/>
          </p:nvGrpSpPr>
          <p:grpSpPr>
            <a:xfrm rot="1920000">
              <a:off x="6557362" y="4224384"/>
              <a:ext cx="152909" cy="252000"/>
              <a:chOff x="6804248" y="2825087"/>
              <a:chExt cx="429065" cy="859519"/>
            </a:xfrm>
            <a:solidFill>
              <a:srgbClr val="FF66CC"/>
            </a:solidFill>
          </p:grpSpPr>
          <p:sp>
            <p:nvSpPr>
              <p:cNvPr id="442" name="Flowchart: Punched Tape 441"/>
              <p:cNvSpPr/>
              <p:nvPr/>
            </p:nvSpPr>
            <p:spPr bwMode="auto">
              <a:xfrm>
                <a:off x="6804248" y="2825087"/>
                <a:ext cx="429065" cy="327546"/>
              </a:xfrm>
              <a:prstGeom prst="flowChartPunchedTape">
                <a:avLst/>
              </a:prstGeom>
              <a:grpFill/>
              <a:ln w="9525" cap="flat" cmpd="sng" algn="ctr">
                <a:solidFill>
                  <a:srgbClr val="FF66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1E4191"/>
                  </a:solidFill>
                </a:endParaRPr>
              </a:p>
            </p:txBody>
          </p:sp>
          <p:cxnSp>
            <p:nvCxnSpPr>
              <p:cNvPr id="445" name="Straight Connector 444"/>
              <p:cNvCxnSpPr>
                <a:stCxn id="442" idx="1"/>
              </p:cNvCxnSpPr>
              <p:nvPr/>
            </p:nvCxnSpPr>
            <p:spPr bwMode="auto">
              <a:xfrm>
                <a:off x="6804248" y="2988860"/>
                <a:ext cx="22454" cy="695746"/>
              </a:xfrm>
              <a:prstGeom prst="line">
                <a:avLst/>
              </a:prstGeom>
              <a:grpFill/>
              <a:ln w="9525" cap="flat" cmpd="sng" algn="ctr">
                <a:solidFill>
                  <a:srgbClr val="FF66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52" name="Group 451"/>
            <p:cNvGrpSpPr/>
            <p:nvPr/>
          </p:nvGrpSpPr>
          <p:grpSpPr>
            <a:xfrm rot="1920000">
              <a:off x="2698008" y="5462308"/>
              <a:ext cx="152909" cy="252000"/>
              <a:chOff x="6804248" y="2825087"/>
              <a:chExt cx="429065" cy="859519"/>
            </a:xfrm>
            <a:solidFill>
              <a:srgbClr val="FF66CC"/>
            </a:solidFill>
          </p:grpSpPr>
          <p:sp>
            <p:nvSpPr>
              <p:cNvPr id="531" name="Flowchart: Punched Tape 530"/>
              <p:cNvSpPr/>
              <p:nvPr/>
            </p:nvSpPr>
            <p:spPr bwMode="auto">
              <a:xfrm>
                <a:off x="6804248" y="2825087"/>
                <a:ext cx="429065" cy="327546"/>
              </a:xfrm>
              <a:prstGeom prst="flowChartPunchedTape">
                <a:avLst/>
              </a:prstGeom>
              <a:grpFill/>
              <a:ln w="9525" cap="flat" cmpd="sng" algn="ctr">
                <a:solidFill>
                  <a:srgbClr val="FF66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1E4191"/>
                  </a:solidFill>
                </a:endParaRPr>
              </a:p>
            </p:txBody>
          </p:sp>
          <p:cxnSp>
            <p:nvCxnSpPr>
              <p:cNvPr id="532" name="Straight Connector 531"/>
              <p:cNvCxnSpPr>
                <a:stCxn id="531" idx="1"/>
              </p:cNvCxnSpPr>
              <p:nvPr/>
            </p:nvCxnSpPr>
            <p:spPr bwMode="auto">
              <a:xfrm>
                <a:off x="6804248" y="2988860"/>
                <a:ext cx="22454" cy="695746"/>
              </a:xfrm>
              <a:prstGeom prst="line">
                <a:avLst/>
              </a:prstGeom>
              <a:grpFill/>
              <a:ln w="9525" cap="flat" cmpd="sng" algn="ctr">
                <a:solidFill>
                  <a:srgbClr val="FF66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33" name="Group 532"/>
            <p:cNvGrpSpPr/>
            <p:nvPr/>
          </p:nvGrpSpPr>
          <p:grpSpPr>
            <a:xfrm rot="1920000">
              <a:off x="4160188" y="5477525"/>
              <a:ext cx="152909" cy="252000"/>
              <a:chOff x="6804248" y="2825087"/>
              <a:chExt cx="429065" cy="859519"/>
            </a:xfrm>
            <a:solidFill>
              <a:srgbClr val="FF66CC"/>
            </a:solidFill>
          </p:grpSpPr>
          <p:sp>
            <p:nvSpPr>
              <p:cNvPr id="540" name="Flowchart: Punched Tape 539"/>
              <p:cNvSpPr/>
              <p:nvPr/>
            </p:nvSpPr>
            <p:spPr bwMode="auto">
              <a:xfrm>
                <a:off x="6804248" y="2825087"/>
                <a:ext cx="429065" cy="327546"/>
              </a:xfrm>
              <a:prstGeom prst="flowChartPunchedTape">
                <a:avLst/>
              </a:prstGeom>
              <a:grpFill/>
              <a:ln w="9525" cap="flat" cmpd="sng" algn="ctr">
                <a:solidFill>
                  <a:srgbClr val="FF66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1E4191"/>
                  </a:solidFill>
                </a:endParaRPr>
              </a:p>
            </p:txBody>
          </p:sp>
          <p:cxnSp>
            <p:nvCxnSpPr>
              <p:cNvPr id="541" name="Straight Connector 540"/>
              <p:cNvCxnSpPr>
                <a:stCxn id="540" idx="1"/>
              </p:cNvCxnSpPr>
              <p:nvPr/>
            </p:nvCxnSpPr>
            <p:spPr bwMode="auto">
              <a:xfrm>
                <a:off x="6804248" y="2988860"/>
                <a:ext cx="22454" cy="695746"/>
              </a:xfrm>
              <a:prstGeom prst="line">
                <a:avLst/>
              </a:prstGeom>
              <a:grpFill/>
              <a:ln w="9525" cap="flat" cmpd="sng" algn="ctr">
                <a:solidFill>
                  <a:srgbClr val="FF66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42" name="Group 541"/>
            <p:cNvGrpSpPr/>
            <p:nvPr/>
          </p:nvGrpSpPr>
          <p:grpSpPr>
            <a:xfrm rot="1920000">
              <a:off x="5731147" y="5478871"/>
              <a:ext cx="152909" cy="252000"/>
              <a:chOff x="6804248" y="2825087"/>
              <a:chExt cx="429065" cy="859519"/>
            </a:xfrm>
            <a:solidFill>
              <a:srgbClr val="FF66CC"/>
            </a:solidFill>
          </p:grpSpPr>
          <p:sp>
            <p:nvSpPr>
              <p:cNvPr id="552" name="Flowchart: Punched Tape 551"/>
              <p:cNvSpPr/>
              <p:nvPr/>
            </p:nvSpPr>
            <p:spPr bwMode="auto">
              <a:xfrm>
                <a:off x="6804248" y="2825087"/>
                <a:ext cx="429065" cy="327546"/>
              </a:xfrm>
              <a:prstGeom prst="flowChartPunchedTape">
                <a:avLst/>
              </a:prstGeom>
              <a:grpFill/>
              <a:ln w="9525" cap="flat" cmpd="sng" algn="ctr">
                <a:solidFill>
                  <a:srgbClr val="FF66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1E4191"/>
                  </a:solidFill>
                </a:endParaRPr>
              </a:p>
            </p:txBody>
          </p:sp>
          <p:cxnSp>
            <p:nvCxnSpPr>
              <p:cNvPr id="553" name="Straight Connector 552"/>
              <p:cNvCxnSpPr>
                <a:stCxn id="552" idx="1"/>
              </p:cNvCxnSpPr>
              <p:nvPr/>
            </p:nvCxnSpPr>
            <p:spPr bwMode="auto">
              <a:xfrm>
                <a:off x="6804248" y="2988860"/>
                <a:ext cx="22454" cy="695746"/>
              </a:xfrm>
              <a:prstGeom prst="line">
                <a:avLst/>
              </a:prstGeom>
              <a:grpFill/>
              <a:ln w="9525" cap="flat" cmpd="sng" algn="ctr">
                <a:solidFill>
                  <a:srgbClr val="FF66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73" name="Group 572"/>
            <p:cNvGrpSpPr/>
            <p:nvPr/>
          </p:nvGrpSpPr>
          <p:grpSpPr>
            <a:xfrm rot="1920000">
              <a:off x="7193327" y="5494088"/>
              <a:ext cx="152909" cy="252000"/>
              <a:chOff x="6804248" y="2825087"/>
              <a:chExt cx="429065" cy="859519"/>
            </a:xfrm>
            <a:solidFill>
              <a:srgbClr val="FF66CC"/>
            </a:solidFill>
          </p:grpSpPr>
          <p:sp>
            <p:nvSpPr>
              <p:cNvPr id="574" name="Flowchart: Punched Tape 573"/>
              <p:cNvSpPr/>
              <p:nvPr/>
            </p:nvSpPr>
            <p:spPr bwMode="auto">
              <a:xfrm>
                <a:off x="6804248" y="2825087"/>
                <a:ext cx="429065" cy="327546"/>
              </a:xfrm>
              <a:prstGeom prst="flowChartPunchedTape">
                <a:avLst/>
              </a:prstGeom>
              <a:grpFill/>
              <a:ln w="9525" cap="flat" cmpd="sng" algn="ctr">
                <a:solidFill>
                  <a:srgbClr val="FF66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1E4191"/>
                  </a:solidFill>
                </a:endParaRPr>
              </a:p>
            </p:txBody>
          </p:sp>
          <p:cxnSp>
            <p:nvCxnSpPr>
              <p:cNvPr id="575" name="Straight Connector 574"/>
              <p:cNvCxnSpPr>
                <a:stCxn id="574" idx="1"/>
              </p:cNvCxnSpPr>
              <p:nvPr/>
            </p:nvCxnSpPr>
            <p:spPr bwMode="auto">
              <a:xfrm>
                <a:off x="6804248" y="2988860"/>
                <a:ext cx="22454" cy="695746"/>
              </a:xfrm>
              <a:prstGeom prst="line">
                <a:avLst/>
              </a:prstGeom>
              <a:grpFill/>
              <a:ln w="9525" cap="flat" cmpd="sng" algn="ctr">
                <a:solidFill>
                  <a:srgbClr val="FF66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7" name="Group 16"/>
          <p:cNvGrpSpPr/>
          <p:nvPr/>
        </p:nvGrpSpPr>
        <p:grpSpPr>
          <a:xfrm>
            <a:off x="2310772" y="3985502"/>
            <a:ext cx="4681431" cy="1568881"/>
            <a:chOff x="2310772" y="3985502"/>
            <a:chExt cx="4681431" cy="1568881"/>
          </a:xfrm>
        </p:grpSpPr>
        <p:grpSp>
          <p:nvGrpSpPr>
            <p:cNvPr id="13" name="Group 12"/>
            <p:cNvGrpSpPr/>
            <p:nvPr/>
          </p:nvGrpSpPr>
          <p:grpSpPr>
            <a:xfrm>
              <a:off x="2310772" y="3985502"/>
              <a:ext cx="213321" cy="307777"/>
              <a:chOff x="4465340" y="3275112"/>
              <a:chExt cx="213321" cy="307777"/>
            </a:xfrm>
          </p:grpSpPr>
          <p:sp>
            <p:nvSpPr>
              <p:cNvPr id="9" name="Oval 8"/>
              <p:cNvSpPr>
                <a:spLocks noChangeAspect="1"/>
              </p:cNvSpPr>
              <p:nvPr/>
            </p:nvSpPr>
            <p:spPr bwMode="auto">
              <a:xfrm>
                <a:off x="4465340" y="3322341"/>
                <a:ext cx="213321" cy="213319"/>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bodyPr>
              <a:lstStyle/>
              <a:p>
                <a:pPr eaLnBrk="0" fontAlgn="base" hangingPunct="0">
                  <a:spcBef>
                    <a:spcPct val="0"/>
                  </a:spcBef>
                  <a:spcAft>
                    <a:spcPct val="0"/>
                  </a:spcAft>
                </a:pPr>
                <a:endParaRPr lang="es-MX" sz="1050">
                  <a:solidFill>
                    <a:srgbClr val="1E4191"/>
                  </a:solidFill>
                </a:endParaRPr>
              </a:p>
            </p:txBody>
          </p:sp>
          <p:sp>
            <p:nvSpPr>
              <p:cNvPr id="11" name="TextBox 10"/>
              <p:cNvSpPr txBox="1"/>
              <p:nvPr/>
            </p:nvSpPr>
            <p:spPr>
              <a:xfrm>
                <a:off x="4477930" y="3275112"/>
                <a:ext cx="106253" cy="307777"/>
              </a:xfrm>
              <a:prstGeom prst="rect">
                <a:avLst/>
              </a:prstGeom>
              <a:noFill/>
            </p:spPr>
            <p:txBody>
              <a:bodyPr wrap="square" rtlCol="0">
                <a:spAutoFit/>
              </a:bodyPr>
              <a:lstStyle/>
              <a:p>
                <a:pPr fontAlgn="base">
                  <a:spcBef>
                    <a:spcPct val="0"/>
                  </a:spcBef>
                  <a:spcAft>
                    <a:spcPct val="0"/>
                  </a:spcAft>
                </a:pPr>
                <a:r>
                  <a:rPr lang="es-MX" sz="1400" dirty="0">
                    <a:solidFill>
                      <a:srgbClr val="1E4191"/>
                    </a:solidFill>
                    <a:latin typeface="Arial" charset="0"/>
                  </a:rPr>
                  <a:t>R</a:t>
                </a:r>
              </a:p>
            </p:txBody>
          </p:sp>
        </p:grpSp>
        <p:grpSp>
          <p:nvGrpSpPr>
            <p:cNvPr id="576" name="Group 575"/>
            <p:cNvGrpSpPr/>
            <p:nvPr/>
          </p:nvGrpSpPr>
          <p:grpSpPr>
            <a:xfrm>
              <a:off x="3470896" y="3987872"/>
              <a:ext cx="213321" cy="307777"/>
              <a:chOff x="4465340" y="3275112"/>
              <a:chExt cx="213321" cy="307777"/>
            </a:xfrm>
          </p:grpSpPr>
          <p:sp>
            <p:nvSpPr>
              <p:cNvPr id="577" name="Oval 576"/>
              <p:cNvSpPr>
                <a:spLocks noChangeAspect="1"/>
              </p:cNvSpPr>
              <p:nvPr/>
            </p:nvSpPr>
            <p:spPr bwMode="auto">
              <a:xfrm>
                <a:off x="4465340" y="3322341"/>
                <a:ext cx="213321" cy="213319"/>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bodyPr>
              <a:lstStyle/>
              <a:p>
                <a:pPr eaLnBrk="0" fontAlgn="base" hangingPunct="0">
                  <a:spcBef>
                    <a:spcPct val="0"/>
                  </a:spcBef>
                  <a:spcAft>
                    <a:spcPct val="0"/>
                  </a:spcAft>
                </a:pPr>
                <a:endParaRPr lang="es-MX" sz="1050">
                  <a:solidFill>
                    <a:srgbClr val="1E4191"/>
                  </a:solidFill>
                </a:endParaRPr>
              </a:p>
            </p:txBody>
          </p:sp>
          <p:sp>
            <p:nvSpPr>
              <p:cNvPr id="578" name="TextBox 577"/>
              <p:cNvSpPr txBox="1"/>
              <p:nvPr/>
            </p:nvSpPr>
            <p:spPr>
              <a:xfrm>
                <a:off x="4477930" y="3275112"/>
                <a:ext cx="106253" cy="307777"/>
              </a:xfrm>
              <a:prstGeom prst="rect">
                <a:avLst/>
              </a:prstGeom>
              <a:noFill/>
            </p:spPr>
            <p:txBody>
              <a:bodyPr wrap="square" rtlCol="0">
                <a:spAutoFit/>
              </a:bodyPr>
              <a:lstStyle/>
              <a:p>
                <a:pPr fontAlgn="base">
                  <a:spcBef>
                    <a:spcPct val="0"/>
                  </a:spcBef>
                  <a:spcAft>
                    <a:spcPct val="0"/>
                  </a:spcAft>
                </a:pPr>
                <a:r>
                  <a:rPr lang="es-MX" sz="1400" dirty="0">
                    <a:solidFill>
                      <a:srgbClr val="1E4191"/>
                    </a:solidFill>
                    <a:latin typeface="Arial" charset="0"/>
                  </a:rPr>
                  <a:t>R</a:t>
                </a:r>
              </a:p>
            </p:txBody>
          </p:sp>
        </p:grpSp>
        <p:grpSp>
          <p:nvGrpSpPr>
            <p:cNvPr id="607" name="Group 606"/>
            <p:cNvGrpSpPr/>
            <p:nvPr/>
          </p:nvGrpSpPr>
          <p:grpSpPr>
            <a:xfrm>
              <a:off x="2327331" y="5246606"/>
              <a:ext cx="213321" cy="307777"/>
              <a:chOff x="4465340" y="3275112"/>
              <a:chExt cx="213321" cy="307777"/>
            </a:xfrm>
          </p:grpSpPr>
          <p:sp>
            <p:nvSpPr>
              <p:cNvPr id="608" name="Oval 607"/>
              <p:cNvSpPr>
                <a:spLocks noChangeAspect="1"/>
              </p:cNvSpPr>
              <p:nvPr/>
            </p:nvSpPr>
            <p:spPr bwMode="auto">
              <a:xfrm>
                <a:off x="4465340" y="3322341"/>
                <a:ext cx="213321" cy="213319"/>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bodyPr>
              <a:lstStyle/>
              <a:p>
                <a:pPr eaLnBrk="0" fontAlgn="base" hangingPunct="0">
                  <a:spcBef>
                    <a:spcPct val="0"/>
                  </a:spcBef>
                  <a:spcAft>
                    <a:spcPct val="0"/>
                  </a:spcAft>
                </a:pPr>
                <a:endParaRPr lang="es-MX" sz="1050">
                  <a:solidFill>
                    <a:srgbClr val="1E4191"/>
                  </a:solidFill>
                </a:endParaRPr>
              </a:p>
            </p:txBody>
          </p:sp>
          <p:sp>
            <p:nvSpPr>
              <p:cNvPr id="609" name="TextBox 608"/>
              <p:cNvSpPr txBox="1"/>
              <p:nvPr/>
            </p:nvSpPr>
            <p:spPr>
              <a:xfrm>
                <a:off x="4477930" y="3275112"/>
                <a:ext cx="106253" cy="307777"/>
              </a:xfrm>
              <a:prstGeom prst="rect">
                <a:avLst/>
              </a:prstGeom>
              <a:noFill/>
            </p:spPr>
            <p:txBody>
              <a:bodyPr wrap="square" rtlCol="0">
                <a:spAutoFit/>
              </a:bodyPr>
              <a:lstStyle/>
              <a:p>
                <a:pPr fontAlgn="base">
                  <a:spcBef>
                    <a:spcPct val="0"/>
                  </a:spcBef>
                  <a:spcAft>
                    <a:spcPct val="0"/>
                  </a:spcAft>
                </a:pPr>
                <a:r>
                  <a:rPr lang="es-MX" sz="1400" dirty="0">
                    <a:solidFill>
                      <a:srgbClr val="1E4191"/>
                    </a:solidFill>
                    <a:latin typeface="Arial" charset="0"/>
                  </a:rPr>
                  <a:t>R</a:t>
                </a:r>
              </a:p>
            </p:txBody>
          </p:sp>
        </p:grpSp>
        <p:grpSp>
          <p:nvGrpSpPr>
            <p:cNvPr id="610" name="Group 609"/>
            <p:cNvGrpSpPr/>
            <p:nvPr/>
          </p:nvGrpSpPr>
          <p:grpSpPr>
            <a:xfrm>
              <a:off x="3801040" y="5246606"/>
              <a:ext cx="213321" cy="307777"/>
              <a:chOff x="4465340" y="3275112"/>
              <a:chExt cx="213321" cy="307777"/>
            </a:xfrm>
          </p:grpSpPr>
          <p:sp>
            <p:nvSpPr>
              <p:cNvPr id="611" name="Oval 610"/>
              <p:cNvSpPr>
                <a:spLocks noChangeAspect="1"/>
              </p:cNvSpPr>
              <p:nvPr/>
            </p:nvSpPr>
            <p:spPr bwMode="auto">
              <a:xfrm>
                <a:off x="4465340" y="3322341"/>
                <a:ext cx="213321" cy="213319"/>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bodyPr>
              <a:lstStyle/>
              <a:p>
                <a:pPr eaLnBrk="0" fontAlgn="base" hangingPunct="0">
                  <a:spcBef>
                    <a:spcPct val="0"/>
                  </a:spcBef>
                  <a:spcAft>
                    <a:spcPct val="0"/>
                  </a:spcAft>
                </a:pPr>
                <a:endParaRPr lang="es-MX" sz="1050">
                  <a:solidFill>
                    <a:srgbClr val="1E4191"/>
                  </a:solidFill>
                </a:endParaRPr>
              </a:p>
            </p:txBody>
          </p:sp>
          <p:sp>
            <p:nvSpPr>
              <p:cNvPr id="612" name="TextBox 611"/>
              <p:cNvSpPr txBox="1"/>
              <p:nvPr/>
            </p:nvSpPr>
            <p:spPr>
              <a:xfrm>
                <a:off x="4477930" y="3275112"/>
                <a:ext cx="106253" cy="307777"/>
              </a:xfrm>
              <a:prstGeom prst="rect">
                <a:avLst/>
              </a:prstGeom>
              <a:noFill/>
            </p:spPr>
            <p:txBody>
              <a:bodyPr wrap="square" rtlCol="0">
                <a:spAutoFit/>
              </a:bodyPr>
              <a:lstStyle/>
              <a:p>
                <a:pPr fontAlgn="base">
                  <a:spcBef>
                    <a:spcPct val="0"/>
                  </a:spcBef>
                  <a:spcAft>
                    <a:spcPct val="0"/>
                  </a:spcAft>
                </a:pPr>
                <a:r>
                  <a:rPr lang="es-MX" sz="1400" dirty="0">
                    <a:solidFill>
                      <a:srgbClr val="1E4191"/>
                    </a:solidFill>
                    <a:latin typeface="Arial" charset="0"/>
                  </a:rPr>
                  <a:t>R</a:t>
                </a:r>
              </a:p>
            </p:txBody>
          </p:sp>
        </p:grpSp>
        <p:grpSp>
          <p:nvGrpSpPr>
            <p:cNvPr id="613" name="Group 612"/>
            <p:cNvGrpSpPr/>
            <p:nvPr/>
          </p:nvGrpSpPr>
          <p:grpSpPr>
            <a:xfrm>
              <a:off x="5288978" y="5246606"/>
              <a:ext cx="213321" cy="307777"/>
              <a:chOff x="4465340" y="3275112"/>
              <a:chExt cx="213321" cy="307777"/>
            </a:xfrm>
          </p:grpSpPr>
          <p:sp>
            <p:nvSpPr>
              <p:cNvPr id="614" name="Oval 613"/>
              <p:cNvSpPr>
                <a:spLocks noChangeAspect="1"/>
              </p:cNvSpPr>
              <p:nvPr/>
            </p:nvSpPr>
            <p:spPr bwMode="auto">
              <a:xfrm>
                <a:off x="4465340" y="3322341"/>
                <a:ext cx="213321" cy="213319"/>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bodyPr>
              <a:lstStyle/>
              <a:p>
                <a:pPr eaLnBrk="0" fontAlgn="base" hangingPunct="0">
                  <a:spcBef>
                    <a:spcPct val="0"/>
                  </a:spcBef>
                  <a:spcAft>
                    <a:spcPct val="0"/>
                  </a:spcAft>
                </a:pPr>
                <a:endParaRPr lang="es-MX" sz="1050">
                  <a:solidFill>
                    <a:srgbClr val="1E4191"/>
                  </a:solidFill>
                </a:endParaRPr>
              </a:p>
            </p:txBody>
          </p:sp>
          <p:sp>
            <p:nvSpPr>
              <p:cNvPr id="615" name="TextBox 614"/>
              <p:cNvSpPr txBox="1"/>
              <p:nvPr/>
            </p:nvSpPr>
            <p:spPr>
              <a:xfrm>
                <a:off x="4477930" y="3275112"/>
                <a:ext cx="106253" cy="307777"/>
              </a:xfrm>
              <a:prstGeom prst="rect">
                <a:avLst/>
              </a:prstGeom>
              <a:noFill/>
            </p:spPr>
            <p:txBody>
              <a:bodyPr wrap="square" rtlCol="0">
                <a:spAutoFit/>
              </a:bodyPr>
              <a:lstStyle/>
              <a:p>
                <a:pPr fontAlgn="base">
                  <a:spcBef>
                    <a:spcPct val="0"/>
                  </a:spcBef>
                  <a:spcAft>
                    <a:spcPct val="0"/>
                  </a:spcAft>
                </a:pPr>
                <a:r>
                  <a:rPr lang="es-MX" sz="1400" dirty="0">
                    <a:solidFill>
                      <a:srgbClr val="1E4191"/>
                    </a:solidFill>
                    <a:latin typeface="Arial" charset="0"/>
                  </a:rPr>
                  <a:t>R</a:t>
                </a:r>
              </a:p>
            </p:txBody>
          </p:sp>
        </p:grpSp>
        <p:grpSp>
          <p:nvGrpSpPr>
            <p:cNvPr id="616" name="Group 615"/>
            <p:cNvGrpSpPr/>
            <p:nvPr/>
          </p:nvGrpSpPr>
          <p:grpSpPr>
            <a:xfrm>
              <a:off x="6778882" y="5246606"/>
              <a:ext cx="213321" cy="307777"/>
              <a:chOff x="4465340" y="3275112"/>
              <a:chExt cx="213321" cy="307777"/>
            </a:xfrm>
          </p:grpSpPr>
          <p:sp>
            <p:nvSpPr>
              <p:cNvPr id="617" name="Oval 616"/>
              <p:cNvSpPr>
                <a:spLocks noChangeAspect="1"/>
              </p:cNvSpPr>
              <p:nvPr/>
            </p:nvSpPr>
            <p:spPr bwMode="auto">
              <a:xfrm>
                <a:off x="4465340" y="3322341"/>
                <a:ext cx="213321" cy="213319"/>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bodyPr>
              <a:lstStyle/>
              <a:p>
                <a:pPr eaLnBrk="0" fontAlgn="base" hangingPunct="0">
                  <a:spcBef>
                    <a:spcPct val="0"/>
                  </a:spcBef>
                  <a:spcAft>
                    <a:spcPct val="0"/>
                  </a:spcAft>
                </a:pPr>
                <a:endParaRPr lang="es-MX" sz="1050">
                  <a:solidFill>
                    <a:srgbClr val="1E4191"/>
                  </a:solidFill>
                </a:endParaRPr>
              </a:p>
            </p:txBody>
          </p:sp>
          <p:sp>
            <p:nvSpPr>
              <p:cNvPr id="618" name="TextBox 617"/>
              <p:cNvSpPr txBox="1"/>
              <p:nvPr/>
            </p:nvSpPr>
            <p:spPr>
              <a:xfrm>
                <a:off x="4477930" y="3275112"/>
                <a:ext cx="106253" cy="307777"/>
              </a:xfrm>
              <a:prstGeom prst="rect">
                <a:avLst/>
              </a:prstGeom>
              <a:noFill/>
            </p:spPr>
            <p:txBody>
              <a:bodyPr wrap="square" rtlCol="0">
                <a:spAutoFit/>
              </a:bodyPr>
              <a:lstStyle/>
              <a:p>
                <a:pPr fontAlgn="base">
                  <a:spcBef>
                    <a:spcPct val="0"/>
                  </a:spcBef>
                  <a:spcAft>
                    <a:spcPct val="0"/>
                  </a:spcAft>
                </a:pPr>
                <a:r>
                  <a:rPr lang="es-MX" sz="1400" dirty="0">
                    <a:solidFill>
                      <a:srgbClr val="1E4191"/>
                    </a:solidFill>
                    <a:latin typeface="Arial" charset="0"/>
                  </a:rPr>
                  <a:t>R</a:t>
                </a:r>
              </a:p>
            </p:txBody>
          </p:sp>
        </p:grpSp>
      </p:grpSp>
      <p:grpSp>
        <p:nvGrpSpPr>
          <p:cNvPr id="14" name="Group 13"/>
          <p:cNvGrpSpPr/>
          <p:nvPr/>
        </p:nvGrpSpPr>
        <p:grpSpPr>
          <a:xfrm>
            <a:off x="8015081" y="5442170"/>
            <a:ext cx="486817" cy="307777"/>
            <a:chOff x="5020006" y="3138476"/>
            <a:chExt cx="486817" cy="307777"/>
          </a:xfrm>
        </p:grpSpPr>
        <p:sp>
          <p:nvSpPr>
            <p:cNvPr id="621" name="TextBox 620"/>
            <p:cNvSpPr txBox="1"/>
            <p:nvPr/>
          </p:nvSpPr>
          <p:spPr>
            <a:xfrm>
              <a:off x="5020006" y="3138476"/>
              <a:ext cx="486817" cy="307777"/>
            </a:xfrm>
            <a:prstGeom prst="rect">
              <a:avLst/>
            </a:prstGeom>
            <a:noFill/>
          </p:spPr>
          <p:txBody>
            <a:bodyPr wrap="square" rtlCol="0">
              <a:spAutoFit/>
            </a:bodyPr>
            <a:lstStyle/>
            <a:p>
              <a:pPr fontAlgn="base">
                <a:spcBef>
                  <a:spcPct val="0"/>
                </a:spcBef>
                <a:spcAft>
                  <a:spcPct val="0"/>
                </a:spcAft>
              </a:pPr>
              <a:r>
                <a:rPr lang="es-MX" sz="1400" dirty="0">
                  <a:solidFill>
                    <a:srgbClr val="1E4191"/>
                  </a:solidFill>
                  <a:latin typeface="Arial" charset="0"/>
                </a:rPr>
                <a:t>VS</a:t>
              </a:r>
            </a:p>
          </p:txBody>
        </p:sp>
        <p:sp>
          <p:nvSpPr>
            <p:cNvPr id="620" name="Oval 619"/>
            <p:cNvSpPr>
              <a:spLocks noChangeAspect="1"/>
            </p:cNvSpPr>
            <p:nvPr/>
          </p:nvSpPr>
          <p:spPr bwMode="auto">
            <a:xfrm>
              <a:off x="5075655" y="3172056"/>
              <a:ext cx="252002" cy="252000"/>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bodyPr>
            <a:lstStyle/>
            <a:p>
              <a:pPr eaLnBrk="0" fontAlgn="base" hangingPunct="0">
                <a:spcBef>
                  <a:spcPct val="0"/>
                </a:spcBef>
                <a:spcAft>
                  <a:spcPct val="0"/>
                </a:spcAft>
              </a:pPr>
              <a:endParaRPr lang="es-MX" sz="1050">
                <a:solidFill>
                  <a:srgbClr val="1E4191"/>
                </a:solidFill>
              </a:endParaRPr>
            </a:p>
          </p:txBody>
        </p:sp>
      </p:grpSp>
      <p:sp>
        <p:nvSpPr>
          <p:cNvPr id="623" name="Content Placeholder 2"/>
          <p:cNvSpPr txBox="1">
            <a:spLocks/>
          </p:cNvSpPr>
          <p:nvPr/>
        </p:nvSpPr>
        <p:spPr bwMode="auto">
          <a:xfrm>
            <a:off x="216684" y="2449749"/>
            <a:ext cx="8459788" cy="853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20000"/>
              </a:spcBef>
              <a:spcAft>
                <a:spcPct val="0"/>
              </a:spcAft>
              <a:buClr>
                <a:srgbClr val="004880"/>
              </a:buClr>
              <a:defRPr sz="3200">
                <a:solidFill>
                  <a:srgbClr val="4157AD"/>
                </a:solidFill>
                <a:latin typeface="+mn-lt"/>
                <a:ea typeface="+mn-ea"/>
                <a:cs typeface="+mn-cs"/>
              </a:defRPr>
            </a:lvl1pPr>
            <a:lvl2pPr marL="403225" indent="-288925" algn="l" rtl="0" fontAlgn="base">
              <a:spcBef>
                <a:spcPct val="20000"/>
              </a:spcBef>
              <a:spcAft>
                <a:spcPct val="0"/>
              </a:spcAft>
              <a:buClr>
                <a:srgbClr val="004880"/>
              </a:buClr>
              <a:buFont typeface="GE Inspira" pitchFamily="34" charset="0"/>
              <a:buChar char="&gt;"/>
              <a:defRPr sz="3200">
                <a:solidFill>
                  <a:srgbClr val="4157AD"/>
                </a:solidFill>
                <a:latin typeface="+mn-lt"/>
              </a:defRPr>
            </a:lvl2pPr>
            <a:lvl3pPr marL="857250" indent="-277813" algn="l" rtl="0" fontAlgn="base">
              <a:spcBef>
                <a:spcPct val="20000"/>
              </a:spcBef>
              <a:spcAft>
                <a:spcPct val="0"/>
              </a:spcAft>
              <a:buClr>
                <a:srgbClr val="004880"/>
              </a:buClr>
              <a:buChar char="–"/>
              <a:defRPr sz="3200">
                <a:solidFill>
                  <a:srgbClr val="4157AD"/>
                </a:solidFill>
                <a:latin typeface="+mn-lt"/>
              </a:defRPr>
            </a:lvl3pPr>
            <a:lvl4pPr marL="1255713" indent="-284163" algn="l" rtl="0" fontAlgn="base">
              <a:spcBef>
                <a:spcPct val="20000"/>
              </a:spcBef>
              <a:spcAft>
                <a:spcPct val="0"/>
              </a:spcAft>
              <a:buClr>
                <a:srgbClr val="004880"/>
              </a:buClr>
              <a:buFont typeface="Times" pitchFamily="18" charset="0"/>
              <a:buChar char="•"/>
              <a:defRPr sz="3200">
                <a:solidFill>
                  <a:srgbClr val="4157AD"/>
                </a:solidFill>
                <a:latin typeface="+mn-lt"/>
              </a:defRPr>
            </a:lvl4pPr>
            <a:lvl5pPr marL="1658938" indent="-288925" algn="l" rtl="0" fontAlgn="base">
              <a:spcBef>
                <a:spcPct val="20000"/>
              </a:spcBef>
              <a:spcAft>
                <a:spcPct val="0"/>
              </a:spcAft>
              <a:buClr>
                <a:srgbClr val="004880"/>
              </a:buClr>
              <a:buChar char="»"/>
              <a:defRPr sz="3200">
                <a:solidFill>
                  <a:srgbClr val="4157AD"/>
                </a:solidFill>
                <a:latin typeface="+mn-lt"/>
              </a:defRPr>
            </a:lvl5pPr>
            <a:lvl6pPr marL="2116138" indent="-288925" algn="l" rtl="0" fontAlgn="base">
              <a:spcBef>
                <a:spcPct val="20000"/>
              </a:spcBef>
              <a:spcAft>
                <a:spcPct val="0"/>
              </a:spcAft>
              <a:buClr>
                <a:srgbClr val="004880"/>
              </a:buClr>
              <a:buChar char="»"/>
              <a:defRPr sz="3200">
                <a:solidFill>
                  <a:srgbClr val="4157AD"/>
                </a:solidFill>
                <a:latin typeface="+mn-lt"/>
              </a:defRPr>
            </a:lvl6pPr>
            <a:lvl7pPr marL="2573338" indent="-288925" algn="l" rtl="0" fontAlgn="base">
              <a:spcBef>
                <a:spcPct val="20000"/>
              </a:spcBef>
              <a:spcAft>
                <a:spcPct val="0"/>
              </a:spcAft>
              <a:buClr>
                <a:srgbClr val="004880"/>
              </a:buClr>
              <a:buChar char="»"/>
              <a:defRPr sz="3200">
                <a:solidFill>
                  <a:srgbClr val="4157AD"/>
                </a:solidFill>
                <a:latin typeface="+mn-lt"/>
              </a:defRPr>
            </a:lvl7pPr>
            <a:lvl8pPr marL="3030538" indent="-288925" algn="l" rtl="0" fontAlgn="base">
              <a:spcBef>
                <a:spcPct val="20000"/>
              </a:spcBef>
              <a:spcAft>
                <a:spcPct val="0"/>
              </a:spcAft>
              <a:buClr>
                <a:srgbClr val="004880"/>
              </a:buClr>
              <a:buChar char="»"/>
              <a:defRPr sz="3200">
                <a:solidFill>
                  <a:srgbClr val="4157AD"/>
                </a:solidFill>
                <a:latin typeface="+mn-lt"/>
              </a:defRPr>
            </a:lvl8pPr>
            <a:lvl9pPr marL="3487738" indent="-288925" algn="l" rtl="0" fontAlgn="base">
              <a:spcBef>
                <a:spcPct val="20000"/>
              </a:spcBef>
              <a:spcAft>
                <a:spcPct val="0"/>
              </a:spcAft>
              <a:buClr>
                <a:srgbClr val="004880"/>
              </a:buClr>
              <a:buChar char="»"/>
              <a:defRPr sz="3200">
                <a:solidFill>
                  <a:srgbClr val="4157AD"/>
                </a:solidFill>
                <a:latin typeface="+mn-lt"/>
              </a:defRPr>
            </a:lvl9pPr>
          </a:lstStyle>
          <a:p>
            <a:pPr marL="457200" indent="-457200">
              <a:buFont typeface="Arial" pitchFamily="34" charset="0"/>
              <a:buChar char="•"/>
            </a:pPr>
            <a:r>
              <a:rPr lang="es-MX" sz="2800" dirty="0"/>
              <a:t>EOLVS (</a:t>
            </a:r>
            <a:r>
              <a:rPr lang="es-MX" sz="2800" dirty="0" err="1"/>
              <a:t>End</a:t>
            </a:r>
            <a:r>
              <a:rPr lang="es-MX" sz="2800" dirty="0"/>
              <a:t>-of-line </a:t>
            </a:r>
            <a:r>
              <a:rPr lang="es-MX" sz="2800" dirty="0" err="1"/>
              <a:t>Voltage</a:t>
            </a:r>
            <a:r>
              <a:rPr lang="es-MX" sz="2800" dirty="0"/>
              <a:t> Sensor) en circuitos radiales</a:t>
            </a:r>
          </a:p>
          <a:p>
            <a:pPr marL="457200" indent="-457200">
              <a:buFont typeface="Arial" pitchFamily="34" charset="0"/>
              <a:buChar char="•"/>
            </a:pPr>
            <a:endParaRPr lang="es-MX" dirty="0"/>
          </a:p>
        </p:txBody>
      </p:sp>
    </p:spTree>
    <p:extLst>
      <p:ext uri="{BB962C8B-B14F-4D97-AF65-F5344CB8AC3E}">
        <p14:creationId xmlns:p14="http://schemas.microsoft.com/office/powerpoint/2010/main" val="371389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23"/>
                                        </p:tgtEl>
                                        <p:attrNameLst>
                                          <p:attrName>style.visibility</p:attrName>
                                        </p:attrNameLst>
                                      </p:cBhvr>
                                      <p:to>
                                        <p:strVal val="visible"/>
                                      </p:to>
                                    </p:set>
                                    <p:anim calcmode="lin" valueType="num">
                                      <p:cBhvr additive="base">
                                        <p:cTn id="27" dur="500" fill="hold"/>
                                        <p:tgtEl>
                                          <p:spTgt spid="623"/>
                                        </p:tgtEl>
                                        <p:attrNameLst>
                                          <p:attrName>ppt_x</p:attrName>
                                        </p:attrNameLst>
                                      </p:cBhvr>
                                      <p:tavLst>
                                        <p:tav tm="0">
                                          <p:val>
                                            <p:strVal val="#ppt_x"/>
                                          </p:val>
                                        </p:tav>
                                        <p:tav tm="100000">
                                          <p:val>
                                            <p:strVal val="#ppt_x"/>
                                          </p:val>
                                        </p:tav>
                                      </p:tavLst>
                                    </p:anim>
                                    <p:anim calcmode="lin" valueType="num">
                                      <p:cBhvr additive="base">
                                        <p:cTn id="28" dur="500" fill="hold"/>
                                        <p:tgtEl>
                                          <p:spTgt spid="623"/>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6"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80">
                                          <p:stCondLst>
                                            <p:cond delay="0"/>
                                          </p:stCondLst>
                                        </p:cTn>
                                        <p:tgtEl>
                                          <p:spTgt spid="14"/>
                                        </p:tgtEl>
                                      </p:cBhvr>
                                    </p:animEffect>
                                    <p:anim calcmode="lin" valueType="num">
                                      <p:cBhvr>
                                        <p:cTn id="3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8" dur="26">
                                          <p:stCondLst>
                                            <p:cond delay="650"/>
                                          </p:stCondLst>
                                        </p:cTn>
                                        <p:tgtEl>
                                          <p:spTgt spid="14"/>
                                        </p:tgtEl>
                                      </p:cBhvr>
                                      <p:to x="100000" y="60000"/>
                                    </p:animScale>
                                    <p:animScale>
                                      <p:cBhvr>
                                        <p:cTn id="39" dur="166" decel="50000">
                                          <p:stCondLst>
                                            <p:cond delay="676"/>
                                          </p:stCondLst>
                                        </p:cTn>
                                        <p:tgtEl>
                                          <p:spTgt spid="14"/>
                                        </p:tgtEl>
                                      </p:cBhvr>
                                      <p:to x="100000" y="100000"/>
                                    </p:animScale>
                                    <p:animScale>
                                      <p:cBhvr>
                                        <p:cTn id="40" dur="26">
                                          <p:stCondLst>
                                            <p:cond delay="1312"/>
                                          </p:stCondLst>
                                        </p:cTn>
                                        <p:tgtEl>
                                          <p:spTgt spid="14"/>
                                        </p:tgtEl>
                                      </p:cBhvr>
                                      <p:to x="100000" y="80000"/>
                                    </p:animScale>
                                    <p:animScale>
                                      <p:cBhvr>
                                        <p:cTn id="41" dur="166" decel="50000">
                                          <p:stCondLst>
                                            <p:cond delay="1338"/>
                                          </p:stCondLst>
                                        </p:cTn>
                                        <p:tgtEl>
                                          <p:spTgt spid="14"/>
                                        </p:tgtEl>
                                      </p:cBhvr>
                                      <p:to x="100000" y="100000"/>
                                    </p:animScale>
                                    <p:animScale>
                                      <p:cBhvr>
                                        <p:cTn id="42" dur="26">
                                          <p:stCondLst>
                                            <p:cond delay="1642"/>
                                          </p:stCondLst>
                                        </p:cTn>
                                        <p:tgtEl>
                                          <p:spTgt spid="14"/>
                                        </p:tgtEl>
                                      </p:cBhvr>
                                      <p:to x="100000" y="90000"/>
                                    </p:animScale>
                                    <p:animScale>
                                      <p:cBhvr>
                                        <p:cTn id="43" dur="166" decel="50000">
                                          <p:stCondLst>
                                            <p:cond delay="1668"/>
                                          </p:stCondLst>
                                        </p:cTn>
                                        <p:tgtEl>
                                          <p:spTgt spid="14"/>
                                        </p:tgtEl>
                                      </p:cBhvr>
                                      <p:to x="100000" y="100000"/>
                                    </p:animScale>
                                    <p:animScale>
                                      <p:cBhvr>
                                        <p:cTn id="44" dur="26">
                                          <p:stCondLst>
                                            <p:cond delay="1808"/>
                                          </p:stCondLst>
                                        </p:cTn>
                                        <p:tgtEl>
                                          <p:spTgt spid="14"/>
                                        </p:tgtEl>
                                      </p:cBhvr>
                                      <p:to x="100000" y="95000"/>
                                    </p:animScale>
                                    <p:animScale>
                                      <p:cBhvr>
                                        <p:cTn id="45"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Algoritmos</a:t>
            </a:r>
            <a:r>
              <a:rPr lang="en-US" dirty="0"/>
              <a:t> </a:t>
            </a:r>
            <a:r>
              <a:rPr lang="en-US" dirty="0" err="1"/>
              <a:t>avanzados</a:t>
            </a:r>
            <a:r>
              <a:rPr lang="en-US" dirty="0"/>
              <a:t> </a:t>
            </a:r>
            <a:br>
              <a:rPr lang="en-US" dirty="0"/>
            </a:br>
            <a:r>
              <a:rPr lang="en-US" dirty="0"/>
              <a:t>Control de Volt/VARs</a:t>
            </a:r>
          </a:p>
        </p:txBody>
      </p:sp>
    </p:spTree>
    <p:extLst>
      <p:ext uri="{BB962C8B-B14F-4D97-AF65-F5344CB8AC3E}">
        <p14:creationId xmlns:p14="http://schemas.microsoft.com/office/powerpoint/2010/main" val="186298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2362" y="1484784"/>
            <a:ext cx="8580118" cy="4752528"/>
          </a:xfrm>
          <a:prstGeom prst="rect">
            <a:avLst/>
          </a:prstGeom>
          <a:solidFill>
            <a:srgbClr val="4157AD">
              <a:lumMod val="60000"/>
              <a:lumOff val="40000"/>
            </a:srgbClr>
          </a:solidFill>
          <a:ln>
            <a:noFill/>
          </a:ln>
          <a:effectLst>
            <a:outerShdw blurRad="50800" dist="38100" dir="2700000" algn="tl" rotWithShape="0">
              <a:prstClr val="black">
                <a:alpha val="40000"/>
              </a:prstClr>
            </a:outerShdw>
          </a:effectLst>
          <a:scene3d>
            <a:camera prst="orthographicFront"/>
            <a:lightRig rig="soft" dir="t"/>
          </a:scene3d>
          <a:sp3d extrusionH="1700" prstMaterial="translucentPowder">
            <a:bevelT w="120650" h="120650"/>
            <a:bevelB w="0" h="0" prst="convex"/>
          </a:sp3d>
        </p:spPr>
      </p:sp>
      <p:sp>
        <p:nvSpPr>
          <p:cNvPr id="5" name="Title 1"/>
          <p:cNvSpPr>
            <a:spLocks noGrp="1"/>
          </p:cNvSpPr>
          <p:nvPr>
            <p:ph type="title"/>
          </p:nvPr>
        </p:nvSpPr>
        <p:spPr bwMode="auto">
          <a:xfrm>
            <a:off x="251520" y="247650"/>
            <a:ext cx="8892480" cy="1276350"/>
          </a:xfrm>
          <a:prstGeom prst="rect">
            <a:avLst/>
          </a:prstGeom>
          <a:noFill/>
          <a:ln w="9525">
            <a:noFill/>
            <a:miter lim="800000"/>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MX" sz="4000" dirty="0">
                <a:solidFill>
                  <a:srgbClr val="4157AD"/>
                </a:solidFill>
              </a:rPr>
              <a:t>Algoritmos Avanzados para la Optimización de la Distribución</a:t>
            </a:r>
          </a:p>
        </p:txBody>
      </p:sp>
      <p:sp>
        <p:nvSpPr>
          <p:cNvPr id="7" name="Rectangle 6"/>
          <p:cNvSpPr/>
          <p:nvPr/>
        </p:nvSpPr>
        <p:spPr>
          <a:xfrm>
            <a:off x="287157" y="1592092"/>
            <a:ext cx="8580118" cy="4717062"/>
          </a:xfrm>
          <a:prstGeom prst="rect">
            <a:avLst/>
          </a:prstGeom>
          <a:noFill/>
          <a:ln>
            <a:noFill/>
          </a:ln>
          <a:effectLst/>
          <a:scene3d>
            <a:camera prst="orthographicFront"/>
            <a:lightRig rig="chilly" dir="t"/>
          </a:scene3d>
          <a:sp3d/>
        </p:spPr>
        <p:txBody>
          <a:bodyPr lIns="167640" tIns="167640" rIns="167640" bIns="167640" spcCol="1270" anchor="ctr"/>
          <a:lstStyle/>
          <a:p>
            <a:pPr algn="ctr" defTabSz="1955800">
              <a:lnSpc>
                <a:spcPct val="90000"/>
              </a:lnSpc>
              <a:spcAft>
                <a:spcPct val="35000"/>
              </a:spcAft>
              <a:defRPr/>
            </a:pPr>
            <a:endParaRPr lang="en-US" sz="4400" kern="0" dirty="0">
              <a:solidFill>
                <a:srgbClr val="FFFFFF">
                  <a:hueOff val="0"/>
                  <a:satOff val="0"/>
                  <a:lumOff val="0"/>
                  <a:alphaOff val="0"/>
                </a:srgbClr>
              </a:solidFill>
            </a:endParaRPr>
          </a:p>
        </p:txBody>
      </p:sp>
      <p:sp>
        <p:nvSpPr>
          <p:cNvPr id="11" name="Rectangle 10"/>
          <p:cNvSpPr/>
          <p:nvPr/>
        </p:nvSpPr>
        <p:spPr>
          <a:xfrm>
            <a:off x="503546" y="3913259"/>
            <a:ext cx="2804078" cy="1675981"/>
          </a:xfrm>
          <a:prstGeom prst="rect">
            <a:avLst/>
          </a:prstGeom>
          <a:solidFill>
            <a:srgbClr val="00A4DE">
              <a:alpha val="6667"/>
            </a:srgbClr>
          </a:solidFill>
          <a:ln>
            <a:noFill/>
          </a:ln>
          <a:effectLst/>
          <a:scene3d>
            <a:camera prst="orthographicFront"/>
            <a:lightRig rig="chilly" dir="t"/>
          </a:scene3d>
          <a:sp3d prstMaterial="translucentPowder">
            <a:bevelT w="127000" h="25400" prst="softRound"/>
          </a:sp3d>
        </p:spPr>
        <p:txBody>
          <a:bodyPr/>
          <a:lstStyle/>
          <a:p>
            <a:pPr defTabSz="1155700">
              <a:lnSpc>
                <a:spcPct val="90000"/>
              </a:lnSpc>
              <a:defRPr/>
            </a:pPr>
            <a:endParaRPr lang="en-US" kern="0" dirty="0">
              <a:solidFill>
                <a:srgbClr val="FFFFFF"/>
              </a:solidFill>
            </a:endParaRPr>
          </a:p>
        </p:txBody>
      </p:sp>
      <p:sp>
        <p:nvSpPr>
          <p:cNvPr id="12" name="Rectangle 17"/>
          <p:cNvSpPr>
            <a:spLocks noChangeArrowheads="1"/>
          </p:cNvSpPr>
          <p:nvPr/>
        </p:nvSpPr>
        <p:spPr bwMode="auto">
          <a:xfrm>
            <a:off x="548969" y="3885432"/>
            <a:ext cx="271323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955800" fontAlgn="base">
              <a:lnSpc>
                <a:spcPct val="90000"/>
              </a:lnSpc>
              <a:spcBef>
                <a:spcPct val="0"/>
              </a:spcBef>
              <a:spcAft>
                <a:spcPct val="35000"/>
              </a:spcAft>
            </a:pPr>
            <a:r>
              <a:rPr lang="en-US" sz="1600" dirty="0" err="1">
                <a:solidFill>
                  <a:srgbClr val="FFFFFF"/>
                </a:solidFill>
                <a:latin typeface="GE Inspira Pitch" pitchFamily="34" charset="0"/>
              </a:rPr>
              <a:t>Automatización</a:t>
            </a:r>
            <a:r>
              <a:rPr lang="en-US" sz="1600" dirty="0">
                <a:solidFill>
                  <a:srgbClr val="FFFFFF"/>
                </a:solidFill>
                <a:latin typeface="GE Inspira Pitch" pitchFamily="34" charset="0"/>
              </a:rPr>
              <a:t> </a:t>
            </a:r>
            <a:r>
              <a:rPr lang="en-US" sz="1600" dirty="0" err="1">
                <a:solidFill>
                  <a:srgbClr val="FFFFFF"/>
                </a:solidFill>
                <a:latin typeface="GE Inspira Pitch" pitchFamily="34" charset="0"/>
              </a:rPr>
              <a:t>Subestación</a:t>
            </a:r>
            <a:endParaRPr lang="en-US" sz="1600" dirty="0">
              <a:solidFill>
                <a:srgbClr val="FFFFFF"/>
              </a:solidFill>
              <a:latin typeface="GE Inspira Pitch" pitchFamily="34" charset="0"/>
            </a:endParaRPr>
          </a:p>
        </p:txBody>
      </p:sp>
      <p:grpSp>
        <p:nvGrpSpPr>
          <p:cNvPr id="13" name="Group 12"/>
          <p:cNvGrpSpPr/>
          <p:nvPr/>
        </p:nvGrpSpPr>
        <p:grpSpPr>
          <a:xfrm>
            <a:off x="395535" y="5661248"/>
            <a:ext cx="5295843" cy="457946"/>
            <a:chOff x="503546" y="5496654"/>
            <a:chExt cx="3492390" cy="457946"/>
          </a:xfrm>
        </p:grpSpPr>
        <p:sp>
          <p:nvSpPr>
            <p:cNvPr id="14" name="Rectangle 13"/>
            <p:cNvSpPr/>
            <p:nvPr/>
          </p:nvSpPr>
          <p:spPr bwMode="auto">
            <a:xfrm>
              <a:off x="566942" y="5496654"/>
              <a:ext cx="3365598" cy="457946"/>
            </a:xfrm>
            <a:prstGeom prst="rect">
              <a:avLst/>
            </a:prstGeom>
            <a:solidFill>
              <a:srgbClr val="FFFFFF">
                <a:lumMod val="65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lstStyle/>
            <a:p>
              <a:pPr eaLnBrk="0" hangingPunct="0">
                <a:defRPr/>
              </a:pPr>
              <a:endParaRPr lang="en-US" kern="0" dirty="0">
                <a:solidFill>
                  <a:srgbClr val="4157AD"/>
                </a:solidFill>
              </a:endParaRPr>
            </a:p>
          </p:txBody>
        </p:sp>
        <p:sp>
          <p:nvSpPr>
            <p:cNvPr id="15" name="Rectangle 34"/>
            <p:cNvSpPr>
              <a:spLocks noChangeArrowheads="1"/>
            </p:cNvSpPr>
            <p:nvPr/>
          </p:nvSpPr>
          <p:spPr bwMode="auto">
            <a:xfrm>
              <a:off x="503546" y="5582511"/>
              <a:ext cx="3492390"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a:lnSpc>
                  <a:spcPct val="90000"/>
                </a:lnSpc>
                <a:spcAft>
                  <a:spcPct val="35000"/>
                </a:spcAft>
              </a:pPr>
              <a:r>
                <a:rPr lang="en-US" sz="1400" kern="0" dirty="0" err="1">
                  <a:solidFill>
                    <a:srgbClr val="FFFFFF"/>
                  </a:solidFill>
                  <a:latin typeface="GE Inspira Pitch" pitchFamily="34" charset="0"/>
                </a:rPr>
                <a:t>Dispositivos</a:t>
              </a:r>
              <a:r>
                <a:rPr lang="en-US" sz="1400" kern="0" dirty="0">
                  <a:solidFill>
                    <a:srgbClr val="FFFFFF"/>
                  </a:solidFill>
                  <a:latin typeface="GE Inspira Pitch" pitchFamily="34" charset="0"/>
                </a:rPr>
                <a:t> &amp; </a:t>
              </a:r>
              <a:r>
                <a:rPr lang="en-US" sz="1400" kern="0" dirty="0" err="1">
                  <a:solidFill>
                    <a:srgbClr val="FFFFFF"/>
                  </a:solidFill>
                  <a:latin typeface="GE Inspira Pitch" pitchFamily="34" charset="0"/>
                </a:rPr>
                <a:t>Controladores</a:t>
              </a:r>
              <a:r>
                <a:rPr lang="en-US" sz="1400" kern="0" dirty="0">
                  <a:solidFill>
                    <a:srgbClr val="FFFFFF"/>
                  </a:solidFill>
                  <a:latin typeface="GE Inspira Pitch" pitchFamily="34" charset="0"/>
                </a:rPr>
                <a:t> de DISTRIBUCIÓN</a:t>
              </a:r>
              <a:endParaRPr lang="en-US" kern="0" dirty="0">
                <a:solidFill>
                  <a:srgbClr val="FFFFFF"/>
                </a:solidFill>
                <a:latin typeface="GE Inspira Pitch" pitchFamily="34" charset="0"/>
              </a:endParaRPr>
            </a:p>
          </p:txBody>
        </p:sp>
      </p:grpSp>
      <p:grpSp>
        <p:nvGrpSpPr>
          <p:cNvPr id="17" name="Group 16"/>
          <p:cNvGrpSpPr/>
          <p:nvPr/>
        </p:nvGrpSpPr>
        <p:grpSpPr>
          <a:xfrm>
            <a:off x="2143931" y="4221088"/>
            <a:ext cx="1119868" cy="308633"/>
            <a:chOff x="5547362" y="3498894"/>
            <a:chExt cx="3201101" cy="457946"/>
          </a:xfrm>
        </p:grpSpPr>
        <p:sp>
          <p:nvSpPr>
            <p:cNvPr id="18" name="Rectangle 17"/>
            <p:cNvSpPr/>
            <p:nvPr/>
          </p:nvSpPr>
          <p:spPr bwMode="auto">
            <a:xfrm>
              <a:off x="5547362" y="3498894"/>
              <a:ext cx="3201101" cy="457946"/>
            </a:xfrm>
            <a:prstGeom prst="rect">
              <a:avLst/>
            </a:prstGeom>
            <a:solidFill>
              <a:srgbClr val="FF99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19" name="Rectangle 34"/>
            <p:cNvSpPr>
              <a:spLocks noChangeArrowheads="1"/>
            </p:cNvSpPr>
            <p:nvPr/>
          </p:nvSpPr>
          <p:spPr bwMode="auto">
            <a:xfrm>
              <a:off x="6125993" y="3566890"/>
              <a:ext cx="2043842" cy="32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fontAlgn="base">
                <a:lnSpc>
                  <a:spcPct val="90000"/>
                </a:lnSpc>
                <a:spcBef>
                  <a:spcPct val="0"/>
                </a:spcBef>
                <a:spcAft>
                  <a:spcPct val="35000"/>
                </a:spcAft>
              </a:pPr>
              <a:r>
                <a:rPr lang="en-US" sz="900" dirty="0">
                  <a:solidFill>
                    <a:srgbClr val="FFFFFF"/>
                  </a:solidFill>
                  <a:latin typeface="GE Inspira Pitch" pitchFamily="34" charset="0"/>
                </a:rPr>
                <a:t>Control</a:t>
              </a:r>
              <a:endParaRPr lang="en-US" dirty="0">
                <a:solidFill>
                  <a:srgbClr val="FFFFFF"/>
                </a:solidFill>
                <a:latin typeface="GE Inspira Pitch" pitchFamily="34" charset="0"/>
              </a:endParaRPr>
            </a:p>
          </p:txBody>
        </p:sp>
      </p:grpSp>
      <p:sp>
        <p:nvSpPr>
          <p:cNvPr id="31" name="Rectangle 17"/>
          <p:cNvSpPr>
            <a:spLocks noChangeArrowheads="1"/>
          </p:cNvSpPr>
          <p:nvPr/>
        </p:nvSpPr>
        <p:spPr bwMode="auto">
          <a:xfrm>
            <a:off x="1475893" y="1700808"/>
            <a:ext cx="3518912"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955800" fontAlgn="base">
              <a:lnSpc>
                <a:spcPct val="90000"/>
              </a:lnSpc>
              <a:spcBef>
                <a:spcPct val="0"/>
              </a:spcBef>
              <a:spcAft>
                <a:spcPct val="35000"/>
              </a:spcAft>
            </a:pPr>
            <a:r>
              <a:rPr lang="en-US" i="1" dirty="0">
                <a:solidFill>
                  <a:srgbClr val="FFFFFF"/>
                </a:solidFill>
                <a:latin typeface="GE Inspira Pitch" pitchFamily="34" charset="0"/>
              </a:rPr>
              <a:t>Distribution Management System</a:t>
            </a:r>
          </a:p>
        </p:txBody>
      </p:sp>
      <p:grpSp>
        <p:nvGrpSpPr>
          <p:cNvPr id="39" name="Group 38"/>
          <p:cNvGrpSpPr/>
          <p:nvPr/>
        </p:nvGrpSpPr>
        <p:grpSpPr>
          <a:xfrm>
            <a:off x="2110280" y="4527528"/>
            <a:ext cx="1165575" cy="341632"/>
            <a:chOff x="5547362" y="3474413"/>
            <a:chExt cx="3201101" cy="506910"/>
          </a:xfrm>
        </p:grpSpPr>
        <p:sp>
          <p:nvSpPr>
            <p:cNvPr id="40" name="Rectangle 39"/>
            <p:cNvSpPr/>
            <p:nvPr/>
          </p:nvSpPr>
          <p:spPr bwMode="auto">
            <a:xfrm>
              <a:off x="5547362" y="3498894"/>
              <a:ext cx="3201101" cy="457946"/>
            </a:xfrm>
            <a:prstGeom prst="rect">
              <a:avLst/>
            </a:prstGeom>
            <a:solidFill>
              <a:srgbClr val="FF99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41" name="Rectangle 34"/>
            <p:cNvSpPr>
              <a:spLocks noChangeArrowheads="1"/>
            </p:cNvSpPr>
            <p:nvPr/>
          </p:nvSpPr>
          <p:spPr bwMode="auto">
            <a:xfrm>
              <a:off x="6125993" y="3474413"/>
              <a:ext cx="2043842" cy="50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fontAlgn="base">
                <a:lnSpc>
                  <a:spcPct val="90000"/>
                </a:lnSpc>
                <a:spcBef>
                  <a:spcPct val="0"/>
                </a:spcBef>
                <a:spcAft>
                  <a:spcPct val="35000"/>
                </a:spcAft>
              </a:pPr>
              <a:r>
                <a:rPr lang="en-US" sz="900" dirty="0" err="1">
                  <a:solidFill>
                    <a:srgbClr val="FFFFFF"/>
                  </a:solidFill>
                  <a:latin typeface="GE Inspira Pitch" pitchFamily="34" charset="0"/>
                </a:rPr>
                <a:t>Protección</a:t>
              </a:r>
              <a:endParaRPr lang="en-US" dirty="0">
                <a:solidFill>
                  <a:srgbClr val="FFFFFF"/>
                </a:solidFill>
                <a:latin typeface="GE Inspira Pitch" pitchFamily="34" charset="0"/>
              </a:endParaRPr>
            </a:p>
          </p:txBody>
        </p:sp>
      </p:grpSp>
      <p:grpSp>
        <p:nvGrpSpPr>
          <p:cNvPr id="42" name="Group 41"/>
          <p:cNvGrpSpPr/>
          <p:nvPr/>
        </p:nvGrpSpPr>
        <p:grpSpPr>
          <a:xfrm>
            <a:off x="2110281" y="5208599"/>
            <a:ext cx="1165575" cy="308633"/>
            <a:chOff x="5547362" y="3498894"/>
            <a:chExt cx="3201101" cy="457946"/>
          </a:xfrm>
        </p:grpSpPr>
        <p:sp>
          <p:nvSpPr>
            <p:cNvPr id="43" name="Rectangle 42"/>
            <p:cNvSpPr/>
            <p:nvPr/>
          </p:nvSpPr>
          <p:spPr bwMode="auto">
            <a:xfrm>
              <a:off x="5547362" y="3498894"/>
              <a:ext cx="3201101" cy="457946"/>
            </a:xfrm>
            <a:prstGeom prst="rect">
              <a:avLst/>
            </a:prstGeom>
            <a:solidFill>
              <a:srgbClr val="FF99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44" name="Rectangle 34"/>
            <p:cNvSpPr>
              <a:spLocks noChangeArrowheads="1"/>
            </p:cNvSpPr>
            <p:nvPr/>
          </p:nvSpPr>
          <p:spPr bwMode="auto">
            <a:xfrm>
              <a:off x="6125992" y="3566890"/>
              <a:ext cx="2043841" cy="32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fontAlgn="base">
                <a:lnSpc>
                  <a:spcPct val="90000"/>
                </a:lnSpc>
                <a:spcBef>
                  <a:spcPct val="0"/>
                </a:spcBef>
                <a:spcAft>
                  <a:spcPct val="35000"/>
                </a:spcAft>
              </a:pPr>
              <a:r>
                <a:rPr lang="en-US" sz="900" dirty="0">
                  <a:solidFill>
                    <a:srgbClr val="FFFFFF"/>
                  </a:solidFill>
                  <a:latin typeface="GE Inspira Pitch" pitchFamily="34" charset="0"/>
                </a:rPr>
                <a:t>M&amp;D</a:t>
              </a:r>
              <a:endParaRPr lang="en-US" dirty="0">
                <a:solidFill>
                  <a:srgbClr val="FFFFFF"/>
                </a:solidFill>
                <a:latin typeface="GE Inspira Pitch" pitchFamily="34" charset="0"/>
              </a:endParaRPr>
            </a:p>
          </p:txBody>
        </p:sp>
      </p:grpSp>
      <p:grpSp>
        <p:nvGrpSpPr>
          <p:cNvPr id="45" name="Group 44"/>
          <p:cNvGrpSpPr/>
          <p:nvPr/>
        </p:nvGrpSpPr>
        <p:grpSpPr>
          <a:xfrm>
            <a:off x="595783" y="4214394"/>
            <a:ext cx="1455937" cy="1296144"/>
            <a:chOff x="594392" y="4214394"/>
            <a:chExt cx="1455937" cy="1296144"/>
          </a:xfrm>
        </p:grpSpPr>
        <p:sp>
          <p:nvSpPr>
            <p:cNvPr id="46" name="Rectangle 45"/>
            <p:cNvSpPr/>
            <p:nvPr/>
          </p:nvSpPr>
          <p:spPr>
            <a:xfrm>
              <a:off x="594392" y="4214394"/>
              <a:ext cx="1455937" cy="1296144"/>
            </a:xfrm>
            <a:prstGeom prst="rect">
              <a:avLst/>
            </a:prstGeom>
            <a:solidFill>
              <a:srgbClr val="CC3399"/>
            </a:solidFill>
            <a:ln>
              <a:noFill/>
            </a:ln>
            <a:effectLst/>
            <a:scene3d>
              <a:camera prst="orthographicFront"/>
              <a:lightRig rig="chilly" dir="t"/>
            </a:scene3d>
            <a:sp3d prstMaterial="translucentPowder">
              <a:bevelT w="127000" h="25400" prst="softRound"/>
            </a:sp3d>
          </p:spPr>
          <p:txBody>
            <a:bodyPr lIns="99060" tIns="99060" rIns="99060" bIns="99060" spcCol="1270" anchor="ctr"/>
            <a:lstStyle/>
            <a:p>
              <a:pPr algn="ctr" defTabSz="1155700">
                <a:lnSpc>
                  <a:spcPct val="90000"/>
                </a:lnSpc>
                <a:spcAft>
                  <a:spcPct val="35000"/>
                </a:spcAft>
                <a:defRPr/>
              </a:pPr>
              <a:endParaRPr lang="en-US" sz="2000" kern="0" dirty="0">
                <a:solidFill>
                  <a:srgbClr val="FFFFFF"/>
                </a:solidFill>
                <a:latin typeface="GE Inspira Pitch" pitchFamily="34" charset="0"/>
              </a:endParaRPr>
            </a:p>
          </p:txBody>
        </p:sp>
        <p:sp>
          <p:nvSpPr>
            <p:cNvPr id="47" name="Rectangle 17"/>
            <p:cNvSpPr>
              <a:spLocks noChangeArrowheads="1"/>
            </p:cNvSpPr>
            <p:nvPr/>
          </p:nvSpPr>
          <p:spPr bwMode="auto">
            <a:xfrm>
              <a:off x="776878" y="4262590"/>
              <a:ext cx="1090964"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955800">
                <a:lnSpc>
                  <a:spcPct val="90000"/>
                </a:lnSpc>
                <a:spcAft>
                  <a:spcPct val="35000"/>
                </a:spcAft>
              </a:pPr>
              <a:r>
                <a:rPr lang="en-US" sz="1100" kern="0" dirty="0" err="1">
                  <a:solidFill>
                    <a:srgbClr val="FFFFFF"/>
                  </a:solidFill>
                  <a:latin typeface="GE Inspira Pitch" pitchFamily="34" charset="0"/>
                </a:rPr>
                <a:t>Algoritmos</a:t>
              </a:r>
              <a:r>
                <a:rPr lang="en-US" sz="1100" kern="0" dirty="0">
                  <a:solidFill>
                    <a:srgbClr val="FFFFFF"/>
                  </a:solidFill>
                  <a:latin typeface="GE Inspira Pitch" pitchFamily="34" charset="0"/>
                </a:rPr>
                <a:t> </a:t>
              </a:r>
              <a:r>
                <a:rPr lang="en-US" sz="1100" kern="0" dirty="0" err="1">
                  <a:solidFill>
                    <a:srgbClr val="FFFFFF"/>
                  </a:solidFill>
                  <a:latin typeface="GE Inspira Pitch" pitchFamily="34" charset="0"/>
                </a:rPr>
                <a:t>Avanzados</a:t>
              </a:r>
              <a:endParaRPr lang="en-US" sz="1100" kern="0" dirty="0">
                <a:solidFill>
                  <a:srgbClr val="FFFFFF"/>
                </a:solidFill>
                <a:latin typeface="GE Inspira Pitch" pitchFamily="34" charset="0"/>
              </a:endParaRPr>
            </a:p>
          </p:txBody>
        </p:sp>
      </p:grpSp>
      <p:grpSp>
        <p:nvGrpSpPr>
          <p:cNvPr id="48" name="Group 47"/>
          <p:cNvGrpSpPr/>
          <p:nvPr/>
        </p:nvGrpSpPr>
        <p:grpSpPr>
          <a:xfrm>
            <a:off x="791641" y="4659622"/>
            <a:ext cx="1119868" cy="308633"/>
            <a:chOff x="5547362" y="3498894"/>
            <a:chExt cx="3201101" cy="457946"/>
          </a:xfrm>
        </p:grpSpPr>
        <p:sp>
          <p:nvSpPr>
            <p:cNvPr id="49" name="Rectangle 48"/>
            <p:cNvSpPr/>
            <p:nvPr/>
          </p:nvSpPr>
          <p:spPr bwMode="auto">
            <a:xfrm>
              <a:off x="5547362" y="3498894"/>
              <a:ext cx="3201101" cy="457946"/>
            </a:xfrm>
            <a:prstGeom prst="rect">
              <a:avLst/>
            </a:prstGeom>
            <a:solidFill>
              <a:srgbClr val="FF99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50" name="Rectangle 34"/>
            <p:cNvSpPr>
              <a:spLocks noChangeArrowheads="1"/>
            </p:cNvSpPr>
            <p:nvPr/>
          </p:nvSpPr>
          <p:spPr bwMode="auto">
            <a:xfrm>
              <a:off x="6125993" y="3566890"/>
              <a:ext cx="2043842" cy="32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fontAlgn="base">
                <a:lnSpc>
                  <a:spcPct val="90000"/>
                </a:lnSpc>
                <a:spcBef>
                  <a:spcPct val="0"/>
                </a:spcBef>
                <a:spcAft>
                  <a:spcPct val="35000"/>
                </a:spcAft>
              </a:pPr>
              <a:r>
                <a:rPr lang="en-US" sz="900" dirty="0">
                  <a:solidFill>
                    <a:srgbClr val="FFFFFF"/>
                  </a:solidFill>
                  <a:latin typeface="GE Inspira Pitch" pitchFamily="34" charset="0"/>
                </a:rPr>
                <a:t>FDIR</a:t>
              </a:r>
              <a:endParaRPr lang="en-US" dirty="0">
                <a:solidFill>
                  <a:srgbClr val="FFFFFF"/>
                </a:solidFill>
                <a:latin typeface="GE Inspira Pitch" pitchFamily="34" charset="0"/>
              </a:endParaRPr>
            </a:p>
          </p:txBody>
        </p:sp>
      </p:grpSp>
      <p:grpSp>
        <p:nvGrpSpPr>
          <p:cNvPr id="51" name="Group 50"/>
          <p:cNvGrpSpPr/>
          <p:nvPr/>
        </p:nvGrpSpPr>
        <p:grpSpPr>
          <a:xfrm>
            <a:off x="785717" y="5082067"/>
            <a:ext cx="1119868" cy="308633"/>
            <a:chOff x="5547362" y="3498894"/>
            <a:chExt cx="3201101" cy="457946"/>
          </a:xfrm>
        </p:grpSpPr>
        <p:sp>
          <p:nvSpPr>
            <p:cNvPr id="52" name="Rectangle 51"/>
            <p:cNvSpPr/>
            <p:nvPr/>
          </p:nvSpPr>
          <p:spPr bwMode="auto">
            <a:xfrm>
              <a:off x="5547362" y="3498894"/>
              <a:ext cx="3201101" cy="457946"/>
            </a:xfrm>
            <a:prstGeom prst="rect">
              <a:avLst/>
            </a:prstGeom>
            <a:solidFill>
              <a:srgbClr val="FF99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53" name="Rectangle 34"/>
            <p:cNvSpPr>
              <a:spLocks noChangeArrowheads="1"/>
            </p:cNvSpPr>
            <p:nvPr/>
          </p:nvSpPr>
          <p:spPr bwMode="auto">
            <a:xfrm>
              <a:off x="6125993" y="3566890"/>
              <a:ext cx="2043842" cy="32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fontAlgn="base">
                <a:lnSpc>
                  <a:spcPct val="90000"/>
                </a:lnSpc>
                <a:spcBef>
                  <a:spcPct val="0"/>
                </a:spcBef>
                <a:spcAft>
                  <a:spcPct val="35000"/>
                </a:spcAft>
              </a:pPr>
              <a:r>
                <a:rPr lang="en-US" sz="900" dirty="0">
                  <a:solidFill>
                    <a:srgbClr val="FFFFFF"/>
                  </a:solidFill>
                  <a:latin typeface="GE Inspira Pitch" pitchFamily="34" charset="0"/>
                </a:rPr>
                <a:t>CVVC</a:t>
              </a:r>
              <a:endParaRPr lang="en-US" dirty="0">
                <a:solidFill>
                  <a:srgbClr val="FFFFFF"/>
                </a:solidFill>
                <a:latin typeface="GE Inspira Pitch" pitchFamily="34" charset="0"/>
              </a:endParaRPr>
            </a:p>
          </p:txBody>
        </p:sp>
      </p:grpSp>
      <p:grpSp>
        <p:nvGrpSpPr>
          <p:cNvPr id="8" name="Group 7"/>
          <p:cNvGrpSpPr/>
          <p:nvPr/>
        </p:nvGrpSpPr>
        <p:grpSpPr>
          <a:xfrm>
            <a:off x="503545" y="1700808"/>
            <a:ext cx="5115824" cy="3888432"/>
            <a:chOff x="503545" y="1700808"/>
            <a:chExt cx="5115824" cy="3888432"/>
          </a:xfrm>
        </p:grpSpPr>
        <p:sp>
          <p:nvSpPr>
            <p:cNvPr id="16" name="L-Shape 15"/>
            <p:cNvSpPr/>
            <p:nvPr/>
          </p:nvSpPr>
          <p:spPr bwMode="auto">
            <a:xfrm rot="10800000">
              <a:off x="503545" y="1700808"/>
              <a:ext cx="5115824" cy="3888432"/>
            </a:xfrm>
            <a:prstGeom prst="corner">
              <a:avLst>
                <a:gd name="adj1" fmla="val 54124"/>
                <a:gd name="adj2" fmla="val 55693"/>
              </a:avLst>
            </a:prstGeom>
            <a:solidFill>
              <a:srgbClr val="AFFA86"/>
            </a:solidFill>
            <a:ln w="9525" cap="flat" cmpd="sng" algn="ctr">
              <a:noFill/>
              <a:prstDash val="solid"/>
              <a:round/>
              <a:headEnd type="none" w="med" len="med"/>
              <a:tailEnd type="none" w="med" len="med"/>
            </a:ln>
            <a:effectLst/>
            <a:scene3d>
              <a:camera prst="orthographicFront"/>
              <a:lightRig rig="chilly" dir="t">
                <a:rot lat="0" lon="0" rev="10800000"/>
              </a:lightRig>
            </a:scene3d>
            <a:sp3d prstMaterial="translucentPowder">
              <a:bevelT w="127000" h="25400" prst="softRound"/>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endParaRPr>
            </a:p>
          </p:txBody>
        </p:sp>
        <p:grpSp>
          <p:nvGrpSpPr>
            <p:cNvPr id="3" name="Group 2"/>
            <p:cNvGrpSpPr/>
            <p:nvPr/>
          </p:nvGrpSpPr>
          <p:grpSpPr>
            <a:xfrm>
              <a:off x="3568752" y="3356992"/>
              <a:ext cx="2011360" cy="2160240"/>
              <a:chOff x="3568752" y="3356992"/>
              <a:chExt cx="2011360" cy="2160240"/>
            </a:xfrm>
          </p:grpSpPr>
          <p:grpSp>
            <p:nvGrpSpPr>
              <p:cNvPr id="32" name="Group 31"/>
              <p:cNvGrpSpPr/>
              <p:nvPr/>
            </p:nvGrpSpPr>
            <p:grpSpPr>
              <a:xfrm>
                <a:off x="3568752" y="4862466"/>
                <a:ext cx="2011360" cy="654766"/>
                <a:chOff x="3496742" y="3849065"/>
                <a:chExt cx="2005604" cy="978565"/>
              </a:xfrm>
            </p:grpSpPr>
            <p:grpSp>
              <p:nvGrpSpPr>
                <p:cNvPr id="33" name="Group 32"/>
                <p:cNvGrpSpPr/>
                <p:nvPr/>
              </p:nvGrpSpPr>
              <p:grpSpPr>
                <a:xfrm>
                  <a:off x="3496742" y="3849065"/>
                  <a:ext cx="2005604" cy="978565"/>
                  <a:chOff x="3496742" y="3429000"/>
                  <a:chExt cx="2005604" cy="1398631"/>
                </a:xfrm>
              </p:grpSpPr>
              <p:sp>
                <p:nvSpPr>
                  <p:cNvPr id="37" name="Rectangle 36"/>
                  <p:cNvSpPr/>
                  <p:nvPr/>
                </p:nvSpPr>
                <p:spPr>
                  <a:xfrm>
                    <a:off x="3496742" y="3429000"/>
                    <a:ext cx="2005604" cy="1398631"/>
                  </a:xfrm>
                  <a:prstGeom prst="rect">
                    <a:avLst/>
                  </a:prstGeom>
                  <a:solidFill>
                    <a:srgbClr val="CC3399"/>
                  </a:solidFill>
                  <a:ln>
                    <a:noFill/>
                  </a:ln>
                  <a:effectLst/>
                  <a:scene3d>
                    <a:camera prst="orthographicFront"/>
                    <a:lightRig rig="chilly" dir="t"/>
                  </a:scene3d>
                  <a:sp3d prstMaterial="translucentPowder">
                    <a:bevelT w="127000" h="25400" prst="softRound"/>
                  </a:sp3d>
                </p:spPr>
                <p:txBody>
                  <a:bodyPr lIns="99060" tIns="99060" rIns="99060" bIns="99060" spcCol="1270" anchor="ctr"/>
                  <a:lstStyle/>
                  <a:p>
                    <a:pPr algn="ctr" defTabSz="1155700">
                      <a:lnSpc>
                        <a:spcPct val="90000"/>
                      </a:lnSpc>
                      <a:spcAft>
                        <a:spcPct val="35000"/>
                      </a:spcAft>
                      <a:defRPr/>
                    </a:pPr>
                    <a:endParaRPr lang="en-US" sz="2000" kern="0" dirty="0">
                      <a:solidFill>
                        <a:srgbClr val="FFFFFF"/>
                      </a:solidFill>
                      <a:latin typeface="GE Inspira Pitch" pitchFamily="34" charset="0"/>
                    </a:endParaRPr>
                  </a:p>
                </p:txBody>
              </p:sp>
              <p:sp>
                <p:nvSpPr>
                  <p:cNvPr id="38" name="Rectangle 17"/>
                  <p:cNvSpPr>
                    <a:spLocks noChangeArrowheads="1"/>
                  </p:cNvSpPr>
                  <p:nvPr/>
                </p:nvSpPr>
                <p:spPr bwMode="auto">
                  <a:xfrm>
                    <a:off x="3959484" y="3475108"/>
                    <a:ext cx="108012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955800">
                      <a:lnSpc>
                        <a:spcPct val="90000"/>
                      </a:lnSpc>
                      <a:spcAft>
                        <a:spcPct val="35000"/>
                      </a:spcAft>
                    </a:pPr>
                    <a:r>
                      <a:rPr lang="en-US" sz="1600" kern="0" dirty="0">
                        <a:solidFill>
                          <a:srgbClr val="FFFFFF"/>
                        </a:solidFill>
                        <a:latin typeface="GE Inspira Pitch" pitchFamily="34" charset="0"/>
                      </a:rPr>
                      <a:t>SCADA</a:t>
                    </a:r>
                  </a:p>
                </p:txBody>
              </p:sp>
            </p:grpSp>
            <p:grpSp>
              <p:nvGrpSpPr>
                <p:cNvPr id="34" name="Group 33"/>
                <p:cNvGrpSpPr/>
                <p:nvPr/>
              </p:nvGrpSpPr>
              <p:grpSpPr>
                <a:xfrm>
                  <a:off x="3790173" y="4385486"/>
                  <a:ext cx="1476092" cy="389528"/>
                  <a:chOff x="3732823" y="4437595"/>
                  <a:chExt cx="1533442" cy="627308"/>
                </a:xfrm>
              </p:grpSpPr>
              <p:sp>
                <p:nvSpPr>
                  <p:cNvPr id="35" name="Rectangle 34"/>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hangingPunct="0">
                      <a:defRPr/>
                    </a:pPr>
                    <a:endParaRPr lang="en-US" kern="0" dirty="0">
                      <a:solidFill>
                        <a:srgbClr val="4157AD"/>
                      </a:solidFill>
                    </a:endParaRPr>
                  </a:p>
                </p:txBody>
              </p:sp>
              <p:sp>
                <p:nvSpPr>
                  <p:cNvPr id="36" name="Rectangle 34"/>
                  <p:cNvSpPr>
                    <a:spLocks noChangeArrowheads="1"/>
                  </p:cNvSpPr>
                  <p:nvPr/>
                </p:nvSpPr>
                <p:spPr bwMode="auto">
                  <a:xfrm>
                    <a:off x="3790173" y="4621983"/>
                    <a:ext cx="1418742"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a:lnSpc>
                        <a:spcPct val="90000"/>
                      </a:lnSpc>
                      <a:spcAft>
                        <a:spcPct val="35000"/>
                      </a:spcAft>
                    </a:pPr>
                    <a:r>
                      <a:rPr lang="en-US" sz="1200" kern="0" dirty="0">
                        <a:solidFill>
                          <a:srgbClr val="FFFFFF"/>
                        </a:solidFill>
                        <a:latin typeface="GE Inspira Pitch" pitchFamily="34" charset="0"/>
                      </a:rPr>
                      <a:t>LOAD SHEDDING</a:t>
                    </a:r>
                    <a:endParaRPr lang="en-US" sz="1100" kern="0" dirty="0">
                      <a:solidFill>
                        <a:srgbClr val="FFFFFF"/>
                      </a:solidFill>
                      <a:latin typeface="GE Inspira Pitch" pitchFamily="34" charset="0"/>
                    </a:endParaRPr>
                  </a:p>
                </p:txBody>
              </p:sp>
            </p:grpSp>
          </p:grpSp>
          <p:grpSp>
            <p:nvGrpSpPr>
              <p:cNvPr id="54" name="Group 53"/>
              <p:cNvGrpSpPr/>
              <p:nvPr/>
            </p:nvGrpSpPr>
            <p:grpSpPr>
              <a:xfrm>
                <a:off x="3568752" y="3356992"/>
                <a:ext cx="2011360" cy="1455051"/>
                <a:chOff x="3496742" y="3429000"/>
                <a:chExt cx="2005604" cy="1398631"/>
              </a:xfrm>
            </p:grpSpPr>
            <p:sp>
              <p:nvSpPr>
                <p:cNvPr id="55" name="Rectangle 54"/>
                <p:cNvSpPr/>
                <p:nvPr/>
              </p:nvSpPr>
              <p:spPr>
                <a:xfrm>
                  <a:off x="3496742" y="3429000"/>
                  <a:ext cx="2005604" cy="1398631"/>
                </a:xfrm>
                <a:prstGeom prst="rect">
                  <a:avLst/>
                </a:prstGeom>
                <a:solidFill>
                  <a:srgbClr val="CC3399"/>
                </a:solidFill>
                <a:ln>
                  <a:noFill/>
                </a:ln>
                <a:effectLst/>
                <a:scene3d>
                  <a:camera prst="orthographicFront"/>
                  <a:lightRig rig="chilly" dir="t"/>
                </a:scene3d>
                <a:sp3d prstMaterial="translucentPowder">
                  <a:bevelT w="127000" h="25400" prst="softRound"/>
                </a:sp3d>
              </p:spPr>
              <p:txBody>
                <a:bodyPr lIns="99060" tIns="99060" rIns="99060" bIns="99060" spcCol="1270" anchor="ctr"/>
                <a:lstStyle/>
                <a:p>
                  <a:pPr algn="ctr" defTabSz="1155700">
                    <a:lnSpc>
                      <a:spcPct val="90000"/>
                    </a:lnSpc>
                    <a:spcAft>
                      <a:spcPct val="35000"/>
                    </a:spcAft>
                    <a:defRPr/>
                  </a:pPr>
                  <a:endParaRPr lang="en-US" sz="2000" kern="0" dirty="0">
                    <a:solidFill>
                      <a:srgbClr val="FFFFFF"/>
                    </a:solidFill>
                    <a:latin typeface="GE Inspira Pitch" pitchFamily="34" charset="0"/>
                  </a:endParaRPr>
                </a:p>
              </p:txBody>
            </p:sp>
            <p:sp>
              <p:nvSpPr>
                <p:cNvPr id="56" name="Rectangle 17"/>
                <p:cNvSpPr>
                  <a:spLocks noChangeArrowheads="1"/>
                </p:cNvSpPr>
                <p:nvPr/>
              </p:nvSpPr>
              <p:spPr bwMode="auto">
                <a:xfrm>
                  <a:off x="3639947" y="3475108"/>
                  <a:ext cx="1737270" cy="340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955800">
                    <a:lnSpc>
                      <a:spcPct val="90000"/>
                    </a:lnSpc>
                    <a:spcAft>
                      <a:spcPct val="35000"/>
                    </a:spcAft>
                  </a:pPr>
                  <a:r>
                    <a:rPr lang="en-US" sz="1600" kern="0" dirty="0" err="1">
                      <a:solidFill>
                        <a:srgbClr val="FFFFFF"/>
                      </a:solidFill>
                      <a:latin typeface="GE Inspira Pitch" pitchFamily="34" charset="0"/>
                    </a:rPr>
                    <a:t>Modelo</a:t>
                  </a:r>
                  <a:r>
                    <a:rPr lang="en-US" sz="1600" kern="0" dirty="0">
                      <a:solidFill>
                        <a:srgbClr val="FFFFFF"/>
                      </a:solidFill>
                      <a:latin typeface="GE Inspira Pitch" pitchFamily="34" charset="0"/>
                    </a:rPr>
                    <a:t> de Red</a:t>
                  </a:r>
                </a:p>
              </p:txBody>
            </p:sp>
          </p:grpSp>
          <p:grpSp>
            <p:nvGrpSpPr>
              <p:cNvPr id="60" name="Group 59"/>
              <p:cNvGrpSpPr/>
              <p:nvPr/>
            </p:nvGrpSpPr>
            <p:grpSpPr>
              <a:xfrm>
                <a:off x="3616672" y="3789040"/>
                <a:ext cx="1809947" cy="453406"/>
                <a:chOff x="3732823" y="4437595"/>
                <a:chExt cx="1533442" cy="627308"/>
              </a:xfrm>
            </p:grpSpPr>
            <p:sp>
              <p:nvSpPr>
                <p:cNvPr id="61" name="Rectangle 60"/>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62" name="Rectangle 34"/>
                <p:cNvSpPr>
                  <a:spLocks noChangeArrowheads="1"/>
                </p:cNvSpPr>
                <p:nvPr/>
              </p:nvSpPr>
              <p:spPr bwMode="auto">
                <a:xfrm>
                  <a:off x="3790173" y="4457431"/>
                  <a:ext cx="1418742" cy="58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fontAlgn="base">
                    <a:lnSpc>
                      <a:spcPct val="90000"/>
                    </a:lnSpc>
                    <a:spcBef>
                      <a:spcPct val="0"/>
                    </a:spcBef>
                    <a:spcAft>
                      <a:spcPct val="35000"/>
                    </a:spcAft>
                  </a:pPr>
                  <a:r>
                    <a:rPr lang="en-US" sz="1200" dirty="0" err="1">
                      <a:solidFill>
                        <a:srgbClr val="FFFFFF"/>
                      </a:solidFill>
                      <a:latin typeface="GE Inspira Pitch" pitchFamily="34" charset="0"/>
                    </a:rPr>
                    <a:t>Modelado</a:t>
                  </a:r>
                  <a:r>
                    <a:rPr lang="en-US" sz="1200" dirty="0">
                      <a:solidFill>
                        <a:srgbClr val="FFFFFF"/>
                      </a:solidFill>
                      <a:latin typeface="GE Inspira Pitch" pitchFamily="34" charset="0"/>
                    </a:rPr>
                    <a:t> de </a:t>
                  </a:r>
                  <a:r>
                    <a:rPr lang="en-US" sz="1200" dirty="0" err="1">
                      <a:solidFill>
                        <a:srgbClr val="FFFFFF"/>
                      </a:solidFill>
                      <a:latin typeface="GE Inspira Pitch" pitchFamily="34" charset="0"/>
                    </a:rPr>
                    <a:t>Dispositivos</a:t>
                  </a:r>
                  <a:endParaRPr lang="en-US" sz="1100" dirty="0">
                    <a:solidFill>
                      <a:srgbClr val="FFFFFF"/>
                    </a:solidFill>
                    <a:latin typeface="GE Inspira Pitch" pitchFamily="34" charset="0"/>
                  </a:endParaRPr>
                </a:p>
              </p:txBody>
            </p:sp>
          </p:grpSp>
          <p:grpSp>
            <p:nvGrpSpPr>
              <p:cNvPr id="78" name="Group 77"/>
              <p:cNvGrpSpPr/>
              <p:nvPr/>
            </p:nvGrpSpPr>
            <p:grpSpPr>
              <a:xfrm>
                <a:off x="3616672" y="4271738"/>
                <a:ext cx="1809947" cy="453406"/>
                <a:chOff x="3732823" y="4437595"/>
                <a:chExt cx="1533442" cy="627308"/>
              </a:xfrm>
            </p:grpSpPr>
            <p:sp>
              <p:nvSpPr>
                <p:cNvPr id="79" name="Rectangle 78"/>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80" name="Rectangle 34"/>
                <p:cNvSpPr>
                  <a:spLocks noChangeArrowheads="1"/>
                </p:cNvSpPr>
                <p:nvPr/>
              </p:nvSpPr>
              <p:spPr bwMode="auto">
                <a:xfrm>
                  <a:off x="3790173" y="4457427"/>
                  <a:ext cx="1418742" cy="58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fontAlgn="base">
                    <a:lnSpc>
                      <a:spcPct val="90000"/>
                    </a:lnSpc>
                    <a:spcBef>
                      <a:spcPct val="0"/>
                    </a:spcBef>
                    <a:spcAft>
                      <a:spcPct val="35000"/>
                    </a:spcAft>
                  </a:pPr>
                  <a:r>
                    <a:rPr lang="en-US" sz="1200" dirty="0" err="1">
                      <a:solidFill>
                        <a:srgbClr val="FFFFFF"/>
                      </a:solidFill>
                      <a:latin typeface="GE Inspira Pitch" pitchFamily="34" charset="0"/>
                    </a:rPr>
                    <a:t>Análisis</a:t>
                  </a:r>
                  <a:r>
                    <a:rPr lang="en-US" sz="1200" dirty="0">
                      <a:solidFill>
                        <a:srgbClr val="FFFFFF"/>
                      </a:solidFill>
                      <a:latin typeface="GE Inspira Pitch" pitchFamily="34" charset="0"/>
                    </a:rPr>
                    <a:t> de </a:t>
                  </a:r>
                  <a:r>
                    <a:rPr lang="en-US" sz="1200" dirty="0" err="1">
                      <a:solidFill>
                        <a:srgbClr val="FFFFFF"/>
                      </a:solidFill>
                      <a:latin typeface="GE Inspira Pitch" pitchFamily="34" charset="0"/>
                    </a:rPr>
                    <a:t>Conectividad</a:t>
                  </a:r>
                  <a:endParaRPr lang="en-US" sz="1100" dirty="0">
                    <a:solidFill>
                      <a:srgbClr val="FFFFFF"/>
                    </a:solidFill>
                    <a:latin typeface="GE Inspira Pitch" pitchFamily="34" charset="0"/>
                  </a:endParaRPr>
                </a:p>
              </p:txBody>
            </p:sp>
          </p:grpSp>
        </p:grpSp>
      </p:grpSp>
      <p:sp>
        <p:nvSpPr>
          <p:cNvPr id="81" name="Rectangle 80"/>
          <p:cNvSpPr/>
          <p:nvPr/>
        </p:nvSpPr>
        <p:spPr>
          <a:xfrm>
            <a:off x="5691379" y="1662763"/>
            <a:ext cx="3175896" cy="1242196"/>
          </a:xfrm>
          <a:prstGeom prst="rect">
            <a:avLst/>
          </a:prstGeom>
          <a:solidFill>
            <a:srgbClr val="00FF00">
              <a:alpha val="52941"/>
            </a:srgbClr>
          </a:solidFill>
          <a:ln>
            <a:noFill/>
          </a:ln>
          <a:effectLst/>
          <a:scene3d>
            <a:camera prst="orthographicFront"/>
            <a:lightRig rig="chilly" dir="t"/>
          </a:scene3d>
          <a:sp3d prstMaterial="translucentPowder">
            <a:bevelT w="127000" h="25400" prst="softRound"/>
          </a:sp3d>
        </p:spPr>
        <p:txBody>
          <a:bodyPr lIns="99060" tIns="99060" rIns="99060" bIns="99060" spcCol="1270" anchor="ctr"/>
          <a:lstStyle/>
          <a:p>
            <a:pPr algn="ctr" defTabSz="1155700">
              <a:lnSpc>
                <a:spcPct val="90000"/>
              </a:lnSpc>
              <a:spcAft>
                <a:spcPct val="35000"/>
              </a:spcAft>
              <a:defRPr/>
            </a:pPr>
            <a:endParaRPr lang="en-US" sz="1200" kern="0" dirty="0">
              <a:solidFill>
                <a:srgbClr val="FFFFFF"/>
              </a:solidFill>
              <a:latin typeface="GE Inspira Pitch" pitchFamily="34" charset="0"/>
            </a:endParaRPr>
          </a:p>
        </p:txBody>
      </p:sp>
      <p:sp>
        <p:nvSpPr>
          <p:cNvPr id="82" name="TextBox 169"/>
          <p:cNvSpPr txBox="1">
            <a:spLocks noChangeArrowheads="1"/>
          </p:cNvSpPr>
          <p:nvPr/>
        </p:nvSpPr>
        <p:spPr bwMode="auto">
          <a:xfrm>
            <a:off x="6395850" y="1698031"/>
            <a:ext cx="1447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GE Inspira" pitchFamily="34" charset="0"/>
              </a:defRPr>
            </a:lvl1pPr>
            <a:lvl2pPr marL="742950" indent="-285750" eaLnBrk="0" hangingPunct="0">
              <a:defRPr sz="1200">
                <a:solidFill>
                  <a:schemeClr val="tx1"/>
                </a:solidFill>
                <a:latin typeface="GE Inspira" pitchFamily="34" charset="0"/>
              </a:defRPr>
            </a:lvl2pPr>
            <a:lvl3pPr marL="1143000" indent="-228600" eaLnBrk="0" hangingPunct="0">
              <a:defRPr sz="1200">
                <a:solidFill>
                  <a:schemeClr val="tx1"/>
                </a:solidFill>
                <a:latin typeface="GE Inspira" pitchFamily="34" charset="0"/>
              </a:defRPr>
            </a:lvl3pPr>
            <a:lvl4pPr marL="1600200" indent="-228600" eaLnBrk="0" hangingPunct="0">
              <a:defRPr sz="1200">
                <a:solidFill>
                  <a:schemeClr val="tx1"/>
                </a:solidFill>
                <a:latin typeface="GE Inspira" pitchFamily="34" charset="0"/>
              </a:defRPr>
            </a:lvl4pPr>
            <a:lvl5pPr marL="2057400" indent="-228600" eaLnBrk="0" hangingPunct="0">
              <a:defRPr sz="1200">
                <a:solidFill>
                  <a:schemeClr val="tx1"/>
                </a:solidFill>
                <a:latin typeface="GE Inspira" pitchFamily="34" charset="0"/>
              </a:defRPr>
            </a:lvl5pPr>
            <a:lvl6pPr marL="2514600" indent="-228600" eaLnBrk="0" fontAlgn="base" hangingPunct="0">
              <a:spcBef>
                <a:spcPct val="0"/>
              </a:spcBef>
              <a:spcAft>
                <a:spcPct val="0"/>
              </a:spcAft>
              <a:defRPr sz="1200">
                <a:solidFill>
                  <a:schemeClr val="tx1"/>
                </a:solidFill>
                <a:latin typeface="GE Inspira" pitchFamily="34" charset="0"/>
              </a:defRPr>
            </a:lvl6pPr>
            <a:lvl7pPr marL="2971800" indent="-228600" eaLnBrk="0" fontAlgn="base" hangingPunct="0">
              <a:spcBef>
                <a:spcPct val="0"/>
              </a:spcBef>
              <a:spcAft>
                <a:spcPct val="0"/>
              </a:spcAft>
              <a:defRPr sz="1200">
                <a:solidFill>
                  <a:schemeClr val="tx1"/>
                </a:solidFill>
                <a:latin typeface="GE Inspira" pitchFamily="34" charset="0"/>
              </a:defRPr>
            </a:lvl7pPr>
            <a:lvl8pPr marL="3429000" indent="-228600" eaLnBrk="0" fontAlgn="base" hangingPunct="0">
              <a:spcBef>
                <a:spcPct val="0"/>
              </a:spcBef>
              <a:spcAft>
                <a:spcPct val="0"/>
              </a:spcAft>
              <a:defRPr sz="1200">
                <a:solidFill>
                  <a:schemeClr val="tx1"/>
                </a:solidFill>
                <a:latin typeface="GE Inspira" pitchFamily="34" charset="0"/>
              </a:defRPr>
            </a:lvl8pPr>
            <a:lvl9pPr marL="3886200" indent="-228600" eaLnBrk="0" fontAlgn="base" hangingPunct="0">
              <a:spcBef>
                <a:spcPct val="0"/>
              </a:spcBef>
              <a:spcAft>
                <a:spcPct val="0"/>
              </a:spcAft>
              <a:defRPr sz="1200">
                <a:solidFill>
                  <a:schemeClr val="tx1"/>
                </a:solidFill>
                <a:latin typeface="GE Inspira" pitchFamily="34" charset="0"/>
              </a:defRPr>
            </a:lvl9pPr>
          </a:lstStyle>
          <a:p>
            <a:pPr algn="ctr" eaLnBrk="1" fontAlgn="base" hangingPunct="1">
              <a:spcBef>
                <a:spcPct val="0"/>
              </a:spcBef>
              <a:spcAft>
                <a:spcPct val="0"/>
              </a:spcAft>
            </a:pPr>
            <a:r>
              <a:rPr lang="en-US" sz="1600" dirty="0">
                <a:solidFill>
                  <a:srgbClr val="FFFFFF"/>
                </a:solidFill>
                <a:latin typeface="GE Inspira Pitch" pitchFamily="34" charset="0"/>
              </a:rPr>
              <a:t>Back Office</a:t>
            </a:r>
          </a:p>
        </p:txBody>
      </p:sp>
      <p:grpSp>
        <p:nvGrpSpPr>
          <p:cNvPr id="83" name="Group 82"/>
          <p:cNvGrpSpPr/>
          <p:nvPr/>
        </p:nvGrpSpPr>
        <p:grpSpPr>
          <a:xfrm>
            <a:off x="6444208" y="1988840"/>
            <a:ext cx="455613" cy="288925"/>
            <a:chOff x="6465700" y="2023469"/>
            <a:chExt cx="455613" cy="288925"/>
          </a:xfrm>
        </p:grpSpPr>
        <p:sp>
          <p:nvSpPr>
            <p:cNvPr id="84" name="Rectangle 117"/>
            <p:cNvSpPr>
              <a:spLocks noChangeArrowheads="1"/>
            </p:cNvSpPr>
            <p:nvPr/>
          </p:nvSpPr>
          <p:spPr bwMode="auto">
            <a:xfrm>
              <a:off x="6465700" y="2023469"/>
              <a:ext cx="455613" cy="288925"/>
            </a:xfrm>
            <a:prstGeom prst="rect">
              <a:avLst/>
            </a:prstGeom>
            <a:solidFill>
              <a:srgbClr val="B9CAFD">
                <a:lumMod val="50000"/>
              </a:srgbClr>
            </a:solidFill>
            <a:ln w="9525" algn="ctr">
              <a:noFill/>
              <a:round/>
              <a:headEnd/>
              <a:tailEnd/>
            </a:ln>
            <a:scene3d>
              <a:camera prst="orthographicFront"/>
              <a:lightRig rig="threePt" dir="t"/>
            </a:scene3d>
            <a:sp3d>
              <a:bevelT w="152400" h="50800" prst="softRound"/>
            </a:sp3d>
          </p:spPr>
          <p:txBody>
            <a:bodyPr/>
            <a:lstStyle/>
            <a:p>
              <a:pPr algn="ctr" eaLnBrk="0" hangingPunct="0">
                <a:defRPr/>
              </a:pPr>
              <a:endParaRPr lang="en-US" sz="1200" kern="0" dirty="0">
                <a:solidFill>
                  <a:srgbClr val="FFFF00"/>
                </a:solidFill>
              </a:endParaRPr>
            </a:p>
          </p:txBody>
        </p:sp>
        <p:sp>
          <p:nvSpPr>
            <p:cNvPr id="85" name="Rectangle 105"/>
            <p:cNvSpPr>
              <a:spLocks noChangeArrowheads="1"/>
            </p:cNvSpPr>
            <p:nvPr/>
          </p:nvSpPr>
          <p:spPr bwMode="auto">
            <a:xfrm>
              <a:off x="6495863" y="2038550"/>
              <a:ext cx="39528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155700">
                <a:lnSpc>
                  <a:spcPct val="90000"/>
                </a:lnSpc>
                <a:spcAft>
                  <a:spcPct val="35000"/>
                </a:spcAft>
              </a:pPr>
              <a:r>
                <a:rPr lang="en-US" sz="1200" kern="0">
                  <a:solidFill>
                    <a:srgbClr val="FFFF00"/>
                  </a:solidFill>
                  <a:latin typeface="GE Inspira Pitch" pitchFamily="34" charset="0"/>
                </a:rPr>
                <a:t>CIS</a:t>
              </a:r>
            </a:p>
          </p:txBody>
        </p:sp>
      </p:grpSp>
      <p:grpSp>
        <p:nvGrpSpPr>
          <p:cNvPr id="86" name="Group 85"/>
          <p:cNvGrpSpPr/>
          <p:nvPr/>
        </p:nvGrpSpPr>
        <p:grpSpPr>
          <a:xfrm>
            <a:off x="6986390" y="1988840"/>
            <a:ext cx="484428" cy="288925"/>
            <a:chOff x="6451293" y="2023469"/>
            <a:chExt cx="484428" cy="288925"/>
          </a:xfrm>
        </p:grpSpPr>
        <p:sp>
          <p:nvSpPr>
            <p:cNvPr id="87" name="Rectangle 117"/>
            <p:cNvSpPr>
              <a:spLocks noChangeArrowheads="1"/>
            </p:cNvSpPr>
            <p:nvPr/>
          </p:nvSpPr>
          <p:spPr bwMode="auto">
            <a:xfrm>
              <a:off x="6465700" y="2023469"/>
              <a:ext cx="455613" cy="288925"/>
            </a:xfrm>
            <a:prstGeom prst="rect">
              <a:avLst/>
            </a:prstGeom>
            <a:solidFill>
              <a:srgbClr val="B9CAFD">
                <a:lumMod val="50000"/>
              </a:srgbClr>
            </a:solidFill>
            <a:ln w="9525" algn="ctr">
              <a:noFill/>
              <a:round/>
              <a:headEnd/>
              <a:tailEnd/>
            </a:ln>
            <a:scene3d>
              <a:camera prst="orthographicFront"/>
              <a:lightRig rig="threePt" dir="t"/>
            </a:scene3d>
            <a:sp3d>
              <a:bevelT w="152400" h="50800" prst="softRound"/>
            </a:sp3d>
          </p:spPr>
          <p:txBody>
            <a:bodyPr/>
            <a:lstStyle/>
            <a:p>
              <a:pPr algn="ctr" eaLnBrk="0" hangingPunct="0">
                <a:defRPr/>
              </a:pPr>
              <a:endParaRPr lang="en-US" sz="1200" kern="0" dirty="0">
                <a:solidFill>
                  <a:srgbClr val="FFFF00"/>
                </a:solidFill>
              </a:endParaRPr>
            </a:p>
          </p:txBody>
        </p:sp>
        <p:sp>
          <p:nvSpPr>
            <p:cNvPr id="88" name="Rectangle 105"/>
            <p:cNvSpPr>
              <a:spLocks noChangeArrowheads="1"/>
            </p:cNvSpPr>
            <p:nvPr/>
          </p:nvSpPr>
          <p:spPr bwMode="auto">
            <a:xfrm>
              <a:off x="6451293" y="2038550"/>
              <a:ext cx="484428"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155700">
                <a:lnSpc>
                  <a:spcPct val="90000"/>
                </a:lnSpc>
                <a:spcAft>
                  <a:spcPct val="35000"/>
                </a:spcAft>
              </a:pPr>
              <a:r>
                <a:rPr lang="en-US" sz="1200" kern="0" dirty="0">
                  <a:solidFill>
                    <a:srgbClr val="FFFF00"/>
                  </a:solidFill>
                  <a:latin typeface="GE Inspira Pitch" pitchFamily="34" charset="0"/>
                </a:rPr>
                <a:t>CRM</a:t>
              </a:r>
            </a:p>
          </p:txBody>
        </p:sp>
      </p:grpSp>
      <p:grpSp>
        <p:nvGrpSpPr>
          <p:cNvPr id="89" name="Group 88"/>
          <p:cNvGrpSpPr/>
          <p:nvPr/>
        </p:nvGrpSpPr>
        <p:grpSpPr>
          <a:xfrm>
            <a:off x="7552748" y="1988840"/>
            <a:ext cx="455613" cy="288925"/>
            <a:chOff x="6465700" y="2023469"/>
            <a:chExt cx="455613" cy="288925"/>
          </a:xfrm>
        </p:grpSpPr>
        <p:sp>
          <p:nvSpPr>
            <p:cNvPr id="90" name="Rectangle 117"/>
            <p:cNvSpPr>
              <a:spLocks noChangeArrowheads="1"/>
            </p:cNvSpPr>
            <p:nvPr/>
          </p:nvSpPr>
          <p:spPr bwMode="auto">
            <a:xfrm>
              <a:off x="6465700" y="2023469"/>
              <a:ext cx="455613" cy="288925"/>
            </a:xfrm>
            <a:prstGeom prst="rect">
              <a:avLst/>
            </a:prstGeom>
            <a:solidFill>
              <a:srgbClr val="B9CAFD">
                <a:lumMod val="50000"/>
              </a:srgbClr>
            </a:solidFill>
            <a:ln w="9525" algn="ctr">
              <a:noFill/>
              <a:round/>
              <a:headEnd/>
              <a:tailEnd/>
            </a:ln>
            <a:scene3d>
              <a:camera prst="orthographicFront"/>
              <a:lightRig rig="threePt" dir="t"/>
            </a:scene3d>
            <a:sp3d>
              <a:bevelT w="152400" h="50800" prst="softRound"/>
            </a:sp3d>
          </p:spPr>
          <p:txBody>
            <a:bodyPr/>
            <a:lstStyle/>
            <a:p>
              <a:pPr algn="ctr" eaLnBrk="0" hangingPunct="0">
                <a:defRPr/>
              </a:pPr>
              <a:endParaRPr lang="en-US" sz="1200" kern="0" dirty="0">
                <a:solidFill>
                  <a:srgbClr val="FFFF00"/>
                </a:solidFill>
              </a:endParaRPr>
            </a:p>
          </p:txBody>
        </p:sp>
        <p:sp>
          <p:nvSpPr>
            <p:cNvPr id="91" name="Rectangle 105"/>
            <p:cNvSpPr>
              <a:spLocks noChangeArrowheads="1"/>
            </p:cNvSpPr>
            <p:nvPr/>
          </p:nvSpPr>
          <p:spPr bwMode="auto">
            <a:xfrm>
              <a:off x="6493772" y="2038550"/>
              <a:ext cx="399469"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155700">
                <a:lnSpc>
                  <a:spcPct val="90000"/>
                </a:lnSpc>
                <a:spcAft>
                  <a:spcPct val="35000"/>
                </a:spcAft>
              </a:pPr>
              <a:r>
                <a:rPr lang="en-US" sz="1200" kern="0" dirty="0">
                  <a:solidFill>
                    <a:srgbClr val="FFFF00"/>
                  </a:solidFill>
                  <a:latin typeface="GE Inspira Pitch" pitchFamily="34" charset="0"/>
                </a:rPr>
                <a:t>IVR</a:t>
              </a:r>
            </a:p>
          </p:txBody>
        </p:sp>
      </p:grpSp>
      <p:grpSp>
        <p:nvGrpSpPr>
          <p:cNvPr id="92" name="Group 91"/>
          <p:cNvGrpSpPr/>
          <p:nvPr/>
        </p:nvGrpSpPr>
        <p:grpSpPr>
          <a:xfrm>
            <a:off x="6082901" y="2963063"/>
            <a:ext cx="2389815" cy="883793"/>
            <a:chOff x="5854592" y="4713501"/>
            <a:chExt cx="2389815" cy="883793"/>
          </a:xfrm>
        </p:grpSpPr>
        <p:sp>
          <p:nvSpPr>
            <p:cNvPr id="93" name="Rectangle 92"/>
            <p:cNvSpPr/>
            <p:nvPr/>
          </p:nvSpPr>
          <p:spPr>
            <a:xfrm>
              <a:off x="5854592" y="4713501"/>
              <a:ext cx="2389815" cy="883793"/>
            </a:xfrm>
            <a:prstGeom prst="rect">
              <a:avLst/>
            </a:prstGeom>
            <a:solidFill>
              <a:srgbClr val="00FF00">
                <a:alpha val="52941"/>
              </a:srgbClr>
            </a:solidFill>
            <a:ln>
              <a:noFill/>
            </a:ln>
            <a:effectLst/>
            <a:scene3d>
              <a:camera prst="orthographicFront"/>
              <a:lightRig rig="chilly" dir="t"/>
            </a:scene3d>
            <a:sp3d prstMaterial="translucentPowder">
              <a:bevelT w="127000" h="25400" prst="softRound"/>
            </a:sp3d>
          </p:spPr>
          <p:txBody>
            <a:bodyPr lIns="99060" tIns="99060" rIns="99060" bIns="99060" spcCol="1270" anchor="ctr"/>
            <a:lstStyle/>
            <a:p>
              <a:pPr algn="ctr" defTabSz="1155700">
                <a:lnSpc>
                  <a:spcPct val="90000"/>
                </a:lnSpc>
                <a:spcAft>
                  <a:spcPct val="35000"/>
                </a:spcAft>
                <a:defRPr/>
              </a:pPr>
              <a:endParaRPr lang="en-US" sz="1200" kern="0" dirty="0">
                <a:solidFill>
                  <a:srgbClr val="FFFFFF"/>
                </a:solidFill>
                <a:latin typeface="GE Inspira Pitch" pitchFamily="34" charset="0"/>
              </a:endParaRPr>
            </a:p>
          </p:txBody>
        </p:sp>
        <p:grpSp>
          <p:nvGrpSpPr>
            <p:cNvPr id="94" name="Group 93"/>
            <p:cNvGrpSpPr/>
            <p:nvPr/>
          </p:nvGrpSpPr>
          <p:grpSpPr>
            <a:xfrm>
              <a:off x="7452320" y="4772126"/>
              <a:ext cx="718659" cy="766542"/>
              <a:chOff x="6643856" y="3277685"/>
              <a:chExt cx="1008112" cy="943404"/>
            </a:xfrm>
          </p:grpSpPr>
          <p:pic>
            <p:nvPicPr>
              <p:cNvPr id="96" name="Picture 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3856" y="3277685"/>
                <a:ext cx="1008112" cy="94340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97" name="TextBox 96"/>
              <p:cNvSpPr txBox="1"/>
              <p:nvPr/>
            </p:nvSpPr>
            <p:spPr>
              <a:xfrm>
                <a:off x="6884498" y="3657180"/>
                <a:ext cx="437615" cy="308352"/>
              </a:xfrm>
              <a:prstGeom prst="rect">
                <a:avLst/>
              </a:prstGeom>
              <a:noFill/>
            </p:spPr>
            <p:txBody>
              <a:bodyPr wrap="none" rtlCol="0" anchor="ctr" anchorCtr="1">
                <a:spAutoFit/>
              </a:bodyPr>
              <a:lstStyle/>
              <a:p>
                <a:r>
                  <a:rPr lang="es-MX" sz="2000" b="1" i="1" kern="0" dirty="0">
                    <a:solidFill>
                      <a:srgbClr val="FFFFFF"/>
                    </a:solidFill>
                  </a:rPr>
                  <a:t>GIS</a:t>
                </a:r>
                <a:endParaRPr lang="es-MX" b="1" i="1" kern="0" dirty="0">
                  <a:solidFill>
                    <a:srgbClr val="FFFFFF"/>
                  </a:solidFill>
                </a:endParaRPr>
              </a:p>
            </p:txBody>
          </p:sp>
        </p:grpSp>
        <p:sp>
          <p:nvSpPr>
            <p:cNvPr id="95" name="TextBox 169"/>
            <p:cNvSpPr txBox="1">
              <a:spLocks noChangeArrowheads="1"/>
            </p:cNvSpPr>
            <p:nvPr/>
          </p:nvSpPr>
          <p:spPr bwMode="auto">
            <a:xfrm>
              <a:off x="6023018" y="4739899"/>
              <a:ext cx="1447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GE Inspira" pitchFamily="34" charset="0"/>
                </a:defRPr>
              </a:lvl1pPr>
              <a:lvl2pPr marL="742950" indent="-285750" eaLnBrk="0" hangingPunct="0">
                <a:defRPr sz="1200">
                  <a:solidFill>
                    <a:schemeClr val="tx1"/>
                  </a:solidFill>
                  <a:latin typeface="GE Inspira" pitchFamily="34" charset="0"/>
                </a:defRPr>
              </a:lvl2pPr>
              <a:lvl3pPr marL="1143000" indent="-228600" eaLnBrk="0" hangingPunct="0">
                <a:defRPr sz="1200">
                  <a:solidFill>
                    <a:schemeClr val="tx1"/>
                  </a:solidFill>
                  <a:latin typeface="GE Inspira" pitchFamily="34" charset="0"/>
                </a:defRPr>
              </a:lvl3pPr>
              <a:lvl4pPr marL="1600200" indent="-228600" eaLnBrk="0" hangingPunct="0">
                <a:defRPr sz="1200">
                  <a:solidFill>
                    <a:schemeClr val="tx1"/>
                  </a:solidFill>
                  <a:latin typeface="GE Inspira" pitchFamily="34" charset="0"/>
                </a:defRPr>
              </a:lvl4pPr>
              <a:lvl5pPr marL="2057400" indent="-228600" eaLnBrk="0" hangingPunct="0">
                <a:defRPr sz="1200">
                  <a:solidFill>
                    <a:schemeClr val="tx1"/>
                  </a:solidFill>
                  <a:latin typeface="GE Inspira" pitchFamily="34" charset="0"/>
                </a:defRPr>
              </a:lvl5pPr>
              <a:lvl6pPr marL="2514600" indent="-228600" eaLnBrk="0" fontAlgn="base" hangingPunct="0">
                <a:spcBef>
                  <a:spcPct val="0"/>
                </a:spcBef>
                <a:spcAft>
                  <a:spcPct val="0"/>
                </a:spcAft>
                <a:defRPr sz="1200">
                  <a:solidFill>
                    <a:schemeClr val="tx1"/>
                  </a:solidFill>
                  <a:latin typeface="GE Inspira" pitchFamily="34" charset="0"/>
                </a:defRPr>
              </a:lvl6pPr>
              <a:lvl7pPr marL="2971800" indent="-228600" eaLnBrk="0" fontAlgn="base" hangingPunct="0">
                <a:spcBef>
                  <a:spcPct val="0"/>
                </a:spcBef>
                <a:spcAft>
                  <a:spcPct val="0"/>
                </a:spcAft>
                <a:defRPr sz="1200">
                  <a:solidFill>
                    <a:schemeClr val="tx1"/>
                  </a:solidFill>
                  <a:latin typeface="GE Inspira" pitchFamily="34" charset="0"/>
                </a:defRPr>
              </a:lvl7pPr>
              <a:lvl8pPr marL="3429000" indent="-228600" eaLnBrk="0" fontAlgn="base" hangingPunct="0">
                <a:spcBef>
                  <a:spcPct val="0"/>
                </a:spcBef>
                <a:spcAft>
                  <a:spcPct val="0"/>
                </a:spcAft>
                <a:defRPr sz="1200">
                  <a:solidFill>
                    <a:schemeClr val="tx1"/>
                  </a:solidFill>
                  <a:latin typeface="GE Inspira" pitchFamily="34" charset="0"/>
                </a:defRPr>
              </a:lvl8pPr>
              <a:lvl9pPr marL="3886200" indent="-228600" eaLnBrk="0" fontAlgn="base" hangingPunct="0">
                <a:spcBef>
                  <a:spcPct val="0"/>
                </a:spcBef>
                <a:spcAft>
                  <a:spcPct val="0"/>
                </a:spcAft>
                <a:defRPr sz="1200">
                  <a:solidFill>
                    <a:schemeClr val="tx1"/>
                  </a:solidFill>
                  <a:latin typeface="GE Inspira" pitchFamily="34" charset="0"/>
                </a:defRPr>
              </a:lvl9pPr>
            </a:lstStyle>
            <a:p>
              <a:pPr algn="ctr" eaLnBrk="1" hangingPunct="1"/>
              <a:r>
                <a:rPr lang="en-US" sz="1600" kern="0" dirty="0" err="1">
                  <a:solidFill>
                    <a:srgbClr val="FFFFFF"/>
                  </a:solidFill>
                  <a:latin typeface="GE Inspira Pitch" pitchFamily="34" charset="0"/>
                </a:rPr>
                <a:t>Sistema</a:t>
              </a:r>
              <a:r>
                <a:rPr lang="en-US" sz="1600" kern="0" dirty="0">
                  <a:solidFill>
                    <a:srgbClr val="FFFFFF"/>
                  </a:solidFill>
                  <a:latin typeface="GE Inspira Pitch" pitchFamily="34" charset="0"/>
                </a:rPr>
                <a:t> de</a:t>
              </a:r>
            </a:p>
            <a:p>
              <a:pPr algn="ctr" eaLnBrk="1" hangingPunct="1"/>
              <a:r>
                <a:rPr lang="en-US" sz="1600" kern="0" dirty="0" err="1">
                  <a:solidFill>
                    <a:srgbClr val="FFFFFF"/>
                  </a:solidFill>
                  <a:latin typeface="GE Inspira Pitch" pitchFamily="34" charset="0"/>
                </a:rPr>
                <a:t>Inventario</a:t>
              </a:r>
              <a:r>
                <a:rPr lang="en-US" sz="1600" kern="0" dirty="0">
                  <a:solidFill>
                    <a:srgbClr val="FFFFFF"/>
                  </a:solidFill>
                  <a:latin typeface="GE Inspira Pitch" pitchFamily="34" charset="0"/>
                </a:rPr>
                <a:t> </a:t>
              </a:r>
              <a:r>
                <a:rPr lang="en-US" sz="1600" kern="0" dirty="0" err="1">
                  <a:solidFill>
                    <a:srgbClr val="FFFFFF"/>
                  </a:solidFill>
                  <a:latin typeface="GE Inspira Pitch" pitchFamily="34" charset="0"/>
                </a:rPr>
                <a:t>Físico</a:t>
              </a:r>
              <a:endParaRPr lang="en-US" sz="1600" kern="0" dirty="0">
                <a:solidFill>
                  <a:srgbClr val="FFFFFF"/>
                </a:solidFill>
                <a:latin typeface="GE Inspira Pitch" pitchFamily="34" charset="0"/>
              </a:endParaRPr>
            </a:p>
          </p:txBody>
        </p:sp>
      </p:grpSp>
      <p:grpSp>
        <p:nvGrpSpPr>
          <p:cNvPr id="98" name="Group 97"/>
          <p:cNvGrpSpPr/>
          <p:nvPr/>
        </p:nvGrpSpPr>
        <p:grpSpPr>
          <a:xfrm>
            <a:off x="5940151" y="2343119"/>
            <a:ext cx="959669" cy="393390"/>
            <a:chOff x="2700" y="2839898"/>
            <a:chExt cx="1043312" cy="834649"/>
          </a:xfrm>
          <a:scene3d>
            <a:camera prst="orthographicFront">
              <a:rot lat="0" lon="0" rev="0"/>
            </a:camera>
            <a:lightRig rig="contrasting" dir="t">
              <a:rot lat="0" lon="0" rev="1500000"/>
            </a:lightRig>
          </a:scene3d>
        </p:grpSpPr>
        <p:sp>
          <p:nvSpPr>
            <p:cNvPr id="99" name="Rounded Rectangle 98"/>
            <p:cNvSpPr/>
            <p:nvPr/>
          </p:nvSpPr>
          <p:spPr>
            <a:xfrm>
              <a:off x="2700" y="2839898"/>
              <a:ext cx="1043312" cy="834649"/>
            </a:xfrm>
            <a:prstGeom prst="roundRect">
              <a:avLst>
                <a:gd name="adj" fmla="val 10000"/>
              </a:avLst>
            </a:prstGeom>
            <a:solidFill>
              <a:srgbClr val="4157AD">
                <a:hueOff val="0"/>
                <a:satOff val="0"/>
                <a:lumOff val="0"/>
                <a:alphaOff val="0"/>
              </a:srgbClr>
            </a:solidFill>
            <a:ln w="25400" cap="flat" cmpd="sng" algn="ctr">
              <a:noFill/>
              <a:prstDash val="solid"/>
            </a:ln>
            <a:effectLst>
              <a:outerShdw blurRad="149987" dist="250190" dir="8460000" algn="ctr">
                <a:srgbClr val="000000">
                  <a:alpha val="28000"/>
                </a:srgbClr>
              </a:outerShdw>
            </a:effectLst>
            <a:sp3d prstMaterial="metal">
              <a:bevelT w="88900" h="88900"/>
            </a:sp3d>
          </p:spPr>
        </p:sp>
        <p:sp>
          <p:nvSpPr>
            <p:cNvPr id="100" name="Rounded Rectangle 4"/>
            <p:cNvSpPr/>
            <p:nvPr/>
          </p:nvSpPr>
          <p:spPr>
            <a:xfrm>
              <a:off x="27146" y="2864344"/>
              <a:ext cx="994420" cy="785757"/>
            </a:xfrm>
            <a:prstGeom prst="rect">
              <a:avLst/>
            </a:prstGeom>
            <a:noFill/>
            <a:ln>
              <a:noFill/>
            </a:ln>
            <a:effectLst/>
            <a:sp3d/>
          </p:spPr>
          <p:txBody>
            <a:bodyPr spcFirstLastPara="0" vert="horz" wrap="square" lIns="24765" tIns="24765" rIns="24765" bIns="24765" numCol="1" spcCol="1270" anchor="ctr" anchorCtr="0">
              <a:noAutofit/>
            </a:bodyPr>
            <a:lstStyle/>
            <a:p>
              <a:pPr algn="ctr" defTabSz="577850">
                <a:lnSpc>
                  <a:spcPct val="90000"/>
                </a:lnSpc>
                <a:spcAft>
                  <a:spcPct val="35000"/>
                </a:spcAft>
              </a:pPr>
              <a:r>
                <a:rPr lang="en-US" sz="1300" kern="0" dirty="0" err="1">
                  <a:solidFill>
                    <a:srgbClr val="FFFFFF"/>
                  </a:solidFill>
                </a:rPr>
                <a:t>Planeación</a:t>
              </a:r>
              <a:endParaRPr lang="en-US" sz="1300" kern="0" dirty="0">
                <a:solidFill>
                  <a:srgbClr val="FFFFFF"/>
                </a:solidFill>
              </a:endParaRPr>
            </a:p>
          </p:txBody>
        </p:sp>
      </p:grpSp>
      <p:grpSp>
        <p:nvGrpSpPr>
          <p:cNvPr id="101" name="Group 100"/>
          <p:cNvGrpSpPr/>
          <p:nvPr/>
        </p:nvGrpSpPr>
        <p:grpSpPr>
          <a:xfrm>
            <a:off x="6941217" y="2343119"/>
            <a:ext cx="861036" cy="393390"/>
            <a:chOff x="2700" y="2839898"/>
            <a:chExt cx="1043312" cy="834649"/>
          </a:xfrm>
          <a:scene3d>
            <a:camera prst="orthographicFront">
              <a:rot lat="0" lon="0" rev="0"/>
            </a:camera>
            <a:lightRig rig="contrasting" dir="t">
              <a:rot lat="0" lon="0" rev="1500000"/>
            </a:lightRig>
          </a:scene3d>
        </p:grpSpPr>
        <p:sp>
          <p:nvSpPr>
            <p:cNvPr id="102" name="Rounded Rectangle 101"/>
            <p:cNvSpPr/>
            <p:nvPr/>
          </p:nvSpPr>
          <p:spPr>
            <a:xfrm>
              <a:off x="2700" y="2839898"/>
              <a:ext cx="1043312" cy="834649"/>
            </a:xfrm>
            <a:prstGeom prst="roundRect">
              <a:avLst>
                <a:gd name="adj" fmla="val 10000"/>
              </a:avLst>
            </a:prstGeom>
            <a:solidFill>
              <a:srgbClr val="4157AD">
                <a:hueOff val="0"/>
                <a:satOff val="0"/>
                <a:lumOff val="0"/>
                <a:alphaOff val="0"/>
              </a:srgbClr>
            </a:solidFill>
            <a:ln w="25400" cap="flat" cmpd="sng" algn="ctr">
              <a:noFill/>
              <a:prstDash val="solid"/>
            </a:ln>
            <a:effectLst>
              <a:outerShdw blurRad="149987" dist="250190" dir="8460000" algn="ctr">
                <a:srgbClr val="000000">
                  <a:alpha val="28000"/>
                </a:srgbClr>
              </a:outerShdw>
            </a:effectLst>
            <a:sp3d prstMaterial="metal">
              <a:bevelT w="88900" h="88900"/>
            </a:sp3d>
          </p:spPr>
        </p:sp>
        <p:sp>
          <p:nvSpPr>
            <p:cNvPr id="103" name="Rounded Rectangle 4"/>
            <p:cNvSpPr/>
            <p:nvPr/>
          </p:nvSpPr>
          <p:spPr>
            <a:xfrm>
              <a:off x="27146" y="2864344"/>
              <a:ext cx="994420" cy="785757"/>
            </a:xfrm>
            <a:prstGeom prst="rect">
              <a:avLst/>
            </a:prstGeom>
            <a:noFill/>
            <a:ln>
              <a:noFill/>
            </a:ln>
            <a:effectLst/>
            <a:sp3d/>
          </p:spPr>
          <p:txBody>
            <a:bodyPr spcFirstLastPara="0" vert="horz" wrap="square" lIns="24765" tIns="24765" rIns="24765" bIns="24765" numCol="1" spcCol="1270" anchor="ctr" anchorCtr="0">
              <a:noAutofit/>
            </a:bodyPr>
            <a:lstStyle/>
            <a:p>
              <a:pPr algn="ctr" defTabSz="577850">
                <a:lnSpc>
                  <a:spcPct val="90000"/>
                </a:lnSpc>
                <a:spcAft>
                  <a:spcPct val="35000"/>
                </a:spcAft>
              </a:pPr>
              <a:r>
                <a:rPr lang="en-US" sz="1300" kern="0" dirty="0" err="1">
                  <a:solidFill>
                    <a:srgbClr val="FFFFFF"/>
                  </a:solidFill>
                </a:rPr>
                <a:t>Diseño</a:t>
              </a:r>
              <a:endParaRPr lang="en-US" sz="1300" kern="0" dirty="0">
                <a:solidFill>
                  <a:srgbClr val="FFFFFF"/>
                </a:solidFill>
              </a:endParaRPr>
            </a:p>
          </p:txBody>
        </p:sp>
      </p:grpSp>
      <p:grpSp>
        <p:nvGrpSpPr>
          <p:cNvPr id="104" name="Group 103"/>
          <p:cNvGrpSpPr/>
          <p:nvPr/>
        </p:nvGrpSpPr>
        <p:grpSpPr>
          <a:xfrm>
            <a:off x="7843650" y="2343119"/>
            <a:ext cx="861036" cy="393390"/>
            <a:chOff x="2700" y="2839898"/>
            <a:chExt cx="1043312" cy="834649"/>
          </a:xfrm>
          <a:scene3d>
            <a:camera prst="orthographicFront">
              <a:rot lat="0" lon="0" rev="0"/>
            </a:camera>
            <a:lightRig rig="contrasting" dir="t">
              <a:rot lat="0" lon="0" rev="1500000"/>
            </a:lightRig>
          </a:scene3d>
        </p:grpSpPr>
        <p:sp>
          <p:nvSpPr>
            <p:cNvPr id="105" name="Rounded Rectangle 104"/>
            <p:cNvSpPr/>
            <p:nvPr/>
          </p:nvSpPr>
          <p:spPr>
            <a:xfrm>
              <a:off x="2700" y="2839898"/>
              <a:ext cx="1043312" cy="834649"/>
            </a:xfrm>
            <a:prstGeom prst="roundRect">
              <a:avLst>
                <a:gd name="adj" fmla="val 10000"/>
              </a:avLst>
            </a:prstGeom>
            <a:solidFill>
              <a:srgbClr val="4157AD">
                <a:hueOff val="0"/>
                <a:satOff val="0"/>
                <a:lumOff val="0"/>
                <a:alphaOff val="0"/>
              </a:srgbClr>
            </a:solidFill>
            <a:ln w="25400" cap="flat" cmpd="sng" algn="ctr">
              <a:noFill/>
              <a:prstDash val="solid"/>
            </a:ln>
            <a:effectLst>
              <a:outerShdw blurRad="149987" dist="250190" dir="8460000" algn="ctr">
                <a:srgbClr val="000000">
                  <a:alpha val="28000"/>
                </a:srgbClr>
              </a:outerShdw>
            </a:effectLst>
            <a:sp3d prstMaterial="metal">
              <a:bevelT w="88900" h="88900"/>
            </a:sp3d>
          </p:spPr>
        </p:sp>
        <p:sp>
          <p:nvSpPr>
            <p:cNvPr id="106" name="Rounded Rectangle 4"/>
            <p:cNvSpPr/>
            <p:nvPr/>
          </p:nvSpPr>
          <p:spPr>
            <a:xfrm>
              <a:off x="27146" y="2864344"/>
              <a:ext cx="994420" cy="785757"/>
            </a:xfrm>
            <a:prstGeom prst="rect">
              <a:avLst/>
            </a:prstGeom>
            <a:noFill/>
            <a:ln>
              <a:noFill/>
            </a:ln>
            <a:effectLst/>
            <a:sp3d/>
          </p:spPr>
          <p:txBody>
            <a:bodyPr spcFirstLastPara="0" vert="horz" wrap="square" lIns="24765" tIns="24765" rIns="24765" bIns="24765" numCol="1" spcCol="1270" anchor="ctr" anchorCtr="0">
              <a:noAutofit/>
            </a:bodyPr>
            <a:lstStyle/>
            <a:p>
              <a:pPr algn="ctr" defTabSz="577850">
                <a:lnSpc>
                  <a:spcPct val="90000"/>
                </a:lnSpc>
                <a:spcAft>
                  <a:spcPct val="35000"/>
                </a:spcAft>
              </a:pPr>
              <a:r>
                <a:rPr lang="en-US" sz="1300" kern="0" dirty="0" err="1">
                  <a:solidFill>
                    <a:srgbClr val="FFFFFF"/>
                  </a:solidFill>
                </a:rPr>
                <a:t>Ingeniería</a:t>
              </a:r>
              <a:endParaRPr lang="en-US" sz="1300" kern="0" dirty="0">
                <a:solidFill>
                  <a:srgbClr val="FFFFFF"/>
                </a:solidFill>
              </a:endParaRPr>
            </a:p>
          </p:txBody>
        </p:sp>
      </p:grpSp>
      <p:grpSp>
        <p:nvGrpSpPr>
          <p:cNvPr id="107" name="Group 106"/>
          <p:cNvGrpSpPr/>
          <p:nvPr/>
        </p:nvGrpSpPr>
        <p:grpSpPr>
          <a:xfrm>
            <a:off x="2115255" y="4874886"/>
            <a:ext cx="1165575" cy="308633"/>
            <a:chOff x="5547362" y="3498894"/>
            <a:chExt cx="3201101" cy="457946"/>
          </a:xfrm>
        </p:grpSpPr>
        <p:sp>
          <p:nvSpPr>
            <p:cNvPr id="108" name="Rectangle 107"/>
            <p:cNvSpPr/>
            <p:nvPr/>
          </p:nvSpPr>
          <p:spPr bwMode="auto">
            <a:xfrm>
              <a:off x="5547362" y="3498894"/>
              <a:ext cx="3201101" cy="457946"/>
            </a:xfrm>
            <a:prstGeom prst="rect">
              <a:avLst/>
            </a:prstGeom>
            <a:solidFill>
              <a:srgbClr val="FF99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109" name="Rectangle 34"/>
            <p:cNvSpPr>
              <a:spLocks noChangeArrowheads="1"/>
            </p:cNvSpPr>
            <p:nvPr/>
          </p:nvSpPr>
          <p:spPr bwMode="auto">
            <a:xfrm>
              <a:off x="6125992" y="3566890"/>
              <a:ext cx="2043841" cy="32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fontAlgn="base">
                <a:lnSpc>
                  <a:spcPct val="90000"/>
                </a:lnSpc>
                <a:spcBef>
                  <a:spcPct val="0"/>
                </a:spcBef>
                <a:spcAft>
                  <a:spcPct val="35000"/>
                </a:spcAft>
              </a:pPr>
              <a:r>
                <a:rPr lang="en-US" sz="900" dirty="0" err="1">
                  <a:solidFill>
                    <a:srgbClr val="FFFFFF"/>
                  </a:solidFill>
                  <a:latin typeface="GE Inspira Pitch" pitchFamily="34" charset="0"/>
                </a:rPr>
                <a:t>Medición</a:t>
              </a:r>
              <a:endParaRPr lang="en-US" dirty="0">
                <a:solidFill>
                  <a:srgbClr val="FFFFFF"/>
                </a:solidFill>
                <a:latin typeface="GE Inspira Pitch" pitchFamily="34" charset="0"/>
              </a:endParaRPr>
            </a:p>
          </p:txBody>
        </p:sp>
      </p:grpSp>
      <p:grpSp>
        <p:nvGrpSpPr>
          <p:cNvPr id="2" name="Group 1"/>
          <p:cNvGrpSpPr/>
          <p:nvPr/>
        </p:nvGrpSpPr>
        <p:grpSpPr>
          <a:xfrm>
            <a:off x="669113" y="1988840"/>
            <a:ext cx="4796079" cy="1296144"/>
            <a:chOff x="669113" y="1988840"/>
            <a:chExt cx="4796079" cy="1296144"/>
          </a:xfrm>
        </p:grpSpPr>
        <p:sp>
          <p:nvSpPr>
            <p:cNvPr id="20" name="Rectangle 19"/>
            <p:cNvSpPr/>
            <p:nvPr/>
          </p:nvSpPr>
          <p:spPr>
            <a:xfrm>
              <a:off x="669113" y="1988840"/>
              <a:ext cx="4796079" cy="1296144"/>
            </a:xfrm>
            <a:prstGeom prst="rect">
              <a:avLst/>
            </a:prstGeom>
            <a:solidFill>
              <a:srgbClr val="CC3399"/>
            </a:solidFill>
            <a:ln>
              <a:noFill/>
            </a:ln>
            <a:effectLst/>
            <a:scene3d>
              <a:camera prst="orthographicFront"/>
              <a:lightRig rig="chilly" dir="t"/>
            </a:scene3d>
            <a:sp3d prstMaterial="translucentPowder">
              <a:bevelT w="127000" h="25400" prst="softRound"/>
            </a:sp3d>
          </p:spPr>
          <p:txBody>
            <a:bodyPr lIns="99060" tIns="99060" rIns="99060" bIns="99060" spcCol="1270" anchor="ctr"/>
            <a:lstStyle/>
            <a:p>
              <a:pPr algn="ctr" defTabSz="1155700">
                <a:lnSpc>
                  <a:spcPct val="90000"/>
                </a:lnSpc>
                <a:spcAft>
                  <a:spcPct val="35000"/>
                </a:spcAft>
                <a:defRPr/>
              </a:pPr>
              <a:endParaRPr lang="en-US" sz="2000" kern="0" dirty="0">
                <a:solidFill>
                  <a:srgbClr val="FFFFFF"/>
                </a:solidFill>
                <a:latin typeface="GE Inspira Pitch" pitchFamily="34" charset="0"/>
              </a:endParaRPr>
            </a:p>
          </p:txBody>
        </p:sp>
        <p:sp>
          <p:nvSpPr>
            <p:cNvPr id="21" name="Rectangle 17"/>
            <p:cNvSpPr>
              <a:spLocks noChangeArrowheads="1"/>
            </p:cNvSpPr>
            <p:nvPr/>
          </p:nvSpPr>
          <p:spPr bwMode="auto">
            <a:xfrm>
              <a:off x="1763688" y="1988840"/>
              <a:ext cx="23590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955800" fontAlgn="base">
                <a:lnSpc>
                  <a:spcPct val="90000"/>
                </a:lnSpc>
                <a:spcBef>
                  <a:spcPct val="0"/>
                </a:spcBef>
                <a:spcAft>
                  <a:spcPct val="35000"/>
                </a:spcAft>
              </a:pPr>
              <a:r>
                <a:rPr lang="en-US" sz="1600" dirty="0" err="1">
                  <a:solidFill>
                    <a:srgbClr val="FFFFFF"/>
                  </a:solidFill>
                  <a:latin typeface="GE Inspira Pitch" pitchFamily="34" charset="0"/>
                </a:rPr>
                <a:t>Algoritmos</a:t>
              </a:r>
              <a:r>
                <a:rPr lang="en-US" sz="1600" dirty="0">
                  <a:solidFill>
                    <a:srgbClr val="FFFFFF"/>
                  </a:solidFill>
                  <a:latin typeface="GE Inspira Pitch" pitchFamily="34" charset="0"/>
                </a:rPr>
                <a:t> </a:t>
              </a:r>
              <a:r>
                <a:rPr lang="en-US" sz="1600" dirty="0" err="1">
                  <a:solidFill>
                    <a:srgbClr val="FFFFFF"/>
                  </a:solidFill>
                  <a:latin typeface="GE Inspira Pitch" pitchFamily="34" charset="0"/>
                </a:rPr>
                <a:t>Avanzados</a:t>
              </a:r>
              <a:endParaRPr lang="en-US" sz="1600" dirty="0">
                <a:solidFill>
                  <a:srgbClr val="FFFFFF"/>
                </a:solidFill>
                <a:latin typeface="GE Inspira Pitch" pitchFamily="34" charset="0"/>
              </a:endParaRPr>
            </a:p>
          </p:txBody>
        </p:sp>
        <p:grpSp>
          <p:nvGrpSpPr>
            <p:cNvPr id="57" name="Group 56"/>
            <p:cNvGrpSpPr/>
            <p:nvPr/>
          </p:nvGrpSpPr>
          <p:grpSpPr>
            <a:xfrm>
              <a:off x="2346358" y="2199773"/>
              <a:ext cx="1480328" cy="631587"/>
              <a:chOff x="3732823" y="4314334"/>
              <a:chExt cx="1533442" cy="873830"/>
            </a:xfrm>
          </p:grpSpPr>
          <p:sp>
            <p:nvSpPr>
              <p:cNvPr id="58" name="Rectangle 57"/>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59" name="Rectangle 34"/>
              <p:cNvSpPr>
                <a:spLocks noChangeArrowheads="1"/>
              </p:cNvSpPr>
              <p:nvPr/>
            </p:nvSpPr>
            <p:spPr bwMode="auto">
              <a:xfrm>
                <a:off x="3790173" y="4314334"/>
                <a:ext cx="1418742" cy="873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fontAlgn="base">
                  <a:lnSpc>
                    <a:spcPct val="90000"/>
                  </a:lnSpc>
                  <a:spcBef>
                    <a:spcPct val="0"/>
                  </a:spcBef>
                  <a:spcAft>
                    <a:spcPct val="35000"/>
                  </a:spcAft>
                </a:pPr>
                <a:r>
                  <a:rPr lang="en-US" sz="1200" dirty="0">
                    <a:solidFill>
                      <a:srgbClr val="FFFFFF"/>
                    </a:solidFill>
                    <a:latin typeface="GE Inspira Pitch" pitchFamily="34" charset="0"/>
                  </a:rPr>
                  <a:t>SWITCHING MANAGEMENT</a:t>
                </a:r>
                <a:endParaRPr lang="en-US" sz="1100" dirty="0">
                  <a:solidFill>
                    <a:srgbClr val="FFFFFF"/>
                  </a:solidFill>
                  <a:latin typeface="GE Inspira Pitch" pitchFamily="34" charset="0"/>
                </a:endParaRPr>
              </a:p>
            </p:txBody>
          </p:sp>
        </p:grpSp>
        <p:grpSp>
          <p:nvGrpSpPr>
            <p:cNvPr id="63" name="Group 62"/>
            <p:cNvGrpSpPr/>
            <p:nvPr/>
          </p:nvGrpSpPr>
          <p:grpSpPr>
            <a:xfrm>
              <a:off x="755576" y="2759570"/>
              <a:ext cx="617931" cy="453406"/>
              <a:chOff x="3732823" y="4437595"/>
              <a:chExt cx="1533442" cy="627308"/>
            </a:xfrm>
          </p:grpSpPr>
          <p:sp>
            <p:nvSpPr>
              <p:cNvPr id="64" name="Rectangle 63"/>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65" name="Rectangle 34"/>
              <p:cNvSpPr>
                <a:spLocks noChangeArrowheads="1"/>
              </p:cNvSpPr>
              <p:nvPr/>
            </p:nvSpPr>
            <p:spPr bwMode="auto">
              <a:xfrm>
                <a:off x="3790173" y="4572403"/>
                <a:ext cx="1418742" cy="35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fontAlgn="base">
                  <a:lnSpc>
                    <a:spcPct val="90000"/>
                  </a:lnSpc>
                  <a:spcBef>
                    <a:spcPct val="0"/>
                  </a:spcBef>
                  <a:spcAft>
                    <a:spcPct val="35000"/>
                  </a:spcAft>
                </a:pPr>
                <a:r>
                  <a:rPr lang="en-US" sz="1200" dirty="0">
                    <a:solidFill>
                      <a:srgbClr val="FFFFFF"/>
                    </a:solidFill>
                    <a:latin typeface="GE Inspira Pitch" pitchFamily="34" charset="0"/>
                  </a:rPr>
                  <a:t>FDIR</a:t>
                </a:r>
                <a:endParaRPr lang="en-US" sz="1100" dirty="0">
                  <a:solidFill>
                    <a:srgbClr val="FFFFFF"/>
                  </a:solidFill>
                  <a:latin typeface="GE Inspira Pitch" pitchFamily="34" charset="0"/>
                </a:endParaRPr>
              </a:p>
            </p:txBody>
          </p:sp>
        </p:grpSp>
        <p:grpSp>
          <p:nvGrpSpPr>
            <p:cNvPr id="66" name="Group 65"/>
            <p:cNvGrpSpPr/>
            <p:nvPr/>
          </p:nvGrpSpPr>
          <p:grpSpPr>
            <a:xfrm>
              <a:off x="1712185" y="2759570"/>
              <a:ext cx="617931" cy="453406"/>
              <a:chOff x="3732823" y="4437595"/>
              <a:chExt cx="1533442" cy="627308"/>
            </a:xfrm>
          </p:grpSpPr>
          <p:sp>
            <p:nvSpPr>
              <p:cNvPr id="67" name="Rectangle 66"/>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68" name="Rectangle 34"/>
              <p:cNvSpPr>
                <a:spLocks noChangeArrowheads="1"/>
              </p:cNvSpPr>
              <p:nvPr/>
            </p:nvSpPr>
            <p:spPr bwMode="auto">
              <a:xfrm>
                <a:off x="3790173" y="4572403"/>
                <a:ext cx="1418742" cy="35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fontAlgn="base">
                  <a:lnSpc>
                    <a:spcPct val="90000"/>
                  </a:lnSpc>
                  <a:spcBef>
                    <a:spcPct val="0"/>
                  </a:spcBef>
                  <a:spcAft>
                    <a:spcPct val="35000"/>
                  </a:spcAft>
                </a:pPr>
                <a:r>
                  <a:rPr lang="en-US" sz="1200" dirty="0">
                    <a:solidFill>
                      <a:srgbClr val="FFFFFF"/>
                    </a:solidFill>
                    <a:latin typeface="GE Inspira Pitch" pitchFamily="34" charset="0"/>
                  </a:rPr>
                  <a:t>IVVC</a:t>
                </a:r>
                <a:endParaRPr lang="en-US" sz="1100" dirty="0">
                  <a:solidFill>
                    <a:srgbClr val="FFFFFF"/>
                  </a:solidFill>
                  <a:latin typeface="GE Inspira Pitch" pitchFamily="34" charset="0"/>
                </a:endParaRPr>
              </a:p>
            </p:txBody>
          </p:sp>
        </p:grpSp>
        <p:grpSp>
          <p:nvGrpSpPr>
            <p:cNvPr id="69" name="Group 68"/>
            <p:cNvGrpSpPr/>
            <p:nvPr/>
          </p:nvGrpSpPr>
          <p:grpSpPr>
            <a:xfrm>
              <a:off x="2668794" y="2759570"/>
              <a:ext cx="782077" cy="453406"/>
              <a:chOff x="3732823" y="4437595"/>
              <a:chExt cx="1533442" cy="627308"/>
            </a:xfrm>
          </p:grpSpPr>
          <p:sp>
            <p:nvSpPr>
              <p:cNvPr id="70" name="Rectangle 69"/>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71" name="Rectangle 34"/>
              <p:cNvSpPr>
                <a:spLocks noChangeArrowheads="1"/>
              </p:cNvSpPr>
              <p:nvPr/>
            </p:nvSpPr>
            <p:spPr bwMode="auto">
              <a:xfrm>
                <a:off x="3790172" y="4457431"/>
                <a:ext cx="1418741" cy="58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fontAlgn="base">
                  <a:lnSpc>
                    <a:spcPct val="90000"/>
                  </a:lnSpc>
                  <a:spcBef>
                    <a:spcPct val="0"/>
                  </a:spcBef>
                  <a:spcAft>
                    <a:spcPct val="35000"/>
                  </a:spcAft>
                </a:pPr>
                <a:r>
                  <a:rPr lang="en-US" sz="1200" dirty="0">
                    <a:solidFill>
                      <a:srgbClr val="FFFFFF"/>
                    </a:solidFill>
                    <a:latin typeface="GE Inspira Pitch" pitchFamily="34" charset="0"/>
                  </a:rPr>
                  <a:t>LE&amp;LF</a:t>
                </a:r>
                <a:endParaRPr lang="en-US" sz="1100" dirty="0">
                  <a:solidFill>
                    <a:srgbClr val="FFFFFF"/>
                  </a:solidFill>
                  <a:latin typeface="GE Inspira Pitch" pitchFamily="34" charset="0"/>
                </a:endParaRPr>
              </a:p>
            </p:txBody>
          </p:sp>
        </p:grpSp>
        <p:grpSp>
          <p:nvGrpSpPr>
            <p:cNvPr id="72" name="Group 71"/>
            <p:cNvGrpSpPr/>
            <p:nvPr/>
          </p:nvGrpSpPr>
          <p:grpSpPr>
            <a:xfrm>
              <a:off x="3789549" y="2759570"/>
              <a:ext cx="617931" cy="453406"/>
              <a:chOff x="3732823" y="4437595"/>
              <a:chExt cx="1533442" cy="627308"/>
            </a:xfrm>
          </p:grpSpPr>
          <p:sp>
            <p:nvSpPr>
              <p:cNvPr id="73" name="Rectangle 72"/>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74" name="Rectangle 34"/>
              <p:cNvSpPr>
                <a:spLocks noChangeArrowheads="1"/>
              </p:cNvSpPr>
              <p:nvPr/>
            </p:nvSpPr>
            <p:spPr bwMode="auto">
              <a:xfrm>
                <a:off x="3790173" y="4572403"/>
                <a:ext cx="1418742" cy="35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fontAlgn="base">
                  <a:lnSpc>
                    <a:spcPct val="90000"/>
                  </a:lnSpc>
                  <a:spcBef>
                    <a:spcPct val="0"/>
                  </a:spcBef>
                  <a:spcAft>
                    <a:spcPct val="35000"/>
                  </a:spcAft>
                </a:pPr>
                <a:r>
                  <a:rPr lang="en-US" sz="1200" dirty="0">
                    <a:solidFill>
                      <a:srgbClr val="FFFFFF"/>
                    </a:solidFill>
                    <a:latin typeface="GE Inspira Pitch" pitchFamily="34" charset="0"/>
                  </a:rPr>
                  <a:t>DPA</a:t>
                </a:r>
                <a:endParaRPr lang="en-US" sz="1100" dirty="0">
                  <a:solidFill>
                    <a:srgbClr val="FFFFFF"/>
                  </a:solidFill>
                  <a:latin typeface="GE Inspira Pitch" pitchFamily="34" charset="0"/>
                </a:endParaRPr>
              </a:p>
            </p:txBody>
          </p:sp>
        </p:grpSp>
        <p:grpSp>
          <p:nvGrpSpPr>
            <p:cNvPr id="75" name="Group 74"/>
            <p:cNvGrpSpPr/>
            <p:nvPr/>
          </p:nvGrpSpPr>
          <p:grpSpPr>
            <a:xfrm>
              <a:off x="4746157" y="2759570"/>
              <a:ext cx="617931" cy="453406"/>
              <a:chOff x="3732823" y="4437595"/>
              <a:chExt cx="1533442" cy="627308"/>
            </a:xfrm>
          </p:grpSpPr>
          <p:sp>
            <p:nvSpPr>
              <p:cNvPr id="76" name="Rectangle 75"/>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77" name="Rectangle 34"/>
              <p:cNvSpPr>
                <a:spLocks noChangeArrowheads="1"/>
              </p:cNvSpPr>
              <p:nvPr/>
            </p:nvSpPr>
            <p:spPr bwMode="auto">
              <a:xfrm>
                <a:off x="3790173" y="4572403"/>
                <a:ext cx="1418742" cy="35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fontAlgn="base">
                  <a:lnSpc>
                    <a:spcPct val="90000"/>
                  </a:lnSpc>
                  <a:spcBef>
                    <a:spcPct val="0"/>
                  </a:spcBef>
                  <a:spcAft>
                    <a:spcPct val="35000"/>
                  </a:spcAft>
                </a:pPr>
                <a:r>
                  <a:rPr lang="en-US" sz="1200" dirty="0">
                    <a:solidFill>
                      <a:srgbClr val="FFFFFF"/>
                    </a:solidFill>
                    <a:latin typeface="GE Inspira Pitch" pitchFamily="34" charset="0"/>
                  </a:rPr>
                  <a:t>OFR</a:t>
                </a:r>
                <a:endParaRPr lang="en-US" sz="1100" dirty="0">
                  <a:solidFill>
                    <a:srgbClr val="FFFFFF"/>
                  </a:solidFill>
                  <a:latin typeface="GE Inspira Pitch" pitchFamily="34" charset="0"/>
                </a:endParaRPr>
              </a:p>
            </p:txBody>
          </p:sp>
        </p:grpSp>
        <p:grpSp>
          <p:nvGrpSpPr>
            <p:cNvPr id="110" name="Group 109"/>
            <p:cNvGrpSpPr/>
            <p:nvPr/>
          </p:nvGrpSpPr>
          <p:grpSpPr>
            <a:xfrm>
              <a:off x="4246114" y="2288863"/>
              <a:ext cx="617931" cy="453406"/>
              <a:chOff x="3732823" y="4437595"/>
              <a:chExt cx="1533442" cy="627308"/>
            </a:xfrm>
          </p:grpSpPr>
          <p:sp>
            <p:nvSpPr>
              <p:cNvPr id="111" name="Rectangle 110"/>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112" name="Rectangle 34"/>
              <p:cNvSpPr>
                <a:spLocks noChangeArrowheads="1"/>
              </p:cNvSpPr>
              <p:nvPr/>
            </p:nvSpPr>
            <p:spPr bwMode="auto">
              <a:xfrm>
                <a:off x="3790173" y="4572403"/>
                <a:ext cx="1418742" cy="35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fontAlgn="base">
                  <a:lnSpc>
                    <a:spcPct val="90000"/>
                  </a:lnSpc>
                  <a:spcBef>
                    <a:spcPct val="0"/>
                  </a:spcBef>
                  <a:spcAft>
                    <a:spcPct val="35000"/>
                  </a:spcAft>
                </a:pPr>
                <a:r>
                  <a:rPr lang="en-US" sz="1200" dirty="0">
                    <a:solidFill>
                      <a:srgbClr val="FFFFFF"/>
                    </a:solidFill>
                    <a:latin typeface="GE Inspira Pitch" pitchFamily="34" charset="0"/>
                  </a:rPr>
                  <a:t>FLA</a:t>
                </a:r>
                <a:endParaRPr lang="en-US" sz="1100" dirty="0">
                  <a:solidFill>
                    <a:srgbClr val="FFFFFF"/>
                  </a:solidFill>
                  <a:latin typeface="GE Inspira Pitch" pitchFamily="34" charset="0"/>
                </a:endParaRPr>
              </a:p>
            </p:txBody>
          </p:sp>
        </p:grpSp>
      </p:grpSp>
      <p:sp>
        <p:nvSpPr>
          <p:cNvPr id="113" name="TextBox 112"/>
          <p:cNvSpPr txBox="1"/>
          <p:nvPr/>
        </p:nvSpPr>
        <p:spPr>
          <a:xfrm>
            <a:off x="6082901" y="4084516"/>
            <a:ext cx="2191267" cy="1546577"/>
          </a:xfrm>
          <a:prstGeom prst="rect">
            <a:avLst/>
          </a:prstGeom>
          <a:solidFill>
            <a:schemeClr val="bg1"/>
          </a:solidFill>
          <a:scene3d>
            <a:camera prst="orthographicFront"/>
            <a:lightRig rig="threePt" dir="t"/>
          </a:scene3d>
          <a:sp3d>
            <a:bevelT w="165100" prst="coolSlant"/>
          </a:sp3d>
        </p:spPr>
        <p:txBody>
          <a:bodyPr wrap="square" rtlCol="0">
            <a:spAutoFit/>
          </a:bodyPr>
          <a:lstStyle/>
          <a:p>
            <a:pPr fontAlgn="base">
              <a:spcBef>
                <a:spcPct val="0"/>
              </a:spcBef>
              <a:spcAft>
                <a:spcPct val="0"/>
              </a:spcAft>
            </a:pPr>
            <a:r>
              <a:rPr lang="es-MX" sz="1050" dirty="0">
                <a:solidFill>
                  <a:srgbClr val="1E4191"/>
                </a:solidFill>
                <a:latin typeface="Arial" charset="0"/>
              </a:rPr>
              <a:t>FDIR: </a:t>
            </a:r>
            <a:r>
              <a:rPr lang="es-MX" sz="1050" dirty="0" err="1">
                <a:solidFill>
                  <a:srgbClr val="1E4191"/>
                </a:solidFill>
                <a:latin typeface="Arial" charset="0"/>
              </a:rPr>
              <a:t>Fault</a:t>
            </a:r>
            <a:r>
              <a:rPr lang="es-MX" sz="1050" dirty="0">
                <a:solidFill>
                  <a:srgbClr val="1E4191"/>
                </a:solidFill>
                <a:latin typeface="Arial" charset="0"/>
              </a:rPr>
              <a:t> </a:t>
            </a:r>
            <a:r>
              <a:rPr lang="es-MX" sz="1050" dirty="0" err="1">
                <a:solidFill>
                  <a:srgbClr val="1E4191"/>
                </a:solidFill>
                <a:latin typeface="Arial" charset="0"/>
              </a:rPr>
              <a:t>Detection</a:t>
            </a:r>
            <a:r>
              <a:rPr lang="es-MX" sz="1050" dirty="0">
                <a:solidFill>
                  <a:srgbClr val="1E4191"/>
                </a:solidFill>
                <a:latin typeface="Arial" charset="0"/>
              </a:rPr>
              <a:t>, </a:t>
            </a:r>
            <a:r>
              <a:rPr lang="es-MX" sz="1050" dirty="0" err="1">
                <a:solidFill>
                  <a:srgbClr val="1E4191"/>
                </a:solidFill>
                <a:latin typeface="Arial" charset="0"/>
              </a:rPr>
              <a:t>Isolation</a:t>
            </a:r>
            <a:r>
              <a:rPr lang="es-MX" sz="1050" dirty="0">
                <a:solidFill>
                  <a:srgbClr val="1E4191"/>
                </a:solidFill>
                <a:latin typeface="Arial" charset="0"/>
              </a:rPr>
              <a:t>, and </a:t>
            </a:r>
            <a:r>
              <a:rPr lang="es-MX" sz="1050" dirty="0" err="1">
                <a:solidFill>
                  <a:srgbClr val="1E4191"/>
                </a:solidFill>
                <a:latin typeface="Arial" charset="0"/>
              </a:rPr>
              <a:t>Restoration</a:t>
            </a:r>
            <a:endParaRPr lang="es-MX" sz="1050" dirty="0">
              <a:solidFill>
                <a:srgbClr val="1E4191"/>
              </a:solidFill>
              <a:latin typeface="Arial" charset="0"/>
            </a:endParaRPr>
          </a:p>
          <a:p>
            <a:pPr fontAlgn="base">
              <a:spcBef>
                <a:spcPct val="0"/>
              </a:spcBef>
              <a:spcAft>
                <a:spcPct val="0"/>
              </a:spcAft>
            </a:pPr>
            <a:r>
              <a:rPr lang="es-MX" sz="1050" dirty="0">
                <a:solidFill>
                  <a:srgbClr val="1E4191"/>
                </a:solidFill>
                <a:latin typeface="Arial" charset="0"/>
              </a:rPr>
              <a:t>IVVC: </a:t>
            </a:r>
            <a:r>
              <a:rPr lang="es-MX" sz="1050" dirty="0" err="1">
                <a:solidFill>
                  <a:srgbClr val="1E4191"/>
                </a:solidFill>
                <a:latin typeface="Arial" charset="0"/>
              </a:rPr>
              <a:t>Integrated</a:t>
            </a:r>
            <a:r>
              <a:rPr lang="es-MX" sz="1050" dirty="0">
                <a:solidFill>
                  <a:srgbClr val="1E4191"/>
                </a:solidFill>
                <a:latin typeface="Arial" charset="0"/>
              </a:rPr>
              <a:t> Volt/VAR </a:t>
            </a:r>
            <a:r>
              <a:rPr lang="es-MX" sz="1050" dirty="0" err="1">
                <a:solidFill>
                  <a:srgbClr val="1E4191"/>
                </a:solidFill>
                <a:latin typeface="Arial" charset="0"/>
              </a:rPr>
              <a:t>Cotrol</a:t>
            </a:r>
            <a:endParaRPr lang="es-MX" sz="1050" dirty="0">
              <a:solidFill>
                <a:srgbClr val="1E4191"/>
              </a:solidFill>
              <a:latin typeface="Arial" charset="0"/>
            </a:endParaRPr>
          </a:p>
          <a:p>
            <a:pPr fontAlgn="base">
              <a:spcBef>
                <a:spcPct val="0"/>
              </a:spcBef>
              <a:spcAft>
                <a:spcPct val="0"/>
              </a:spcAft>
            </a:pPr>
            <a:r>
              <a:rPr lang="es-MX" sz="1050" dirty="0">
                <a:solidFill>
                  <a:srgbClr val="1E4191"/>
                </a:solidFill>
                <a:latin typeface="Arial" charset="0"/>
              </a:rPr>
              <a:t>LE&amp;LF: Load </a:t>
            </a:r>
            <a:r>
              <a:rPr lang="es-MX" sz="1050" dirty="0" err="1">
                <a:solidFill>
                  <a:srgbClr val="1E4191"/>
                </a:solidFill>
                <a:latin typeface="Arial" charset="0"/>
              </a:rPr>
              <a:t>Estimation</a:t>
            </a:r>
            <a:r>
              <a:rPr lang="es-MX" sz="1050" dirty="0">
                <a:solidFill>
                  <a:srgbClr val="1E4191"/>
                </a:solidFill>
                <a:latin typeface="Arial" charset="0"/>
              </a:rPr>
              <a:t> and Load </a:t>
            </a:r>
            <a:r>
              <a:rPr lang="es-MX" sz="1050" dirty="0" err="1">
                <a:solidFill>
                  <a:srgbClr val="1E4191"/>
                </a:solidFill>
                <a:latin typeface="Arial" charset="0"/>
              </a:rPr>
              <a:t>Forecasting</a:t>
            </a:r>
            <a:endParaRPr lang="es-MX" sz="1050" dirty="0">
              <a:solidFill>
                <a:srgbClr val="1E4191"/>
              </a:solidFill>
              <a:latin typeface="Arial" charset="0"/>
            </a:endParaRPr>
          </a:p>
          <a:p>
            <a:pPr fontAlgn="base">
              <a:spcBef>
                <a:spcPct val="0"/>
              </a:spcBef>
              <a:spcAft>
                <a:spcPct val="0"/>
              </a:spcAft>
            </a:pPr>
            <a:r>
              <a:rPr lang="es-MX" sz="1050" dirty="0">
                <a:solidFill>
                  <a:srgbClr val="1E4191"/>
                </a:solidFill>
                <a:latin typeface="Arial" charset="0"/>
              </a:rPr>
              <a:t>FLA: </a:t>
            </a:r>
            <a:r>
              <a:rPr lang="es-MX" sz="1050" dirty="0" err="1">
                <a:solidFill>
                  <a:srgbClr val="1E4191"/>
                </a:solidFill>
                <a:latin typeface="Arial" charset="0"/>
              </a:rPr>
              <a:t>Fault</a:t>
            </a:r>
            <a:r>
              <a:rPr lang="es-MX" sz="1050" dirty="0">
                <a:solidFill>
                  <a:srgbClr val="1E4191"/>
                </a:solidFill>
                <a:latin typeface="Arial" charset="0"/>
              </a:rPr>
              <a:t> </a:t>
            </a:r>
            <a:r>
              <a:rPr lang="es-MX" sz="1050" dirty="0" err="1">
                <a:solidFill>
                  <a:srgbClr val="1E4191"/>
                </a:solidFill>
                <a:latin typeface="Arial" charset="0"/>
              </a:rPr>
              <a:t>Level</a:t>
            </a:r>
            <a:r>
              <a:rPr lang="es-MX" sz="1050" dirty="0">
                <a:solidFill>
                  <a:srgbClr val="1E4191"/>
                </a:solidFill>
                <a:latin typeface="Arial" charset="0"/>
              </a:rPr>
              <a:t> </a:t>
            </a:r>
            <a:r>
              <a:rPr lang="es-MX" sz="1050" dirty="0" err="1">
                <a:solidFill>
                  <a:srgbClr val="1E4191"/>
                </a:solidFill>
                <a:latin typeface="Arial" charset="0"/>
              </a:rPr>
              <a:t>Analysis</a:t>
            </a:r>
            <a:endParaRPr lang="es-MX" sz="1050" dirty="0">
              <a:solidFill>
                <a:srgbClr val="1E4191"/>
              </a:solidFill>
              <a:latin typeface="Arial" charset="0"/>
            </a:endParaRPr>
          </a:p>
          <a:p>
            <a:pPr fontAlgn="base">
              <a:spcBef>
                <a:spcPct val="0"/>
              </a:spcBef>
              <a:spcAft>
                <a:spcPct val="0"/>
              </a:spcAft>
            </a:pPr>
            <a:r>
              <a:rPr lang="es-MX" sz="1050" dirty="0">
                <a:solidFill>
                  <a:srgbClr val="1E4191"/>
                </a:solidFill>
                <a:latin typeface="Arial" charset="0"/>
              </a:rPr>
              <a:t>OFR: </a:t>
            </a:r>
            <a:r>
              <a:rPr lang="es-MX" sz="1050" dirty="0" err="1">
                <a:solidFill>
                  <a:srgbClr val="1E4191"/>
                </a:solidFill>
                <a:latin typeface="Arial" charset="0"/>
              </a:rPr>
              <a:t>Optimal</a:t>
            </a:r>
            <a:r>
              <a:rPr lang="es-MX" sz="1050" dirty="0">
                <a:solidFill>
                  <a:srgbClr val="1E4191"/>
                </a:solidFill>
                <a:latin typeface="Arial" charset="0"/>
              </a:rPr>
              <a:t> </a:t>
            </a:r>
            <a:r>
              <a:rPr lang="es-MX" sz="1050" dirty="0" err="1">
                <a:solidFill>
                  <a:srgbClr val="1E4191"/>
                </a:solidFill>
                <a:latin typeface="Arial" charset="0"/>
              </a:rPr>
              <a:t>Feeder</a:t>
            </a:r>
            <a:r>
              <a:rPr lang="es-MX" sz="1050" dirty="0">
                <a:solidFill>
                  <a:srgbClr val="1E4191"/>
                </a:solidFill>
                <a:latin typeface="Arial" charset="0"/>
              </a:rPr>
              <a:t> </a:t>
            </a:r>
            <a:r>
              <a:rPr lang="es-MX" sz="1050" dirty="0" err="1">
                <a:solidFill>
                  <a:srgbClr val="1E4191"/>
                </a:solidFill>
                <a:latin typeface="Arial" charset="0"/>
              </a:rPr>
              <a:t>Reconfiguration</a:t>
            </a:r>
            <a:endParaRPr lang="es-MX" sz="1050" dirty="0">
              <a:solidFill>
                <a:srgbClr val="1E4191"/>
              </a:solidFill>
              <a:latin typeface="Arial" charset="0"/>
            </a:endParaRPr>
          </a:p>
          <a:p>
            <a:pPr fontAlgn="base">
              <a:spcBef>
                <a:spcPct val="0"/>
              </a:spcBef>
              <a:spcAft>
                <a:spcPct val="0"/>
              </a:spcAft>
            </a:pPr>
            <a:r>
              <a:rPr lang="es-MX" sz="1050" dirty="0">
                <a:solidFill>
                  <a:srgbClr val="1E4191"/>
                </a:solidFill>
                <a:latin typeface="Arial" charset="0"/>
              </a:rPr>
              <a:t>DPA: </a:t>
            </a:r>
            <a:r>
              <a:rPr lang="es-MX" sz="1050" dirty="0" err="1">
                <a:solidFill>
                  <a:srgbClr val="1E4191"/>
                </a:solidFill>
                <a:latin typeface="Arial" charset="0"/>
              </a:rPr>
              <a:t>Distribution</a:t>
            </a:r>
            <a:r>
              <a:rPr lang="es-MX" sz="1050" dirty="0">
                <a:solidFill>
                  <a:srgbClr val="1E4191"/>
                </a:solidFill>
                <a:latin typeface="Arial" charset="0"/>
              </a:rPr>
              <a:t> Power </a:t>
            </a:r>
            <a:r>
              <a:rPr lang="es-MX" sz="1050" dirty="0" err="1">
                <a:solidFill>
                  <a:srgbClr val="1E4191"/>
                </a:solidFill>
                <a:latin typeface="Arial" charset="0"/>
              </a:rPr>
              <a:t>Analysis</a:t>
            </a:r>
            <a:endParaRPr lang="es-MX" sz="1050" dirty="0">
              <a:solidFill>
                <a:srgbClr val="1E4191"/>
              </a:solidFill>
              <a:latin typeface="Arial" charset="0"/>
            </a:endParaRPr>
          </a:p>
        </p:txBody>
      </p:sp>
    </p:spTree>
    <p:extLst>
      <p:ext uri="{BB962C8B-B14F-4D97-AF65-F5344CB8AC3E}">
        <p14:creationId xmlns:p14="http://schemas.microsoft.com/office/powerpoint/2010/main" val="373218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113"/>
                                        </p:tgtEl>
                                        <p:attrNameLst>
                                          <p:attrName>style.visibility</p:attrName>
                                        </p:attrNameLst>
                                      </p:cBhvr>
                                      <p:to>
                                        <p:strVal val="visible"/>
                                      </p:to>
                                    </p:set>
                                    <p:anim calcmode="lin" valueType="num">
                                      <p:cBhvr additive="base">
                                        <p:cTn id="13" dur="500" fill="hold"/>
                                        <p:tgtEl>
                                          <p:spTgt spid="113"/>
                                        </p:tgtEl>
                                        <p:attrNameLst>
                                          <p:attrName>ppt_x</p:attrName>
                                        </p:attrNameLst>
                                      </p:cBhvr>
                                      <p:tavLst>
                                        <p:tav tm="0">
                                          <p:val>
                                            <p:strVal val="#ppt_x"/>
                                          </p:val>
                                        </p:tav>
                                        <p:tav tm="100000">
                                          <p:val>
                                            <p:strVal val="#ppt_x"/>
                                          </p:val>
                                        </p:tav>
                                      </p:tavLst>
                                    </p:anim>
                                    <p:anim calcmode="lin" valueType="num">
                                      <p:cBhvr additive="base">
                                        <p:cTn id="14"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88640"/>
            <a:ext cx="8459788" cy="998537"/>
          </a:xfrm>
        </p:spPr>
        <p:txBody>
          <a:bodyPr/>
          <a:lstStyle/>
          <a:p>
            <a:r>
              <a:rPr lang="es-MX" sz="3600" dirty="0">
                <a:latin typeface="GE Inspira" pitchFamily="34" charset="0"/>
              </a:rPr>
              <a:t>Eficiencia a través del control de Volt/</a:t>
            </a:r>
            <a:r>
              <a:rPr lang="es-MX" sz="3600" dirty="0" err="1">
                <a:latin typeface="GE Inspira" pitchFamily="34" charset="0"/>
              </a:rPr>
              <a:t>VARs</a:t>
            </a:r>
            <a:endParaRPr lang="es-MX" sz="3600" dirty="0">
              <a:latin typeface="GE Inspira" pitchFamily="34" charset="0"/>
            </a:endParaRPr>
          </a:p>
        </p:txBody>
      </p:sp>
      <p:sp>
        <p:nvSpPr>
          <p:cNvPr id="4" name="Content Placeholder 2"/>
          <p:cNvSpPr>
            <a:spLocks noGrp="1"/>
          </p:cNvSpPr>
          <p:nvPr>
            <p:ph idx="1"/>
          </p:nvPr>
        </p:nvSpPr>
        <p:spPr>
          <a:xfrm>
            <a:off x="342900" y="1203384"/>
            <a:ext cx="8459788" cy="405656"/>
          </a:xfrm>
        </p:spPr>
        <p:txBody>
          <a:bodyPr/>
          <a:lstStyle/>
          <a:p>
            <a:r>
              <a:rPr lang="es-MX" sz="2400" dirty="0"/>
              <a:t>¿Qué es el control de Volts/VAR (IVVC/CVVC)?</a:t>
            </a:r>
          </a:p>
        </p:txBody>
      </p:sp>
      <p:sp>
        <p:nvSpPr>
          <p:cNvPr id="5" name="Text Box 5"/>
          <p:cNvSpPr txBox="1">
            <a:spLocks noChangeArrowheads="1"/>
          </p:cNvSpPr>
          <p:nvPr/>
        </p:nvSpPr>
        <p:spPr bwMode="auto">
          <a:xfrm>
            <a:off x="363538" y="1772816"/>
            <a:ext cx="8580546" cy="2046714"/>
          </a:xfrm>
          <a:prstGeom prst="rect">
            <a:avLst/>
          </a:prstGeom>
          <a:noFill/>
          <a:ln>
            <a:noFill/>
          </a:ln>
          <a:effectLst/>
          <a:extLst>
            <a:ext uri="{909E8E84-426E-40DD-AFC4-6F175D3DCCD1}">
              <a14:hiddenFill xmlns:a14="http://schemas.microsoft.com/office/drawing/2010/main">
                <a:gradFill rotWithShape="0">
                  <a:gsLst>
                    <a:gs pos="0">
                      <a:srgbClr val="3C73B9"/>
                    </a:gs>
                    <a:gs pos="100000">
                      <a:srgbClr val="FFFFFF"/>
                    </a:gs>
                  </a:gsLst>
                  <a:lin ang="5400000" scaled="1"/>
                </a:gradFill>
              </a14:hiddenFill>
            </a:ext>
            <a:ext uri="{91240B29-F687-4F45-9708-019B960494DF}">
              <a14:hiddenLine xmlns:a14="http://schemas.microsoft.com/office/drawing/2010/main" w="9525">
                <a:solidFill>
                  <a:srgbClr val="3C73B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342900" lvl="1" indent="-342900" eaLnBrk="0" fontAlgn="base" hangingPunct="0">
              <a:spcBef>
                <a:spcPts val="600"/>
              </a:spcBef>
              <a:spcAft>
                <a:spcPct val="0"/>
              </a:spcAft>
              <a:buFont typeface="Arial" charset="0"/>
              <a:buChar char="•"/>
              <a:defRPr/>
            </a:pPr>
            <a:r>
              <a:rPr lang="en-US" sz="1600" b="1" dirty="0">
                <a:solidFill>
                  <a:srgbClr val="7A7A7A"/>
                </a:solidFill>
              </a:rPr>
              <a:t>IVVC </a:t>
            </a:r>
            <a:r>
              <a:rPr lang="en-US" sz="1600" b="1" dirty="0" err="1">
                <a:solidFill>
                  <a:srgbClr val="7A7A7A"/>
                </a:solidFill>
              </a:rPr>
              <a:t>es</a:t>
            </a:r>
            <a:r>
              <a:rPr lang="en-US" sz="1600" b="1" dirty="0">
                <a:solidFill>
                  <a:srgbClr val="7A7A7A"/>
                </a:solidFill>
              </a:rPr>
              <a:t> el control </a:t>
            </a:r>
            <a:r>
              <a:rPr lang="en-US" sz="1600" b="1" dirty="0" err="1">
                <a:solidFill>
                  <a:srgbClr val="7A7A7A"/>
                </a:solidFill>
              </a:rPr>
              <a:t>coordinado</a:t>
            </a:r>
            <a:r>
              <a:rPr lang="en-US" sz="1600" b="1" dirty="0">
                <a:solidFill>
                  <a:srgbClr val="7A7A7A"/>
                </a:solidFill>
              </a:rPr>
              <a:t> de </a:t>
            </a:r>
            <a:r>
              <a:rPr lang="en-US" sz="1600" b="1" dirty="0" err="1">
                <a:solidFill>
                  <a:srgbClr val="7A7A7A"/>
                </a:solidFill>
              </a:rPr>
              <a:t>voltaje</a:t>
            </a:r>
            <a:r>
              <a:rPr lang="en-US" sz="1600" b="1" dirty="0">
                <a:solidFill>
                  <a:srgbClr val="7A7A7A"/>
                </a:solidFill>
              </a:rPr>
              <a:t> y </a:t>
            </a:r>
            <a:r>
              <a:rPr lang="en-US" sz="1600" b="1" dirty="0" err="1">
                <a:solidFill>
                  <a:srgbClr val="7A7A7A"/>
                </a:solidFill>
              </a:rPr>
              <a:t>potencia</a:t>
            </a:r>
            <a:r>
              <a:rPr lang="en-US" sz="1600" b="1" dirty="0">
                <a:solidFill>
                  <a:srgbClr val="7A7A7A"/>
                </a:solidFill>
              </a:rPr>
              <a:t> </a:t>
            </a:r>
            <a:r>
              <a:rPr lang="en-US" sz="1600" b="1" dirty="0" err="1">
                <a:solidFill>
                  <a:srgbClr val="7A7A7A"/>
                </a:solidFill>
              </a:rPr>
              <a:t>reactiva</a:t>
            </a:r>
            <a:r>
              <a:rPr lang="en-US" sz="1600" b="1" dirty="0">
                <a:solidFill>
                  <a:srgbClr val="7A7A7A"/>
                </a:solidFill>
              </a:rPr>
              <a:t> </a:t>
            </a:r>
            <a:r>
              <a:rPr lang="en-US" sz="1600" b="1" dirty="0" err="1">
                <a:solidFill>
                  <a:srgbClr val="7A7A7A"/>
                </a:solidFill>
              </a:rPr>
              <a:t>por</a:t>
            </a:r>
            <a:r>
              <a:rPr lang="en-US" sz="1600" b="1" dirty="0">
                <a:solidFill>
                  <a:srgbClr val="7A7A7A"/>
                </a:solidFill>
              </a:rPr>
              <a:t> </a:t>
            </a:r>
            <a:r>
              <a:rPr lang="en-US" sz="1600" b="1" dirty="0" err="1">
                <a:solidFill>
                  <a:srgbClr val="7A7A7A"/>
                </a:solidFill>
              </a:rPr>
              <a:t>medio</a:t>
            </a:r>
            <a:r>
              <a:rPr lang="en-US" sz="1600" b="1" dirty="0">
                <a:solidFill>
                  <a:srgbClr val="7A7A7A"/>
                </a:solidFill>
              </a:rPr>
              <a:t> del control </a:t>
            </a:r>
            <a:r>
              <a:rPr lang="en-US" sz="1600" b="1" dirty="0" err="1">
                <a:solidFill>
                  <a:srgbClr val="7A7A7A"/>
                </a:solidFill>
              </a:rPr>
              <a:t>simultáneos</a:t>
            </a:r>
            <a:r>
              <a:rPr lang="en-US" sz="1600" b="1" dirty="0">
                <a:solidFill>
                  <a:srgbClr val="7A7A7A"/>
                </a:solidFill>
              </a:rPr>
              <a:t> de los </a:t>
            </a:r>
            <a:r>
              <a:rPr lang="en-US" sz="1600" b="1" dirty="0" err="1">
                <a:solidFill>
                  <a:srgbClr val="7A7A7A"/>
                </a:solidFill>
              </a:rPr>
              <a:t>bancos</a:t>
            </a:r>
            <a:r>
              <a:rPr lang="en-US" sz="1600" b="1" dirty="0">
                <a:solidFill>
                  <a:srgbClr val="7A7A7A"/>
                </a:solidFill>
              </a:rPr>
              <a:t> de </a:t>
            </a:r>
            <a:r>
              <a:rPr lang="en-US" sz="1600" b="1" dirty="0" err="1">
                <a:solidFill>
                  <a:srgbClr val="7A7A7A"/>
                </a:solidFill>
              </a:rPr>
              <a:t>capacitores</a:t>
            </a:r>
            <a:r>
              <a:rPr lang="en-US" sz="1600" b="1" dirty="0">
                <a:solidFill>
                  <a:srgbClr val="7A7A7A"/>
                </a:solidFill>
              </a:rPr>
              <a:t> y los taps de </a:t>
            </a:r>
            <a:r>
              <a:rPr lang="en-US" sz="1600" b="1" dirty="0" err="1">
                <a:solidFill>
                  <a:srgbClr val="7A7A7A"/>
                </a:solidFill>
              </a:rPr>
              <a:t>transformadores</a:t>
            </a:r>
            <a:endParaRPr lang="en-US" sz="1600" b="1" dirty="0">
              <a:solidFill>
                <a:srgbClr val="7A7A7A"/>
              </a:solidFill>
            </a:endParaRPr>
          </a:p>
          <a:p>
            <a:pPr marL="342900" lvl="1" indent="-342900" eaLnBrk="0" fontAlgn="base" hangingPunct="0">
              <a:spcBef>
                <a:spcPts val="600"/>
              </a:spcBef>
              <a:spcAft>
                <a:spcPct val="0"/>
              </a:spcAft>
              <a:buFont typeface="Arial" charset="0"/>
              <a:buChar char="•"/>
              <a:defRPr/>
            </a:pPr>
            <a:r>
              <a:rPr lang="en-US" sz="1600" b="1" dirty="0" err="1">
                <a:solidFill>
                  <a:srgbClr val="7A7A7A"/>
                </a:solidFill>
              </a:rPr>
              <a:t>Optimiza</a:t>
            </a:r>
            <a:r>
              <a:rPr lang="en-US" sz="1600" b="1" dirty="0">
                <a:solidFill>
                  <a:srgbClr val="7A7A7A"/>
                </a:solidFill>
              </a:rPr>
              <a:t> </a:t>
            </a:r>
            <a:r>
              <a:rPr lang="en-US" sz="1600" b="1" dirty="0" err="1">
                <a:solidFill>
                  <a:srgbClr val="7A7A7A"/>
                </a:solidFill>
              </a:rPr>
              <a:t>voltaje</a:t>
            </a:r>
            <a:r>
              <a:rPr lang="en-US" sz="1600" b="1" dirty="0">
                <a:solidFill>
                  <a:srgbClr val="7A7A7A"/>
                </a:solidFill>
              </a:rPr>
              <a:t> ante la </a:t>
            </a:r>
            <a:r>
              <a:rPr lang="en-US" sz="1600" b="1" dirty="0" err="1">
                <a:solidFill>
                  <a:srgbClr val="7A7A7A"/>
                </a:solidFill>
              </a:rPr>
              <a:t>variación</a:t>
            </a:r>
            <a:r>
              <a:rPr lang="en-US" sz="1600" b="1" dirty="0">
                <a:solidFill>
                  <a:srgbClr val="7A7A7A"/>
                </a:solidFill>
              </a:rPr>
              <a:t> de la </a:t>
            </a:r>
            <a:r>
              <a:rPr lang="en-US" sz="1600" b="1" dirty="0" err="1">
                <a:solidFill>
                  <a:srgbClr val="7A7A7A"/>
                </a:solidFill>
              </a:rPr>
              <a:t>carga</a:t>
            </a:r>
            <a:endParaRPr lang="en-US" sz="1600" b="1" dirty="0">
              <a:solidFill>
                <a:srgbClr val="7A7A7A"/>
              </a:solidFill>
            </a:endParaRPr>
          </a:p>
          <a:p>
            <a:pPr marL="342900" lvl="1" indent="-342900" eaLnBrk="0" fontAlgn="base" hangingPunct="0">
              <a:spcBef>
                <a:spcPts val="600"/>
              </a:spcBef>
              <a:spcAft>
                <a:spcPct val="0"/>
              </a:spcAft>
              <a:buFont typeface="Arial" charset="0"/>
              <a:buChar char="•"/>
              <a:defRPr/>
            </a:pPr>
            <a:r>
              <a:rPr lang="en-US" sz="1600" b="1" dirty="0">
                <a:solidFill>
                  <a:srgbClr val="7A7A7A"/>
                </a:solidFill>
              </a:rPr>
              <a:t>Opera el </a:t>
            </a:r>
            <a:r>
              <a:rPr lang="en-US" sz="1600" b="1" dirty="0" err="1">
                <a:solidFill>
                  <a:srgbClr val="7A7A7A"/>
                </a:solidFill>
              </a:rPr>
              <a:t>sistema</a:t>
            </a:r>
            <a:r>
              <a:rPr lang="en-US" sz="1600" b="1" dirty="0">
                <a:solidFill>
                  <a:srgbClr val="7A7A7A"/>
                </a:solidFill>
              </a:rPr>
              <a:t> de </a:t>
            </a:r>
            <a:r>
              <a:rPr lang="en-US" sz="1600" b="1" dirty="0" err="1">
                <a:solidFill>
                  <a:srgbClr val="7A7A7A"/>
                </a:solidFill>
              </a:rPr>
              <a:t>distribución</a:t>
            </a:r>
            <a:r>
              <a:rPr lang="en-US" sz="1600" b="1" dirty="0">
                <a:solidFill>
                  <a:srgbClr val="7A7A7A"/>
                </a:solidFill>
              </a:rPr>
              <a:t> lo </a:t>
            </a:r>
            <a:r>
              <a:rPr lang="en-US" sz="1600" b="1" dirty="0" err="1">
                <a:solidFill>
                  <a:srgbClr val="7A7A7A"/>
                </a:solidFill>
              </a:rPr>
              <a:t>más</a:t>
            </a:r>
            <a:r>
              <a:rPr lang="en-US" sz="1600" b="1" dirty="0">
                <a:solidFill>
                  <a:srgbClr val="7A7A7A"/>
                </a:solidFill>
              </a:rPr>
              <a:t> </a:t>
            </a:r>
            <a:r>
              <a:rPr lang="en-US" sz="1600" b="1" dirty="0" err="1">
                <a:solidFill>
                  <a:srgbClr val="7A7A7A"/>
                </a:solidFill>
              </a:rPr>
              <a:t>eficientemente</a:t>
            </a:r>
            <a:r>
              <a:rPr lang="en-US" sz="1600" b="1" dirty="0">
                <a:solidFill>
                  <a:srgbClr val="7A7A7A"/>
                </a:solidFill>
              </a:rPr>
              <a:t> </a:t>
            </a:r>
            <a:r>
              <a:rPr lang="en-US" sz="1600" b="1" dirty="0" err="1">
                <a:solidFill>
                  <a:srgbClr val="7A7A7A"/>
                </a:solidFill>
              </a:rPr>
              <a:t>posible</a:t>
            </a:r>
            <a:r>
              <a:rPr lang="en-US" sz="1600" b="1" dirty="0">
                <a:solidFill>
                  <a:srgbClr val="7A7A7A"/>
                </a:solidFill>
              </a:rPr>
              <a:t> sin </a:t>
            </a:r>
            <a:r>
              <a:rPr lang="en-US" sz="1600" b="1" dirty="0" err="1">
                <a:solidFill>
                  <a:srgbClr val="7A7A7A"/>
                </a:solidFill>
              </a:rPr>
              <a:t>violar</a:t>
            </a:r>
            <a:r>
              <a:rPr lang="en-US" sz="1600" b="1" dirty="0">
                <a:solidFill>
                  <a:srgbClr val="7A7A7A"/>
                </a:solidFill>
              </a:rPr>
              <a:t> </a:t>
            </a:r>
            <a:r>
              <a:rPr lang="en-US" sz="1600" b="1" dirty="0" err="1">
                <a:solidFill>
                  <a:srgbClr val="7A7A7A"/>
                </a:solidFill>
              </a:rPr>
              <a:t>las</a:t>
            </a:r>
            <a:r>
              <a:rPr lang="en-US" sz="1600" b="1" dirty="0">
                <a:solidFill>
                  <a:srgbClr val="7A7A7A"/>
                </a:solidFill>
              </a:rPr>
              <a:t> </a:t>
            </a:r>
            <a:r>
              <a:rPr lang="en-US" sz="1600" b="1" dirty="0" err="1">
                <a:solidFill>
                  <a:srgbClr val="7A7A7A"/>
                </a:solidFill>
              </a:rPr>
              <a:t>restricciones</a:t>
            </a:r>
            <a:r>
              <a:rPr lang="en-US" sz="1600" b="1" dirty="0">
                <a:solidFill>
                  <a:srgbClr val="7A7A7A"/>
                </a:solidFill>
              </a:rPr>
              <a:t> de </a:t>
            </a:r>
            <a:r>
              <a:rPr lang="en-US" sz="1600" b="1" dirty="0" err="1">
                <a:solidFill>
                  <a:srgbClr val="7A7A7A"/>
                </a:solidFill>
              </a:rPr>
              <a:t>carga</a:t>
            </a:r>
            <a:r>
              <a:rPr lang="en-US" sz="1600" b="1" dirty="0">
                <a:solidFill>
                  <a:srgbClr val="7A7A7A"/>
                </a:solidFill>
              </a:rPr>
              <a:t> y </a:t>
            </a:r>
            <a:r>
              <a:rPr lang="en-US" sz="1600" b="1" dirty="0" err="1">
                <a:solidFill>
                  <a:srgbClr val="7A7A7A"/>
                </a:solidFill>
              </a:rPr>
              <a:t>voltaje</a:t>
            </a:r>
            <a:endParaRPr lang="en-US" sz="1600" b="1" dirty="0">
              <a:solidFill>
                <a:srgbClr val="7A7A7A"/>
              </a:solidFill>
            </a:endParaRPr>
          </a:p>
          <a:p>
            <a:pPr marL="342900" lvl="1" indent="-342900" eaLnBrk="0" fontAlgn="base" hangingPunct="0">
              <a:spcBef>
                <a:spcPts val="600"/>
              </a:spcBef>
              <a:spcAft>
                <a:spcPct val="0"/>
              </a:spcAft>
              <a:buFont typeface="Arial" charset="0"/>
              <a:buChar char="•"/>
              <a:defRPr/>
            </a:pPr>
            <a:r>
              <a:rPr lang="en-US" sz="1600" b="1" dirty="0" err="1">
                <a:solidFill>
                  <a:srgbClr val="7A7A7A"/>
                </a:solidFill>
              </a:rPr>
              <a:t>Soporta</a:t>
            </a:r>
            <a:r>
              <a:rPr lang="en-US" sz="1600" b="1" dirty="0">
                <a:solidFill>
                  <a:srgbClr val="7A7A7A"/>
                </a:solidFill>
              </a:rPr>
              <a:t> </a:t>
            </a:r>
            <a:r>
              <a:rPr lang="en-US" sz="1600" b="1" dirty="0" err="1">
                <a:solidFill>
                  <a:srgbClr val="7A7A7A"/>
                </a:solidFill>
              </a:rPr>
              <a:t>las</a:t>
            </a:r>
            <a:r>
              <a:rPr lang="en-US" sz="1600" b="1" dirty="0">
                <a:solidFill>
                  <a:srgbClr val="7A7A7A"/>
                </a:solidFill>
              </a:rPr>
              <a:t> </a:t>
            </a:r>
            <a:r>
              <a:rPr lang="en-US" sz="1600" b="1" dirty="0" err="1">
                <a:solidFill>
                  <a:srgbClr val="7A7A7A"/>
                </a:solidFill>
              </a:rPr>
              <a:t>necesidades</a:t>
            </a:r>
            <a:r>
              <a:rPr lang="en-US" sz="1600" b="1" dirty="0">
                <a:solidFill>
                  <a:srgbClr val="7A7A7A"/>
                </a:solidFill>
              </a:rPr>
              <a:t> de </a:t>
            </a:r>
            <a:r>
              <a:rPr lang="en-US" sz="1600" b="1" dirty="0" err="1">
                <a:solidFill>
                  <a:srgbClr val="7A7A7A"/>
                </a:solidFill>
              </a:rPr>
              <a:t>potencia</a:t>
            </a:r>
            <a:r>
              <a:rPr lang="en-US" sz="1600" b="1" dirty="0">
                <a:solidFill>
                  <a:srgbClr val="7A7A7A"/>
                </a:solidFill>
              </a:rPr>
              <a:t> </a:t>
            </a:r>
            <a:r>
              <a:rPr lang="en-US" sz="1600" b="1" dirty="0" err="1">
                <a:solidFill>
                  <a:srgbClr val="7A7A7A"/>
                </a:solidFill>
              </a:rPr>
              <a:t>reactiva</a:t>
            </a:r>
            <a:r>
              <a:rPr lang="en-US" sz="1600" b="1" dirty="0">
                <a:solidFill>
                  <a:srgbClr val="7A7A7A"/>
                </a:solidFill>
              </a:rPr>
              <a:t> de </a:t>
            </a:r>
            <a:r>
              <a:rPr lang="en-US" sz="1600" b="1" dirty="0" err="1">
                <a:solidFill>
                  <a:srgbClr val="7A7A7A"/>
                </a:solidFill>
              </a:rPr>
              <a:t>todo</a:t>
            </a:r>
            <a:r>
              <a:rPr lang="en-US" sz="1600" b="1" dirty="0">
                <a:solidFill>
                  <a:srgbClr val="7A7A7A"/>
                </a:solidFill>
              </a:rPr>
              <a:t> el </a:t>
            </a:r>
            <a:r>
              <a:rPr lang="en-US" sz="1600" b="1" dirty="0" err="1">
                <a:solidFill>
                  <a:srgbClr val="7A7A7A"/>
                </a:solidFill>
              </a:rPr>
              <a:t>sistema</a:t>
            </a:r>
            <a:r>
              <a:rPr lang="en-US" sz="1600" b="1" dirty="0">
                <a:solidFill>
                  <a:srgbClr val="7A7A7A"/>
                </a:solidFill>
              </a:rPr>
              <a:t> </a:t>
            </a:r>
            <a:r>
              <a:rPr lang="en-US" sz="1600" b="1" dirty="0" err="1">
                <a:solidFill>
                  <a:srgbClr val="7A7A7A"/>
                </a:solidFill>
              </a:rPr>
              <a:t>bajo</a:t>
            </a:r>
            <a:r>
              <a:rPr lang="en-US" sz="1600" b="1" dirty="0">
                <a:solidFill>
                  <a:srgbClr val="7A7A7A"/>
                </a:solidFill>
              </a:rPr>
              <a:t> </a:t>
            </a:r>
            <a:r>
              <a:rPr lang="en-US" sz="1600" b="1" dirty="0" err="1">
                <a:solidFill>
                  <a:srgbClr val="7A7A7A"/>
                </a:solidFill>
              </a:rPr>
              <a:t>condiciones</a:t>
            </a:r>
            <a:r>
              <a:rPr lang="en-US" sz="1600" b="1" dirty="0">
                <a:solidFill>
                  <a:srgbClr val="7A7A7A"/>
                </a:solidFill>
              </a:rPr>
              <a:t> de </a:t>
            </a:r>
            <a:r>
              <a:rPr lang="en-US" sz="1600" b="1" dirty="0" err="1">
                <a:solidFill>
                  <a:srgbClr val="7A7A7A"/>
                </a:solidFill>
              </a:rPr>
              <a:t>emergencia</a:t>
            </a:r>
            <a:endParaRPr lang="en-US" sz="1600" b="1" dirty="0">
              <a:solidFill>
                <a:srgbClr val="7A7A7A"/>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933056"/>
            <a:ext cx="4372084" cy="1995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4"/>
          <p:cNvSpPr txBox="1">
            <a:spLocks noChangeArrowheads="1"/>
          </p:cNvSpPr>
          <p:nvPr/>
        </p:nvSpPr>
        <p:spPr bwMode="auto">
          <a:xfrm>
            <a:off x="357858" y="3775099"/>
            <a:ext cx="4214142" cy="1646605"/>
          </a:xfrm>
          <a:prstGeom prst="rect">
            <a:avLst/>
          </a:prstGeom>
          <a:noFill/>
          <a:ln>
            <a:noFill/>
          </a:ln>
          <a:effectLst/>
          <a:extLst>
            <a:ext uri="{909E8E84-426E-40DD-AFC4-6F175D3DCCD1}">
              <a14:hiddenFill xmlns:a14="http://schemas.microsoft.com/office/drawing/2010/main">
                <a:gradFill rotWithShape="0">
                  <a:gsLst>
                    <a:gs pos="0">
                      <a:srgbClr val="3C73B9"/>
                    </a:gs>
                    <a:gs pos="100000">
                      <a:srgbClr val="FFFFFF"/>
                    </a:gs>
                  </a:gsLst>
                  <a:lin ang="5400000" scaled="1"/>
                </a:gradFill>
              </a14:hiddenFill>
            </a:ext>
            <a:ext uri="{91240B29-F687-4F45-9708-019B960494DF}">
              <a14:hiddenLine xmlns:a14="http://schemas.microsoft.com/office/drawing/2010/main" w="9525">
                <a:solidFill>
                  <a:srgbClr val="3C73B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GE Inspira" pitchFamily="34" charset="0"/>
              </a:defRPr>
            </a:lvl1pPr>
            <a:lvl2pPr marL="342900" indent="-34290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lvl="1" eaLnBrk="0" fontAlgn="base" hangingPunct="0">
              <a:spcBef>
                <a:spcPts val="600"/>
              </a:spcBef>
              <a:spcAft>
                <a:spcPct val="0"/>
              </a:spcAft>
              <a:buFont typeface="Arial" charset="0"/>
              <a:buChar char="•"/>
            </a:pPr>
            <a:r>
              <a:rPr lang="en-CA" sz="1600" b="1" dirty="0" err="1">
                <a:solidFill>
                  <a:srgbClr val="7A7A7A"/>
                </a:solidFill>
              </a:rPr>
              <a:t>Asegura</a:t>
            </a:r>
            <a:r>
              <a:rPr lang="en-CA" sz="1600" b="1" dirty="0">
                <a:solidFill>
                  <a:srgbClr val="7A7A7A"/>
                </a:solidFill>
              </a:rPr>
              <a:t> </a:t>
            </a:r>
            <a:r>
              <a:rPr lang="en-CA" sz="1600" b="1" dirty="0" err="1">
                <a:solidFill>
                  <a:srgbClr val="7A7A7A"/>
                </a:solidFill>
              </a:rPr>
              <a:t>una</a:t>
            </a:r>
            <a:r>
              <a:rPr lang="en-CA" sz="1600" b="1" dirty="0">
                <a:solidFill>
                  <a:srgbClr val="7A7A7A"/>
                </a:solidFill>
              </a:rPr>
              <a:t> </a:t>
            </a:r>
            <a:r>
              <a:rPr lang="en-CA" sz="1600" b="1" dirty="0" err="1">
                <a:solidFill>
                  <a:srgbClr val="7A7A7A"/>
                </a:solidFill>
              </a:rPr>
              <a:t>alimentación</a:t>
            </a:r>
            <a:r>
              <a:rPr lang="en-CA" sz="1600" b="1" dirty="0">
                <a:solidFill>
                  <a:srgbClr val="7A7A7A"/>
                </a:solidFill>
              </a:rPr>
              <a:t> </a:t>
            </a:r>
            <a:r>
              <a:rPr lang="en-CA" sz="1600" b="1" dirty="0" err="1">
                <a:solidFill>
                  <a:srgbClr val="7A7A7A"/>
                </a:solidFill>
              </a:rPr>
              <a:t>adecuada</a:t>
            </a:r>
            <a:r>
              <a:rPr lang="en-CA" sz="1600" b="1" dirty="0">
                <a:solidFill>
                  <a:srgbClr val="7A7A7A"/>
                </a:solidFill>
              </a:rPr>
              <a:t> (</a:t>
            </a:r>
            <a:r>
              <a:rPr lang="en-CA" sz="1600" b="1" dirty="0" err="1">
                <a:solidFill>
                  <a:srgbClr val="7A7A7A"/>
                </a:solidFill>
              </a:rPr>
              <a:t>voltaje</a:t>
            </a:r>
            <a:r>
              <a:rPr lang="en-CA" sz="1600" b="1" dirty="0">
                <a:solidFill>
                  <a:srgbClr val="7A7A7A"/>
                </a:solidFill>
              </a:rPr>
              <a:t> de fin de </a:t>
            </a:r>
            <a:r>
              <a:rPr lang="en-CA" sz="1600" b="1" dirty="0" err="1">
                <a:solidFill>
                  <a:srgbClr val="7A7A7A"/>
                </a:solidFill>
              </a:rPr>
              <a:t>línea</a:t>
            </a:r>
            <a:r>
              <a:rPr lang="en-CA" sz="1600" b="1" dirty="0">
                <a:solidFill>
                  <a:srgbClr val="7A7A7A"/>
                </a:solidFill>
              </a:rPr>
              <a:t>) a los </a:t>
            </a:r>
            <a:r>
              <a:rPr lang="en-CA" sz="1600" b="1" dirty="0" err="1">
                <a:solidFill>
                  <a:srgbClr val="7A7A7A"/>
                </a:solidFill>
              </a:rPr>
              <a:t>consumidores</a:t>
            </a:r>
            <a:endParaRPr lang="en-CA" sz="1600" b="1" dirty="0">
              <a:solidFill>
                <a:srgbClr val="7A7A7A"/>
              </a:solidFill>
            </a:endParaRPr>
          </a:p>
          <a:p>
            <a:pPr lvl="1" eaLnBrk="0" fontAlgn="base" hangingPunct="0">
              <a:spcBef>
                <a:spcPts val="600"/>
              </a:spcBef>
              <a:spcAft>
                <a:spcPct val="0"/>
              </a:spcAft>
              <a:buFont typeface="Arial" charset="0"/>
              <a:buChar char="•"/>
            </a:pPr>
            <a:r>
              <a:rPr lang="en-CA" sz="1600" b="1" dirty="0">
                <a:solidFill>
                  <a:srgbClr val="7A7A7A"/>
                </a:solidFill>
              </a:rPr>
              <a:t>Reduce </a:t>
            </a:r>
            <a:r>
              <a:rPr lang="en-CA" sz="1600" b="1" dirty="0" err="1">
                <a:solidFill>
                  <a:srgbClr val="7A7A7A"/>
                </a:solidFill>
              </a:rPr>
              <a:t>requerimientos</a:t>
            </a:r>
            <a:r>
              <a:rPr lang="en-CA" sz="1600" b="1" dirty="0">
                <a:solidFill>
                  <a:srgbClr val="7A7A7A"/>
                </a:solidFill>
              </a:rPr>
              <a:t> de </a:t>
            </a:r>
            <a:r>
              <a:rPr lang="en-CA" sz="1600" b="1" dirty="0" err="1">
                <a:solidFill>
                  <a:srgbClr val="7A7A7A"/>
                </a:solidFill>
              </a:rPr>
              <a:t>generación</a:t>
            </a:r>
            <a:r>
              <a:rPr lang="en-CA" sz="1600" b="1" dirty="0">
                <a:solidFill>
                  <a:srgbClr val="7A7A7A"/>
                </a:solidFill>
              </a:rPr>
              <a:t> </a:t>
            </a:r>
            <a:r>
              <a:rPr lang="en-CA" sz="1600" b="1" dirty="0" err="1">
                <a:solidFill>
                  <a:srgbClr val="7A7A7A"/>
                </a:solidFill>
              </a:rPr>
              <a:t>para</a:t>
            </a:r>
            <a:r>
              <a:rPr lang="en-CA" sz="1600" b="1" dirty="0">
                <a:solidFill>
                  <a:srgbClr val="7A7A7A"/>
                </a:solidFill>
              </a:rPr>
              <a:t> </a:t>
            </a:r>
            <a:r>
              <a:rPr lang="en-CA" sz="1600" b="1" dirty="0" err="1">
                <a:solidFill>
                  <a:srgbClr val="7A7A7A"/>
                </a:solidFill>
              </a:rPr>
              <a:t>soportar</a:t>
            </a:r>
            <a:r>
              <a:rPr lang="en-CA" sz="1600" b="1" dirty="0">
                <a:solidFill>
                  <a:srgbClr val="7A7A7A"/>
                </a:solidFill>
              </a:rPr>
              <a:t> la </a:t>
            </a:r>
            <a:r>
              <a:rPr lang="en-CA" sz="1600" b="1" dirty="0" err="1">
                <a:solidFill>
                  <a:srgbClr val="7A7A7A"/>
                </a:solidFill>
              </a:rPr>
              <a:t>demanda</a:t>
            </a:r>
            <a:r>
              <a:rPr lang="en-CA" sz="1600" b="1" dirty="0">
                <a:solidFill>
                  <a:srgbClr val="7A7A7A"/>
                </a:solidFill>
              </a:rPr>
              <a:t> y </a:t>
            </a:r>
            <a:r>
              <a:rPr lang="en-CA" sz="1600" b="1" dirty="0" err="1">
                <a:solidFill>
                  <a:srgbClr val="7A7A7A"/>
                </a:solidFill>
              </a:rPr>
              <a:t>pérdidas</a:t>
            </a:r>
            <a:r>
              <a:rPr lang="en-CA" sz="1600" b="1" dirty="0">
                <a:solidFill>
                  <a:srgbClr val="7A7A7A"/>
                </a:solidFill>
              </a:rPr>
              <a:t> en la </a:t>
            </a:r>
            <a:r>
              <a:rPr lang="en-CA" sz="1600" b="1" dirty="0" err="1">
                <a:solidFill>
                  <a:srgbClr val="7A7A7A"/>
                </a:solidFill>
              </a:rPr>
              <a:t>línea</a:t>
            </a:r>
            <a:endParaRPr lang="en-CA" sz="1600" b="1" dirty="0">
              <a:solidFill>
                <a:srgbClr val="7A7A7A"/>
              </a:solidFill>
            </a:endParaRPr>
          </a:p>
        </p:txBody>
      </p:sp>
    </p:spTree>
    <p:extLst>
      <p:ext uri="{BB962C8B-B14F-4D97-AF65-F5344CB8AC3E}">
        <p14:creationId xmlns:p14="http://schemas.microsoft.com/office/powerpoint/2010/main" val="204778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 calcmode="lin" valueType="num">
                                      <p:cBhvr additive="base">
                                        <p:cTn id="3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1" name="Straight Arrow Connector 590"/>
          <p:cNvCxnSpPr/>
          <p:nvPr/>
        </p:nvCxnSpPr>
        <p:spPr bwMode="auto">
          <a:xfrm rot="5400000">
            <a:off x="4563821" y="1538455"/>
            <a:ext cx="0" cy="7056000"/>
          </a:xfrm>
          <a:prstGeom prst="straightConnector1">
            <a:avLst/>
          </a:prstGeom>
          <a:solidFill>
            <a:srgbClr val="CCFF66"/>
          </a:solidFill>
          <a:ln w="25400" cap="flat" cmpd="sng" algn="ctr">
            <a:solidFill>
              <a:srgbClr val="1E419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p:txBody>
          <a:bodyPr/>
          <a:lstStyle/>
          <a:p>
            <a:r>
              <a:rPr lang="es-MX" dirty="0"/>
              <a:t>Dispositivos para IVVC</a:t>
            </a:r>
          </a:p>
        </p:txBody>
      </p:sp>
      <p:sp>
        <p:nvSpPr>
          <p:cNvPr id="3" name="Content Placeholder 2"/>
          <p:cNvSpPr>
            <a:spLocks noGrp="1"/>
          </p:cNvSpPr>
          <p:nvPr>
            <p:ph idx="1"/>
          </p:nvPr>
        </p:nvSpPr>
        <p:spPr>
          <a:xfrm>
            <a:off x="342900" y="1369508"/>
            <a:ext cx="8459788" cy="664099"/>
          </a:xfrm>
        </p:spPr>
        <p:txBody>
          <a:bodyPr/>
          <a:lstStyle/>
          <a:p>
            <a:pPr marL="457200" indent="-457200">
              <a:buFont typeface="Arial" pitchFamily="34" charset="0"/>
              <a:buChar char="•"/>
            </a:pPr>
            <a:r>
              <a:rPr lang="es-MX" sz="2800" dirty="0"/>
              <a:t>Reguladores de voltaje</a:t>
            </a:r>
            <a:endParaRPr lang="es-MX" dirty="0"/>
          </a:p>
        </p:txBody>
      </p:sp>
      <p:cxnSp>
        <p:nvCxnSpPr>
          <p:cNvPr id="5" name="Straight Arrow Connector 4"/>
          <p:cNvCxnSpPr/>
          <p:nvPr/>
        </p:nvCxnSpPr>
        <p:spPr bwMode="auto">
          <a:xfrm rot="5400000">
            <a:off x="4572392" y="265943"/>
            <a:ext cx="0" cy="7056000"/>
          </a:xfrm>
          <a:prstGeom prst="straightConnector1">
            <a:avLst/>
          </a:prstGeom>
          <a:solidFill>
            <a:srgbClr val="CCFF66"/>
          </a:solidFill>
          <a:ln w="25400" cap="flat" cmpd="sng" algn="ctr">
            <a:solidFill>
              <a:srgbClr val="1E419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Straight Connector 185"/>
          <p:cNvCxnSpPr/>
          <p:nvPr/>
        </p:nvCxnSpPr>
        <p:spPr bwMode="auto">
          <a:xfrm rot="16200000">
            <a:off x="665608" y="3973872"/>
            <a:ext cx="756000" cy="0"/>
          </a:xfrm>
          <a:prstGeom prst="line">
            <a:avLst/>
          </a:prstGeom>
          <a:solidFill>
            <a:srgbClr val="CCFF66"/>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 name="Straight Arrow Connector 222"/>
          <p:cNvCxnSpPr/>
          <p:nvPr/>
        </p:nvCxnSpPr>
        <p:spPr bwMode="auto">
          <a:xfrm rot="16200000">
            <a:off x="1295637" y="3875319"/>
            <a:ext cx="0" cy="504056"/>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0" name="Group 189"/>
          <p:cNvGrpSpPr/>
          <p:nvPr/>
        </p:nvGrpSpPr>
        <p:grpSpPr>
          <a:xfrm rot="16200000">
            <a:off x="524660" y="3581242"/>
            <a:ext cx="317816" cy="720080"/>
            <a:chOff x="5768548" y="476672"/>
            <a:chExt cx="343207" cy="720080"/>
          </a:xfrm>
          <a:solidFill>
            <a:srgbClr val="CCFF66"/>
          </a:solidFill>
        </p:grpSpPr>
        <p:grpSp>
          <p:nvGrpSpPr>
            <p:cNvPr id="192" name="Group 191"/>
            <p:cNvGrpSpPr/>
            <p:nvPr/>
          </p:nvGrpSpPr>
          <p:grpSpPr>
            <a:xfrm>
              <a:off x="5768548" y="764704"/>
              <a:ext cx="343207" cy="140423"/>
              <a:chOff x="4283968" y="970904"/>
              <a:chExt cx="343207" cy="140423"/>
            </a:xfrm>
            <a:grpFill/>
          </p:grpSpPr>
          <p:grpSp>
            <p:nvGrpSpPr>
              <p:cNvPr id="195" name="Group 194"/>
              <p:cNvGrpSpPr>
                <a:grpSpLocks noChangeAspect="1"/>
              </p:cNvGrpSpPr>
              <p:nvPr/>
            </p:nvGrpSpPr>
            <p:grpSpPr>
              <a:xfrm>
                <a:off x="4283981" y="970904"/>
                <a:ext cx="343194" cy="58591"/>
                <a:chOff x="4283968" y="970886"/>
                <a:chExt cx="3432000" cy="585906"/>
              </a:xfrm>
              <a:grpFill/>
            </p:grpSpPr>
            <p:grpSp>
              <p:nvGrpSpPr>
                <p:cNvPr id="209" name="Group 208"/>
                <p:cNvGrpSpPr/>
                <p:nvPr/>
              </p:nvGrpSpPr>
              <p:grpSpPr>
                <a:xfrm>
                  <a:off x="5141968" y="970886"/>
                  <a:ext cx="858000" cy="576064"/>
                  <a:chOff x="5342979" y="764704"/>
                  <a:chExt cx="858000" cy="576064"/>
                </a:xfrm>
                <a:grpFill/>
              </p:grpSpPr>
              <p:cxnSp>
                <p:nvCxnSpPr>
                  <p:cNvPr id="219" name="Straight Connector 218"/>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 name="Straight Connector 219"/>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0" name="Group 209"/>
                <p:cNvGrpSpPr/>
                <p:nvPr/>
              </p:nvGrpSpPr>
              <p:grpSpPr>
                <a:xfrm>
                  <a:off x="5999968" y="977970"/>
                  <a:ext cx="858000" cy="576064"/>
                  <a:chOff x="5342979" y="764704"/>
                  <a:chExt cx="858000" cy="576064"/>
                </a:xfrm>
                <a:grpFill/>
              </p:grpSpPr>
              <p:cxnSp>
                <p:nvCxnSpPr>
                  <p:cNvPr id="217" name="Straight Connector 216"/>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8" name="Straight Connector 217"/>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1" name="Group 210"/>
                <p:cNvGrpSpPr/>
                <p:nvPr/>
              </p:nvGrpSpPr>
              <p:grpSpPr>
                <a:xfrm>
                  <a:off x="4283968" y="975211"/>
                  <a:ext cx="858000" cy="576064"/>
                  <a:chOff x="5342979" y="764704"/>
                  <a:chExt cx="858000" cy="576064"/>
                </a:xfrm>
                <a:grpFill/>
              </p:grpSpPr>
              <p:cxnSp>
                <p:nvCxnSpPr>
                  <p:cNvPr id="215" name="Straight Connector 214"/>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Straight Connector 215"/>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2" name="Group 211"/>
                <p:cNvGrpSpPr/>
                <p:nvPr/>
              </p:nvGrpSpPr>
              <p:grpSpPr>
                <a:xfrm>
                  <a:off x="6857968" y="980728"/>
                  <a:ext cx="858000" cy="576064"/>
                  <a:chOff x="5342979" y="764704"/>
                  <a:chExt cx="858000" cy="576064"/>
                </a:xfrm>
                <a:grpFill/>
              </p:grpSpPr>
              <p:cxnSp>
                <p:nvCxnSpPr>
                  <p:cNvPr id="213" name="Straight Connector 212"/>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Straight Connector 213"/>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96" name="Group 195"/>
              <p:cNvGrpSpPr>
                <a:grpSpLocks noChangeAspect="1"/>
              </p:cNvGrpSpPr>
              <p:nvPr/>
            </p:nvGrpSpPr>
            <p:grpSpPr>
              <a:xfrm flipV="1">
                <a:off x="4283968" y="1052736"/>
                <a:ext cx="343194" cy="58591"/>
                <a:chOff x="4283968" y="970886"/>
                <a:chExt cx="3432000" cy="585906"/>
              </a:xfrm>
              <a:grpFill/>
            </p:grpSpPr>
            <p:grpSp>
              <p:nvGrpSpPr>
                <p:cNvPr id="197" name="Group 196"/>
                <p:cNvGrpSpPr/>
                <p:nvPr/>
              </p:nvGrpSpPr>
              <p:grpSpPr>
                <a:xfrm>
                  <a:off x="5141968" y="970886"/>
                  <a:ext cx="858000" cy="576064"/>
                  <a:chOff x="5342979" y="764704"/>
                  <a:chExt cx="858000" cy="576064"/>
                </a:xfrm>
                <a:grpFill/>
              </p:grpSpPr>
              <p:cxnSp>
                <p:nvCxnSpPr>
                  <p:cNvPr id="207" name="Straight Connector 206"/>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Straight Connector 207"/>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8" name="Group 197"/>
                <p:cNvGrpSpPr/>
                <p:nvPr/>
              </p:nvGrpSpPr>
              <p:grpSpPr>
                <a:xfrm>
                  <a:off x="5999968" y="977970"/>
                  <a:ext cx="858000" cy="576064"/>
                  <a:chOff x="5342979" y="764704"/>
                  <a:chExt cx="858000" cy="576064"/>
                </a:xfrm>
                <a:grpFill/>
              </p:grpSpPr>
              <p:cxnSp>
                <p:nvCxnSpPr>
                  <p:cNvPr id="205" name="Straight Connector 204"/>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Straight Connector 205"/>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9" name="Group 198"/>
                <p:cNvGrpSpPr/>
                <p:nvPr/>
              </p:nvGrpSpPr>
              <p:grpSpPr>
                <a:xfrm>
                  <a:off x="4283968" y="975211"/>
                  <a:ext cx="858000" cy="576064"/>
                  <a:chOff x="5342979" y="764704"/>
                  <a:chExt cx="858000" cy="576064"/>
                </a:xfrm>
                <a:grpFill/>
              </p:grpSpPr>
              <p:cxnSp>
                <p:nvCxnSpPr>
                  <p:cNvPr id="203" name="Straight Connector 202"/>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Straight Connector 203"/>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0" name="Group 199"/>
                <p:cNvGrpSpPr/>
                <p:nvPr/>
              </p:nvGrpSpPr>
              <p:grpSpPr>
                <a:xfrm>
                  <a:off x="6857968" y="980728"/>
                  <a:ext cx="858000" cy="576064"/>
                  <a:chOff x="5342979" y="764704"/>
                  <a:chExt cx="858000" cy="576064"/>
                </a:xfrm>
                <a:grpFill/>
              </p:grpSpPr>
              <p:cxnSp>
                <p:nvCxnSpPr>
                  <p:cNvPr id="201" name="Straight Connector 200"/>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Straight Connector 201"/>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cxnSp>
          <p:nvCxnSpPr>
            <p:cNvPr id="193" name="Straight Connector 192"/>
            <p:cNvCxnSpPr/>
            <p:nvPr/>
          </p:nvCxnSpPr>
          <p:spPr bwMode="auto">
            <a:xfrm>
              <a:off x="5940145" y="476672"/>
              <a:ext cx="0" cy="288000"/>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Straight Connector 193"/>
            <p:cNvCxnSpPr/>
            <p:nvPr/>
          </p:nvCxnSpPr>
          <p:spPr bwMode="auto">
            <a:xfrm>
              <a:off x="5940145" y="908752"/>
              <a:ext cx="0" cy="288000"/>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21" name="Group 320"/>
          <p:cNvGrpSpPr/>
          <p:nvPr/>
        </p:nvGrpSpPr>
        <p:grpSpPr>
          <a:xfrm>
            <a:off x="823153" y="3869268"/>
            <a:ext cx="152909" cy="144016"/>
            <a:chOff x="2662140" y="2929924"/>
            <a:chExt cx="152909" cy="144016"/>
          </a:xfrm>
        </p:grpSpPr>
        <p:sp>
          <p:nvSpPr>
            <p:cNvPr id="92" name="Rectangle 91"/>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91" name="Straight Arrow Connector 90"/>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26" name="Group 325"/>
          <p:cNvGrpSpPr/>
          <p:nvPr/>
        </p:nvGrpSpPr>
        <p:grpSpPr>
          <a:xfrm>
            <a:off x="1185109" y="4055338"/>
            <a:ext cx="152909" cy="144016"/>
            <a:chOff x="2662140" y="2929924"/>
            <a:chExt cx="152909" cy="144016"/>
          </a:xfrm>
        </p:grpSpPr>
        <p:sp>
          <p:nvSpPr>
            <p:cNvPr id="327" name="Rectangle 326"/>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328" name="Straight Arrow Connector 327"/>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29" name="Group 328"/>
          <p:cNvGrpSpPr/>
          <p:nvPr/>
        </p:nvGrpSpPr>
        <p:grpSpPr>
          <a:xfrm>
            <a:off x="1193911" y="3721730"/>
            <a:ext cx="152909" cy="144016"/>
            <a:chOff x="2662140" y="2929924"/>
            <a:chExt cx="152909" cy="144016"/>
          </a:xfrm>
        </p:grpSpPr>
        <p:sp>
          <p:nvSpPr>
            <p:cNvPr id="330" name="Rectangle 329"/>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331" name="Straight Arrow Connector 330"/>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44" name="Straight Connector 343"/>
          <p:cNvCxnSpPr/>
          <p:nvPr/>
        </p:nvCxnSpPr>
        <p:spPr bwMode="auto">
          <a:xfrm rot="5400000" flipH="1">
            <a:off x="7722392" y="3973872"/>
            <a:ext cx="756000" cy="0"/>
          </a:xfrm>
          <a:prstGeom prst="line">
            <a:avLst/>
          </a:prstGeom>
          <a:solidFill>
            <a:srgbClr val="CCFF66"/>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5" name="Straight Arrow Connector 344"/>
          <p:cNvCxnSpPr/>
          <p:nvPr/>
        </p:nvCxnSpPr>
        <p:spPr bwMode="auto">
          <a:xfrm rot="5400000" flipH="1">
            <a:off x="7848363" y="3875319"/>
            <a:ext cx="0" cy="504056"/>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46" name="Group 345"/>
          <p:cNvGrpSpPr/>
          <p:nvPr/>
        </p:nvGrpSpPr>
        <p:grpSpPr>
          <a:xfrm rot="5400000" flipH="1">
            <a:off x="8301524" y="3581242"/>
            <a:ext cx="317816" cy="720080"/>
            <a:chOff x="5768548" y="476672"/>
            <a:chExt cx="343207" cy="720080"/>
          </a:xfrm>
          <a:solidFill>
            <a:srgbClr val="CCFF66"/>
          </a:solidFill>
        </p:grpSpPr>
        <p:grpSp>
          <p:nvGrpSpPr>
            <p:cNvPr id="368" name="Group 367"/>
            <p:cNvGrpSpPr/>
            <p:nvPr/>
          </p:nvGrpSpPr>
          <p:grpSpPr>
            <a:xfrm>
              <a:off x="5768548" y="764704"/>
              <a:ext cx="343207" cy="140423"/>
              <a:chOff x="4283968" y="970904"/>
              <a:chExt cx="343207" cy="140423"/>
            </a:xfrm>
            <a:grpFill/>
          </p:grpSpPr>
          <p:grpSp>
            <p:nvGrpSpPr>
              <p:cNvPr id="371" name="Group 370"/>
              <p:cNvGrpSpPr>
                <a:grpSpLocks noChangeAspect="1"/>
              </p:cNvGrpSpPr>
              <p:nvPr/>
            </p:nvGrpSpPr>
            <p:grpSpPr>
              <a:xfrm>
                <a:off x="4283981" y="970904"/>
                <a:ext cx="343194" cy="58591"/>
                <a:chOff x="4283968" y="970886"/>
                <a:chExt cx="3432000" cy="585906"/>
              </a:xfrm>
              <a:grpFill/>
            </p:grpSpPr>
            <p:grpSp>
              <p:nvGrpSpPr>
                <p:cNvPr id="385" name="Group 384"/>
                <p:cNvGrpSpPr/>
                <p:nvPr/>
              </p:nvGrpSpPr>
              <p:grpSpPr>
                <a:xfrm>
                  <a:off x="5141968" y="970886"/>
                  <a:ext cx="858000" cy="576064"/>
                  <a:chOff x="5342979" y="764704"/>
                  <a:chExt cx="858000" cy="576064"/>
                </a:xfrm>
                <a:grpFill/>
              </p:grpSpPr>
              <p:cxnSp>
                <p:nvCxnSpPr>
                  <p:cNvPr id="395" name="Straight Connector 394"/>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6" name="Straight Connector 395"/>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86" name="Group 385"/>
                <p:cNvGrpSpPr/>
                <p:nvPr/>
              </p:nvGrpSpPr>
              <p:grpSpPr>
                <a:xfrm>
                  <a:off x="5999968" y="977970"/>
                  <a:ext cx="858000" cy="576064"/>
                  <a:chOff x="5342979" y="764704"/>
                  <a:chExt cx="858000" cy="576064"/>
                </a:xfrm>
                <a:grpFill/>
              </p:grpSpPr>
              <p:cxnSp>
                <p:nvCxnSpPr>
                  <p:cNvPr id="393" name="Straight Connector 392"/>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4" name="Straight Connector 393"/>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87" name="Group 386"/>
                <p:cNvGrpSpPr/>
                <p:nvPr/>
              </p:nvGrpSpPr>
              <p:grpSpPr>
                <a:xfrm>
                  <a:off x="4283968" y="975211"/>
                  <a:ext cx="858000" cy="576064"/>
                  <a:chOff x="5342979" y="764704"/>
                  <a:chExt cx="858000" cy="576064"/>
                </a:xfrm>
                <a:grpFill/>
              </p:grpSpPr>
              <p:cxnSp>
                <p:nvCxnSpPr>
                  <p:cNvPr id="391" name="Straight Connector 390"/>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2" name="Straight Connector 391"/>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88" name="Group 387"/>
                <p:cNvGrpSpPr/>
                <p:nvPr/>
              </p:nvGrpSpPr>
              <p:grpSpPr>
                <a:xfrm>
                  <a:off x="6857968" y="980728"/>
                  <a:ext cx="858000" cy="576064"/>
                  <a:chOff x="5342979" y="764704"/>
                  <a:chExt cx="858000" cy="576064"/>
                </a:xfrm>
                <a:grpFill/>
              </p:grpSpPr>
              <p:cxnSp>
                <p:nvCxnSpPr>
                  <p:cNvPr id="389" name="Straight Connector 388"/>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0" name="Straight Connector 389"/>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372" name="Group 371"/>
              <p:cNvGrpSpPr>
                <a:grpSpLocks noChangeAspect="1"/>
              </p:cNvGrpSpPr>
              <p:nvPr/>
            </p:nvGrpSpPr>
            <p:grpSpPr>
              <a:xfrm flipV="1">
                <a:off x="4283968" y="1052736"/>
                <a:ext cx="343194" cy="58591"/>
                <a:chOff x="4283968" y="970886"/>
                <a:chExt cx="3432000" cy="585906"/>
              </a:xfrm>
              <a:grpFill/>
            </p:grpSpPr>
            <p:grpSp>
              <p:nvGrpSpPr>
                <p:cNvPr id="373" name="Group 372"/>
                <p:cNvGrpSpPr/>
                <p:nvPr/>
              </p:nvGrpSpPr>
              <p:grpSpPr>
                <a:xfrm>
                  <a:off x="5141968" y="970886"/>
                  <a:ext cx="858000" cy="576064"/>
                  <a:chOff x="5342979" y="764704"/>
                  <a:chExt cx="858000" cy="576064"/>
                </a:xfrm>
                <a:grpFill/>
              </p:grpSpPr>
              <p:cxnSp>
                <p:nvCxnSpPr>
                  <p:cNvPr id="383" name="Straight Connector 382"/>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4" name="Straight Connector 383"/>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74" name="Group 373"/>
                <p:cNvGrpSpPr/>
                <p:nvPr/>
              </p:nvGrpSpPr>
              <p:grpSpPr>
                <a:xfrm>
                  <a:off x="5999968" y="977970"/>
                  <a:ext cx="858000" cy="576064"/>
                  <a:chOff x="5342979" y="764704"/>
                  <a:chExt cx="858000" cy="576064"/>
                </a:xfrm>
                <a:grpFill/>
              </p:grpSpPr>
              <p:cxnSp>
                <p:nvCxnSpPr>
                  <p:cNvPr id="381" name="Straight Connector 380"/>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2" name="Straight Connector 381"/>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75" name="Group 374"/>
                <p:cNvGrpSpPr/>
                <p:nvPr/>
              </p:nvGrpSpPr>
              <p:grpSpPr>
                <a:xfrm>
                  <a:off x="4283968" y="975211"/>
                  <a:ext cx="858000" cy="576064"/>
                  <a:chOff x="5342979" y="764704"/>
                  <a:chExt cx="858000" cy="576064"/>
                </a:xfrm>
                <a:grpFill/>
              </p:grpSpPr>
              <p:cxnSp>
                <p:nvCxnSpPr>
                  <p:cNvPr id="379" name="Straight Connector 378"/>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0" name="Straight Connector 379"/>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76" name="Group 375"/>
                <p:cNvGrpSpPr/>
                <p:nvPr/>
              </p:nvGrpSpPr>
              <p:grpSpPr>
                <a:xfrm>
                  <a:off x="6857968" y="980728"/>
                  <a:ext cx="858000" cy="576064"/>
                  <a:chOff x="5342979" y="764704"/>
                  <a:chExt cx="858000" cy="576064"/>
                </a:xfrm>
                <a:grpFill/>
              </p:grpSpPr>
              <p:cxnSp>
                <p:nvCxnSpPr>
                  <p:cNvPr id="377" name="Straight Connector 376"/>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8" name="Straight Connector 377"/>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cxnSp>
          <p:nvCxnSpPr>
            <p:cNvPr id="369" name="Straight Connector 368"/>
            <p:cNvCxnSpPr/>
            <p:nvPr/>
          </p:nvCxnSpPr>
          <p:spPr bwMode="auto">
            <a:xfrm>
              <a:off x="5940145" y="476672"/>
              <a:ext cx="0" cy="288000"/>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 name="Straight Connector 369"/>
            <p:cNvCxnSpPr/>
            <p:nvPr/>
          </p:nvCxnSpPr>
          <p:spPr bwMode="auto">
            <a:xfrm>
              <a:off x="5940145" y="908752"/>
              <a:ext cx="0" cy="288000"/>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47" name="Group 346"/>
          <p:cNvGrpSpPr/>
          <p:nvPr/>
        </p:nvGrpSpPr>
        <p:grpSpPr>
          <a:xfrm flipH="1">
            <a:off x="8167938" y="3869268"/>
            <a:ext cx="152909" cy="144016"/>
            <a:chOff x="2662140" y="2929924"/>
            <a:chExt cx="152909" cy="144016"/>
          </a:xfrm>
        </p:grpSpPr>
        <p:sp>
          <p:nvSpPr>
            <p:cNvPr id="366" name="Rectangle 365"/>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367" name="Straight Arrow Connector 366"/>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50" name="Group 349"/>
          <p:cNvGrpSpPr/>
          <p:nvPr/>
        </p:nvGrpSpPr>
        <p:grpSpPr>
          <a:xfrm flipH="1">
            <a:off x="7805982" y="4055338"/>
            <a:ext cx="152909" cy="144016"/>
            <a:chOff x="2662140" y="2929924"/>
            <a:chExt cx="152909" cy="144016"/>
          </a:xfrm>
        </p:grpSpPr>
        <p:sp>
          <p:nvSpPr>
            <p:cNvPr id="360" name="Rectangle 359"/>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361" name="Straight Arrow Connector 360"/>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51" name="Group 350"/>
          <p:cNvGrpSpPr/>
          <p:nvPr/>
        </p:nvGrpSpPr>
        <p:grpSpPr>
          <a:xfrm flipH="1">
            <a:off x="7797180" y="3716048"/>
            <a:ext cx="152909" cy="144016"/>
            <a:chOff x="2662140" y="2929924"/>
            <a:chExt cx="152909" cy="144016"/>
          </a:xfrm>
        </p:grpSpPr>
        <p:sp>
          <p:nvSpPr>
            <p:cNvPr id="358" name="Rectangle 357"/>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359" name="Straight Arrow Connector 358"/>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26" name="Group 425"/>
          <p:cNvGrpSpPr/>
          <p:nvPr/>
        </p:nvGrpSpPr>
        <p:grpSpPr>
          <a:xfrm>
            <a:off x="2340979" y="3730241"/>
            <a:ext cx="152909" cy="144016"/>
            <a:chOff x="2662140" y="2929924"/>
            <a:chExt cx="152909" cy="144016"/>
          </a:xfrm>
        </p:grpSpPr>
        <p:sp>
          <p:nvSpPr>
            <p:cNvPr id="427" name="Rectangle 426"/>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428" name="Straight Arrow Connector 427"/>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48" name="Group 447"/>
          <p:cNvGrpSpPr/>
          <p:nvPr/>
        </p:nvGrpSpPr>
        <p:grpSpPr>
          <a:xfrm>
            <a:off x="4635115" y="3716048"/>
            <a:ext cx="152909" cy="144016"/>
            <a:chOff x="4635115" y="2427454"/>
            <a:chExt cx="152909" cy="144016"/>
          </a:xfrm>
        </p:grpSpPr>
        <p:sp>
          <p:nvSpPr>
            <p:cNvPr id="430" name="Rectangle 429"/>
            <p:cNvSpPr/>
            <p:nvPr/>
          </p:nvSpPr>
          <p:spPr bwMode="auto">
            <a:xfrm>
              <a:off x="4635115" y="2427454"/>
              <a:ext cx="152909" cy="144016"/>
            </a:xfrm>
            <a:prstGeom prst="rect">
              <a:avLst/>
            </a:prstGeom>
            <a:solidFill>
              <a:srgbClr val="00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431" name="Straight Arrow Connector 430"/>
            <p:cNvCxnSpPr/>
            <p:nvPr/>
          </p:nvCxnSpPr>
          <p:spPr bwMode="auto">
            <a:xfrm rot="2700000">
              <a:off x="4711569" y="244546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38" name="Group 437"/>
          <p:cNvGrpSpPr/>
          <p:nvPr/>
        </p:nvGrpSpPr>
        <p:grpSpPr>
          <a:xfrm>
            <a:off x="3488047" y="3730241"/>
            <a:ext cx="152909" cy="144016"/>
            <a:chOff x="2662140" y="2929924"/>
            <a:chExt cx="152909" cy="144016"/>
          </a:xfrm>
        </p:grpSpPr>
        <p:sp>
          <p:nvSpPr>
            <p:cNvPr id="439" name="Rectangle 438"/>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440" name="Straight Arrow Connector 439"/>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49" name="Group 448"/>
          <p:cNvGrpSpPr/>
          <p:nvPr/>
        </p:nvGrpSpPr>
        <p:grpSpPr>
          <a:xfrm>
            <a:off x="5657180" y="3716048"/>
            <a:ext cx="152909" cy="144016"/>
            <a:chOff x="5657180" y="2438817"/>
            <a:chExt cx="152909" cy="144016"/>
          </a:xfrm>
        </p:grpSpPr>
        <p:sp>
          <p:nvSpPr>
            <p:cNvPr id="443" name="Rectangle 442"/>
            <p:cNvSpPr/>
            <p:nvPr/>
          </p:nvSpPr>
          <p:spPr bwMode="auto">
            <a:xfrm>
              <a:off x="5657180" y="2438817"/>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444" name="Straight Arrow Connector 443"/>
            <p:cNvCxnSpPr/>
            <p:nvPr/>
          </p:nvCxnSpPr>
          <p:spPr bwMode="auto">
            <a:xfrm rot="5400000">
              <a:off x="5733634" y="2456825"/>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50" name="Group 449"/>
          <p:cNvGrpSpPr/>
          <p:nvPr/>
        </p:nvGrpSpPr>
        <p:grpSpPr>
          <a:xfrm>
            <a:off x="6804248" y="3716048"/>
            <a:ext cx="152909" cy="144016"/>
            <a:chOff x="6804248" y="2438817"/>
            <a:chExt cx="152909" cy="144016"/>
          </a:xfrm>
        </p:grpSpPr>
        <p:sp>
          <p:nvSpPr>
            <p:cNvPr id="446" name="Rectangle 445"/>
            <p:cNvSpPr/>
            <p:nvPr/>
          </p:nvSpPr>
          <p:spPr bwMode="auto">
            <a:xfrm>
              <a:off x="6804248" y="2438817"/>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447" name="Straight Arrow Connector 446"/>
            <p:cNvCxnSpPr/>
            <p:nvPr/>
          </p:nvCxnSpPr>
          <p:spPr bwMode="auto">
            <a:xfrm rot="5400000">
              <a:off x="6880702" y="2456825"/>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84" name="Straight Connector 483"/>
          <p:cNvCxnSpPr/>
          <p:nvPr/>
        </p:nvCxnSpPr>
        <p:spPr bwMode="auto">
          <a:xfrm rot="16200000">
            <a:off x="665608" y="5248416"/>
            <a:ext cx="756000" cy="0"/>
          </a:xfrm>
          <a:prstGeom prst="line">
            <a:avLst/>
          </a:prstGeom>
          <a:solidFill>
            <a:srgbClr val="CCFF66"/>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5" name="Straight Arrow Connector 484"/>
          <p:cNvCxnSpPr/>
          <p:nvPr/>
        </p:nvCxnSpPr>
        <p:spPr bwMode="auto">
          <a:xfrm rot="16200000">
            <a:off x="1295637" y="5149863"/>
            <a:ext cx="0" cy="504056"/>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86" name="Group 485"/>
          <p:cNvGrpSpPr/>
          <p:nvPr/>
        </p:nvGrpSpPr>
        <p:grpSpPr>
          <a:xfrm rot="16200000">
            <a:off x="524660" y="4855786"/>
            <a:ext cx="317816" cy="720080"/>
            <a:chOff x="5768548" y="476672"/>
            <a:chExt cx="343207" cy="720080"/>
          </a:xfrm>
          <a:solidFill>
            <a:srgbClr val="CCFF66"/>
          </a:solidFill>
        </p:grpSpPr>
        <p:grpSp>
          <p:nvGrpSpPr>
            <p:cNvPr id="487" name="Group 486"/>
            <p:cNvGrpSpPr/>
            <p:nvPr/>
          </p:nvGrpSpPr>
          <p:grpSpPr>
            <a:xfrm>
              <a:off x="5768548" y="764704"/>
              <a:ext cx="343207" cy="140423"/>
              <a:chOff x="4283968" y="970904"/>
              <a:chExt cx="343207" cy="140423"/>
            </a:xfrm>
            <a:grpFill/>
          </p:grpSpPr>
          <p:grpSp>
            <p:nvGrpSpPr>
              <p:cNvPr id="490" name="Group 489"/>
              <p:cNvGrpSpPr>
                <a:grpSpLocks noChangeAspect="1"/>
              </p:cNvGrpSpPr>
              <p:nvPr/>
            </p:nvGrpSpPr>
            <p:grpSpPr>
              <a:xfrm>
                <a:off x="4283981" y="970904"/>
                <a:ext cx="343194" cy="58591"/>
                <a:chOff x="4283968" y="970886"/>
                <a:chExt cx="3432000" cy="585906"/>
              </a:xfrm>
              <a:grpFill/>
            </p:grpSpPr>
            <p:grpSp>
              <p:nvGrpSpPr>
                <p:cNvPr id="504" name="Group 503"/>
                <p:cNvGrpSpPr/>
                <p:nvPr/>
              </p:nvGrpSpPr>
              <p:grpSpPr>
                <a:xfrm>
                  <a:off x="5141968" y="970886"/>
                  <a:ext cx="858000" cy="576064"/>
                  <a:chOff x="5342979" y="764704"/>
                  <a:chExt cx="858000" cy="576064"/>
                </a:xfrm>
                <a:grpFill/>
              </p:grpSpPr>
              <p:cxnSp>
                <p:nvCxnSpPr>
                  <p:cNvPr id="514" name="Straight Connector 513"/>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5" name="Straight Connector 514"/>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05" name="Group 504"/>
                <p:cNvGrpSpPr/>
                <p:nvPr/>
              </p:nvGrpSpPr>
              <p:grpSpPr>
                <a:xfrm>
                  <a:off x="5999968" y="977970"/>
                  <a:ext cx="858000" cy="576064"/>
                  <a:chOff x="5342979" y="764704"/>
                  <a:chExt cx="858000" cy="576064"/>
                </a:xfrm>
                <a:grpFill/>
              </p:grpSpPr>
              <p:cxnSp>
                <p:nvCxnSpPr>
                  <p:cNvPr id="512" name="Straight Connector 511"/>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3" name="Straight Connector 512"/>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06" name="Group 505"/>
                <p:cNvGrpSpPr/>
                <p:nvPr/>
              </p:nvGrpSpPr>
              <p:grpSpPr>
                <a:xfrm>
                  <a:off x="4283968" y="975211"/>
                  <a:ext cx="858000" cy="576064"/>
                  <a:chOff x="5342979" y="764704"/>
                  <a:chExt cx="858000" cy="576064"/>
                </a:xfrm>
                <a:grpFill/>
              </p:grpSpPr>
              <p:cxnSp>
                <p:nvCxnSpPr>
                  <p:cNvPr id="510" name="Straight Connector 509"/>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1" name="Straight Connector 510"/>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07" name="Group 506"/>
                <p:cNvGrpSpPr/>
                <p:nvPr/>
              </p:nvGrpSpPr>
              <p:grpSpPr>
                <a:xfrm>
                  <a:off x="6857968" y="980728"/>
                  <a:ext cx="858000" cy="576064"/>
                  <a:chOff x="5342979" y="764704"/>
                  <a:chExt cx="858000" cy="576064"/>
                </a:xfrm>
                <a:grpFill/>
              </p:grpSpPr>
              <p:cxnSp>
                <p:nvCxnSpPr>
                  <p:cNvPr id="508" name="Straight Connector 507"/>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9" name="Straight Connector 508"/>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491" name="Group 490"/>
              <p:cNvGrpSpPr>
                <a:grpSpLocks noChangeAspect="1"/>
              </p:cNvGrpSpPr>
              <p:nvPr/>
            </p:nvGrpSpPr>
            <p:grpSpPr>
              <a:xfrm flipV="1">
                <a:off x="4283968" y="1052736"/>
                <a:ext cx="343194" cy="58591"/>
                <a:chOff x="4283968" y="970886"/>
                <a:chExt cx="3432000" cy="585906"/>
              </a:xfrm>
              <a:grpFill/>
            </p:grpSpPr>
            <p:grpSp>
              <p:nvGrpSpPr>
                <p:cNvPr id="492" name="Group 491"/>
                <p:cNvGrpSpPr/>
                <p:nvPr/>
              </p:nvGrpSpPr>
              <p:grpSpPr>
                <a:xfrm>
                  <a:off x="5141968" y="970886"/>
                  <a:ext cx="858000" cy="576064"/>
                  <a:chOff x="5342979" y="764704"/>
                  <a:chExt cx="858000" cy="576064"/>
                </a:xfrm>
                <a:grpFill/>
              </p:grpSpPr>
              <p:cxnSp>
                <p:nvCxnSpPr>
                  <p:cNvPr id="502" name="Straight Connector 501"/>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3" name="Straight Connector 502"/>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93" name="Group 492"/>
                <p:cNvGrpSpPr/>
                <p:nvPr/>
              </p:nvGrpSpPr>
              <p:grpSpPr>
                <a:xfrm>
                  <a:off x="5999968" y="977970"/>
                  <a:ext cx="858000" cy="576064"/>
                  <a:chOff x="5342979" y="764704"/>
                  <a:chExt cx="858000" cy="576064"/>
                </a:xfrm>
                <a:grpFill/>
              </p:grpSpPr>
              <p:cxnSp>
                <p:nvCxnSpPr>
                  <p:cNvPr id="500" name="Straight Connector 499"/>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 name="Straight Connector 500"/>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94" name="Group 493"/>
                <p:cNvGrpSpPr/>
                <p:nvPr/>
              </p:nvGrpSpPr>
              <p:grpSpPr>
                <a:xfrm>
                  <a:off x="4283968" y="975211"/>
                  <a:ext cx="858000" cy="576064"/>
                  <a:chOff x="5342979" y="764704"/>
                  <a:chExt cx="858000" cy="576064"/>
                </a:xfrm>
                <a:grpFill/>
              </p:grpSpPr>
              <p:cxnSp>
                <p:nvCxnSpPr>
                  <p:cNvPr id="498" name="Straight Connector 497"/>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9" name="Straight Connector 498"/>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95" name="Group 494"/>
                <p:cNvGrpSpPr/>
                <p:nvPr/>
              </p:nvGrpSpPr>
              <p:grpSpPr>
                <a:xfrm>
                  <a:off x="6857968" y="980728"/>
                  <a:ext cx="858000" cy="576064"/>
                  <a:chOff x="5342979" y="764704"/>
                  <a:chExt cx="858000" cy="576064"/>
                </a:xfrm>
                <a:grpFill/>
              </p:grpSpPr>
              <p:cxnSp>
                <p:nvCxnSpPr>
                  <p:cNvPr id="496" name="Straight Connector 495"/>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7" name="Straight Connector 496"/>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cxnSp>
          <p:nvCxnSpPr>
            <p:cNvPr id="488" name="Straight Connector 487"/>
            <p:cNvCxnSpPr/>
            <p:nvPr/>
          </p:nvCxnSpPr>
          <p:spPr bwMode="auto">
            <a:xfrm>
              <a:off x="5940145" y="476672"/>
              <a:ext cx="0" cy="288000"/>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9" name="Straight Connector 488"/>
            <p:cNvCxnSpPr/>
            <p:nvPr/>
          </p:nvCxnSpPr>
          <p:spPr bwMode="auto">
            <a:xfrm>
              <a:off x="5940145" y="908752"/>
              <a:ext cx="0" cy="288000"/>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16" name="Group 515"/>
          <p:cNvGrpSpPr/>
          <p:nvPr/>
        </p:nvGrpSpPr>
        <p:grpSpPr>
          <a:xfrm>
            <a:off x="823153" y="5143812"/>
            <a:ext cx="152909" cy="144016"/>
            <a:chOff x="2662140" y="2929924"/>
            <a:chExt cx="152909" cy="144016"/>
          </a:xfrm>
        </p:grpSpPr>
        <p:sp>
          <p:nvSpPr>
            <p:cNvPr id="517" name="Rectangle 516"/>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518" name="Straight Arrow Connector 517"/>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25" name="Group 524"/>
          <p:cNvGrpSpPr/>
          <p:nvPr/>
        </p:nvGrpSpPr>
        <p:grpSpPr>
          <a:xfrm>
            <a:off x="1185109" y="5329882"/>
            <a:ext cx="152909" cy="144016"/>
            <a:chOff x="2662140" y="2929924"/>
            <a:chExt cx="152909" cy="144016"/>
          </a:xfrm>
        </p:grpSpPr>
        <p:sp>
          <p:nvSpPr>
            <p:cNvPr id="526" name="Rectangle 525"/>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527" name="Straight Arrow Connector 526"/>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28" name="Group 527"/>
          <p:cNvGrpSpPr/>
          <p:nvPr/>
        </p:nvGrpSpPr>
        <p:grpSpPr>
          <a:xfrm>
            <a:off x="1193911" y="4997688"/>
            <a:ext cx="152909" cy="144016"/>
            <a:chOff x="2662140" y="2929924"/>
            <a:chExt cx="152909" cy="144016"/>
          </a:xfrm>
        </p:grpSpPr>
        <p:sp>
          <p:nvSpPr>
            <p:cNvPr id="529" name="Rectangle 528"/>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530" name="Straight Arrow Connector 529"/>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37" name="Group 536"/>
          <p:cNvGrpSpPr/>
          <p:nvPr/>
        </p:nvGrpSpPr>
        <p:grpSpPr>
          <a:xfrm>
            <a:off x="2340979" y="4997688"/>
            <a:ext cx="152909" cy="144016"/>
            <a:chOff x="2662140" y="2929924"/>
            <a:chExt cx="152909" cy="144016"/>
          </a:xfrm>
        </p:grpSpPr>
        <p:sp>
          <p:nvSpPr>
            <p:cNvPr id="538" name="Rectangle 537"/>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539" name="Straight Arrow Connector 538"/>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43" name="Group 542"/>
          <p:cNvGrpSpPr/>
          <p:nvPr/>
        </p:nvGrpSpPr>
        <p:grpSpPr>
          <a:xfrm>
            <a:off x="3828735" y="4997688"/>
            <a:ext cx="152909" cy="144016"/>
            <a:chOff x="2662140" y="2929924"/>
            <a:chExt cx="152909" cy="144016"/>
          </a:xfrm>
        </p:grpSpPr>
        <p:sp>
          <p:nvSpPr>
            <p:cNvPr id="544" name="Rectangle 543"/>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545" name="Straight Arrow Connector 544"/>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46" name="Group 545"/>
          <p:cNvGrpSpPr/>
          <p:nvPr/>
        </p:nvGrpSpPr>
        <p:grpSpPr>
          <a:xfrm>
            <a:off x="5316491" y="4997688"/>
            <a:ext cx="152909" cy="144016"/>
            <a:chOff x="5657180" y="2438817"/>
            <a:chExt cx="152909" cy="144016"/>
          </a:xfrm>
        </p:grpSpPr>
        <p:sp>
          <p:nvSpPr>
            <p:cNvPr id="547" name="Rectangle 546"/>
            <p:cNvSpPr/>
            <p:nvPr/>
          </p:nvSpPr>
          <p:spPr bwMode="auto">
            <a:xfrm>
              <a:off x="5657180" y="2438817"/>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548" name="Straight Arrow Connector 547"/>
            <p:cNvCxnSpPr/>
            <p:nvPr/>
          </p:nvCxnSpPr>
          <p:spPr bwMode="auto">
            <a:xfrm rot="5400000">
              <a:off x="5733634" y="2456825"/>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49" name="Group 548"/>
          <p:cNvGrpSpPr/>
          <p:nvPr/>
        </p:nvGrpSpPr>
        <p:grpSpPr>
          <a:xfrm>
            <a:off x="6804248" y="4997688"/>
            <a:ext cx="152909" cy="144016"/>
            <a:chOff x="6804248" y="2438817"/>
            <a:chExt cx="152909" cy="144016"/>
          </a:xfrm>
        </p:grpSpPr>
        <p:sp>
          <p:nvSpPr>
            <p:cNvPr id="550" name="Rectangle 549"/>
            <p:cNvSpPr/>
            <p:nvPr/>
          </p:nvSpPr>
          <p:spPr bwMode="auto">
            <a:xfrm>
              <a:off x="6804248" y="2438817"/>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551" name="Straight Arrow Connector 550"/>
            <p:cNvCxnSpPr/>
            <p:nvPr/>
          </p:nvCxnSpPr>
          <p:spPr bwMode="auto">
            <a:xfrm rot="5400000">
              <a:off x="6880702" y="2456825"/>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79" name="Group 578"/>
          <p:cNvGrpSpPr/>
          <p:nvPr/>
        </p:nvGrpSpPr>
        <p:grpSpPr>
          <a:xfrm>
            <a:off x="2915816" y="2873038"/>
            <a:ext cx="196850" cy="909913"/>
            <a:chOff x="2915816" y="1582983"/>
            <a:chExt cx="196850" cy="909913"/>
          </a:xfrm>
        </p:grpSpPr>
        <p:sp>
          <p:nvSpPr>
            <p:cNvPr id="569" name="Line 1070"/>
            <p:cNvSpPr>
              <a:spLocks noChangeShapeType="1"/>
            </p:cNvSpPr>
            <p:nvPr/>
          </p:nvSpPr>
          <p:spPr bwMode="auto">
            <a:xfrm flipV="1">
              <a:off x="3005874" y="2210321"/>
              <a:ext cx="0" cy="2825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pPr fontAlgn="base">
                <a:spcBef>
                  <a:spcPct val="0"/>
                </a:spcBef>
                <a:spcAft>
                  <a:spcPct val="0"/>
                </a:spcAft>
              </a:pPr>
              <a:endParaRPr lang="es-MX">
                <a:solidFill>
                  <a:srgbClr val="1E4191"/>
                </a:solidFill>
                <a:latin typeface="Arial" charset="0"/>
              </a:endParaRPr>
            </a:p>
          </p:txBody>
        </p:sp>
        <p:sp>
          <p:nvSpPr>
            <p:cNvPr id="570" name="Freeform 1071"/>
            <p:cNvSpPr>
              <a:spLocks/>
            </p:cNvSpPr>
            <p:nvPr/>
          </p:nvSpPr>
          <p:spPr bwMode="auto">
            <a:xfrm rot="5400000" flipH="1">
              <a:off x="2944391" y="2121421"/>
              <a:ext cx="63500" cy="120650"/>
            </a:xfrm>
            <a:custGeom>
              <a:avLst/>
              <a:gdLst>
                <a:gd name="T0" fmla="*/ 0 w 97"/>
                <a:gd name="T1" fmla="*/ 13921 h 130"/>
                <a:gd name="T2" fmla="*/ 9820 w 97"/>
                <a:gd name="T3" fmla="*/ 87239 h 130"/>
                <a:gd name="T4" fmla="*/ 31423 w 97"/>
                <a:gd name="T5" fmla="*/ 117866 h 130"/>
                <a:gd name="T6" fmla="*/ 58263 w 97"/>
                <a:gd name="T7" fmla="*/ 72390 h 130"/>
                <a:gd name="T8" fmla="*/ 62845 w 97"/>
                <a:gd name="T9" fmla="*/ 0 h 130"/>
                <a:gd name="T10" fmla="*/ 0 60000 65536"/>
                <a:gd name="T11" fmla="*/ 0 60000 65536"/>
                <a:gd name="T12" fmla="*/ 0 60000 65536"/>
                <a:gd name="T13" fmla="*/ 0 60000 65536"/>
                <a:gd name="T14" fmla="*/ 0 60000 65536"/>
                <a:gd name="T15" fmla="*/ 0 w 97"/>
                <a:gd name="T16" fmla="*/ 0 h 130"/>
                <a:gd name="T17" fmla="*/ 97 w 97"/>
                <a:gd name="T18" fmla="*/ 130 h 130"/>
              </a:gdLst>
              <a:ahLst/>
              <a:cxnLst>
                <a:cxn ang="T10">
                  <a:pos x="T0" y="T1"/>
                </a:cxn>
                <a:cxn ang="T11">
                  <a:pos x="T2" y="T3"/>
                </a:cxn>
                <a:cxn ang="T12">
                  <a:pos x="T4" y="T5"/>
                </a:cxn>
                <a:cxn ang="T13">
                  <a:pos x="T6" y="T7"/>
                </a:cxn>
                <a:cxn ang="T14">
                  <a:pos x="T8" y="T9"/>
                </a:cxn>
              </a:cxnLst>
              <a:rect l="T15" t="T16" r="T17" b="T18"/>
              <a:pathLst>
                <a:path w="97" h="130">
                  <a:moveTo>
                    <a:pt x="0" y="15"/>
                  </a:moveTo>
                  <a:cubicBezTo>
                    <a:pt x="3" y="45"/>
                    <a:pt x="7" y="75"/>
                    <a:pt x="15" y="94"/>
                  </a:cubicBezTo>
                  <a:cubicBezTo>
                    <a:pt x="23" y="113"/>
                    <a:pt x="36" y="130"/>
                    <a:pt x="48" y="127"/>
                  </a:cubicBezTo>
                  <a:cubicBezTo>
                    <a:pt x="60" y="124"/>
                    <a:pt x="81" y="99"/>
                    <a:pt x="89" y="78"/>
                  </a:cubicBezTo>
                  <a:cubicBezTo>
                    <a:pt x="97" y="57"/>
                    <a:pt x="95" y="13"/>
                    <a:pt x="96" y="0"/>
                  </a:cubicBezTo>
                </a:path>
              </a:pathLst>
            </a:custGeom>
            <a:noFill/>
            <a:ln w="254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s-MX">
                <a:solidFill>
                  <a:srgbClr val="1E4191"/>
                </a:solidFill>
                <a:latin typeface="Arial" charset="0"/>
              </a:endParaRPr>
            </a:p>
          </p:txBody>
        </p:sp>
        <p:sp>
          <p:nvSpPr>
            <p:cNvPr id="571" name="Freeform 1072"/>
            <p:cNvSpPr>
              <a:spLocks/>
            </p:cNvSpPr>
            <p:nvPr/>
          </p:nvSpPr>
          <p:spPr bwMode="auto">
            <a:xfrm rot="5400000" flipH="1" flipV="1">
              <a:off x="3020591" y="2061096"/>
              <a:ext cx="63500" cy="120650"/>
            </a:xfrm>
            <a:custGeom>
              <a:avLst/>
              <a:gdLst>
                <a:gd name="T0" fmla="*/ 0 w 97"/>
                <a:gd name="T1" fmla="*/ 13921 h 130"/>
                <a:gd name="T2" fmla="*/ 9820 w 97"/>
                <a:gd name="T3" fmla="*/ 87239 h 130"/>
                <a:gd name="T4" fmla="*/ 31423 w 97"/>
                <a:gd name="T5" fmla="*/ 117866 h 130"/>
                <a:gd name="T6" fmla="*/ 58263 w 97"/>
                <a:gd name="T7" fmla="*/ 72390 h 130"/>
                <a:gd name="T8" fmla="*/ 62845 w 97"/>
                <a:gd name="T9" fmla="*/ 0 h 130"/>
                <a:gd name="T10" fmla="*/ 0 60000 65536"/>
                <a:gd name="T11" fmla="*/ 0 60000 65536"/>
                <a:gd name="T12" fmla="*/ 0 60000 65536"/>
                <a:gd name="T13" fmla="*/ 0 60000 65536"/>
                <a:gd name="T14" fmla="*/ 0 60000 65536"/>
                <a:gd name="T15" fmla="*/ 0 w 97"/>
                <a:gd name="T16" fmla="*/ 0 h 130"/>
                <a:gd name="T17" fmla="*/ 97 w 97"/>
                <a:gd name="T18" fmla="*/ 130 h 130"/>
              </a:gdLst>
              <a:ahLst/>
              <a:cxnLst>
                <a:cxn ang="T10">
                  <a:pos x="T0" y="T1"/>
                </a:cxn>
                <a:cxn ang="T11">
                  <a:pos x="T2" y="T3"/>
                </a:cxn>
                <a:cxn ang="T12">
                  <a:pos x="T4" y="T5"/>
                </a:cxn>
                <a:cxn ang="T13">
                  <a:pos x="T6" y="T7"/>
                </a:cxn>
                <a:cxn ang="T14">
                  <a:pos x="T8" y="T9"/>
                </a:cxn>
              </a:cxnLst>
              <a:rect l="T15" t="T16" r="T17" b="T18"/>
              <a:pathLst>
                <a:path w="97" h="130">
                  <a:moveTo>
                    <a:pt x="0" y="15"/>
                  </a:moveTo>
                  <a:cubicBezTo>
                    <a:pt x="3" y="45"/>
                    <a:pt x="7" y="75"/>
                    <a:pt x="15" y="94"/>
                  </a:cubicBezTo>
                  <a:cubicBezTo>
                    <a:pt x="23" y="113"/>
                    <a:pt x="36" y="130"/>
                    <a:pt x="48" y="127"/>
                  </a:cubicBezTo>
                  <a:cubicBezTo>
                    <a:pt x="60" y="124"/>
                    <a:pt x="81" y="99"/>
                    <a:pt x="89" y="78"/>
                  </a:cubicBezTo>
                  <a:cubicBezTo>
                    <a:pt x="97" y="57"/>
                    <a:pt x="95" y="13"/>
                    <a:pt x="96" y="0"/>
                  </a:cubicBezTo>
                </a:path>
              </a:pathLst>
            </a:custGeom>
            <a:noFill/>
            <a:ln w="254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s-MX">
                <a:solidFill>
                  <a:srgbClr val="1E4191"/>
                </a:solidFill>
                <a:latin typeface="Arial" charset="0"/>
              </a:endParaRPr>
            </a:p>
          </p:txBody>
        </p:sp>
        <p:sp>
          <p:nvSpPr>
            <p:cNvPr id="572" name="Line 1073"/>
            <p:cNvSpPr>
              <a:spLocks noChangeShapeType="1"/>
            </p:cNvSpPr>
            <p:nvPr/>
          </p:nvSpPr>
          <p:spPr bwMode="auto">
            <a:xfrm flipV="1">
              <a:off x="3005874" y="1582983"/>
              <a:ext cx="0" cy="504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pPr fontAlgn="base">
                <a:spcBef>
                  <a:spcPct val="0"/>
                </a:spcBef>
                <a:spcAft>
                  <a:spcPct val="0"/>
                </a:spcAft>
              </a:pPr>
              <a:endParaRPr lang="es-MX">
                <a:solidFill>
                  <a:srgbClr val="1E4191"/>
                </a:solidFill>
                <a:latin typeface="Arial" charset="0"/>
              </a:endParaRPr>
            </a:p>
          </p:txBody>
        </p:sp>
      </p:grpSp>
      <p:grpSp>
        <p:nvGrpSpPr>
          <p:cNvPr id="580" name="Group 579"/>
          <p:cNvGrpSpPr/>
          <p:nvPr/>
        </p:nvGrpSpPr>
        <p:grpSpPr>
          <a:xfrm flipV="1">
            <a:off x="6128834" y="3789930"/>
            <a:ext cx="196850" cy="909913"/>
            <a:chOff x="2915816" y="1582983"/>
            <a:chExt cx="196850" cy="909913"/>
          </a:xfrm>
        </p:grpSpPr>
        <p:sp>
          <p:nvSpPr>
            <p:cNvPr id="581" name="Line 1070"/>
            <p:cNvSpPr>
              <a:spLocks noChangeShapeType="1"/>
            </p:cNvSpPr>
            <p:nvPr/>
          </p:nvSpPr>
          <p:spPr bwMode="auto">
            <a:xfrm flipV="1">
              <a:off x="3005874" y="2210321"/>
              <a:ext cx="0" cy="2825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pPr fontAlgn="base">
                <a:spcBef>
                  <a:spcPct val="0"/>
                </a:spcBef>
                <a:spcAft>
                  <a:spcPct val="0"/>
                </a:spcAft>
              </a:pPr>
              <a:endParaRPr lang="es-MX">
                <a:solidFill>
                  <a:srgbClr val="1E4191"/>
                </a:solidFill>
                <a:latin typeface="Arial" charset="0"/>
              </a:endParaRPr>
            </a:p>
          </p:txBody>
        </p:sp>
        <p:sp>
          <p:nvSpPr>
            <p:cNvPr id="582" name="Freeform 1071"/>
            <p:cNvSpPr>
              <a:spLocks/>
            </p:cNvSpPr>
            <p:nvPr/>
          </p:nvSpPr>
          <p:spPr bwMode="auto">
            <a:xfrm rot="5400000" flipH="1">
              <a:off x="2944391" y="2121421"/>
              <a:ext cx="63500" cy="120650"/>
            </a:xfrm>
            <a:custGeom>
              <a:avLst/>
              <a:gdLst>
                <a:gd name="T0" fmla="*/ 0 w 97"/>
                <a:gd name="T1" fmla="*/ 13921 h 130"/>
                <a:gd name="T2" fmla="*/ 9820 w 97"/>
                <a:gd name="T3" fmla="*/ 87239 h 130"/>
                <a:gd name="T4" fmla="*/ 31423 w 97"/>
                <a:gd name="T5" fmla="*/ 117866 h 130"/>
                <a:gd name="T6" fmla="*/ 58263 w 97"/>
                <a:gd name="T7" fmla="*/ 72390 h 130"/>
                <a:gd name="T8" fmla="*/ 62845 w 97"/>
                <a:gd name="T9" fmla="*/ 0 h 130"/>
                <a:gd name="T10" fmla="*/ 0 60000 65536"/>
                <a:gd name="T11" fmla="*/ 0 60000 65536"/>
                <a:gd name="T12" fmla="*/ 0 60000 65536"/>
                <a:gd name="T13" fmla="*/ 0 60000 65536"/>
                <a:gd name="T14" fmla="*/ 0 60000 65536"/>
                <a:gd name="T15" fmla="*/ 0 w 97"/>
                <a:gd name="T16" fmla="*/ 0 h 130"/>
                <a:gd name="T17" fmla="*/ 97 w 97"/>
                <a:gd name="T18" fmla="*/ 130 h 130"/>
              </a:gdLst>
              <a:ahLst/>
              <a:cxnLst>
                <a:cxn ang="T10">
                  <a:pos x="T0" y="T1"/>
                </a:cxn>
                <a:cxn ang="T11">
                  <a:pos x="T2" y="T3"/>
                </a:cxn>
                <a:cxn ang="T12">
                  <a:pos x="T4" y="T5"/>
                </a:cxn>
                <a:cxn ang="T13">
                  <a:pos x="T6" y="T7"/>
                </a:cxn>
                <a:cxn ang="T14">
                  <a:pos x="T8" y="T9"/>
                </a:cxn>
              </a:cxnLst>
              <a:rect l="T15" t="T16" r="T17" b="T18"/>
              <a:pathLst>
                <a:path w="97" h="130">
                  <a:moveTo>
                    <a:pt x="0" y="15"/>
                  </a:moveTo>
                  <a:cubicBezTo>
                    <a:pt x="3" y="45"/>
                    <a:pt x="7" y="75"/>
                    <a:pt x="15" y="94"/>
                  </a:cubicBezTo>
                  <a:cubicBezTo>
                    <a:pt x="23" y="113"/>
                    <a:pt x="36" y="130"/>
                    <a:pt x="48" y="127"/>
                  </a:cubicBezTo>
                  <a:cubicBezTo>
                    <a:pt x="60" y="124"/>
                    <a:pt x="81" y="99"/>
                    <a:pt x="89" y="78"/>
                  </a:cubicBezTo>
                  <a:cubicBezTo>
                    <a:pt x="97" y="57"/>
                    <a:pt x="95" y="13"/>
                    <a:pt x="96" y="0"/>
                  </a:cubicBezTo>
                </a:path>
              </a:pathLst>
            </a:custGeom>
            <a:noFill/>
            <a:ln w="254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s-MX">
                <a:solidFill>
                  <a:srgbClr val="1E4191"/>
                </a:solidFill>
                <a:latin typeface="Arial" charset="0"/>
              </a:endParaRPr>
            </a:p>
          </p:txBody>
        </p:sp>
        <p:sp>
          <p:nvSpPr>
            <p:cNvPr id="583" name="Freeform 1072"/>
            <p:cNvSpPr>
              <a:spLocks/>
            </p:cNvSpPr>
            <p:nvPr/>
          </p:nvSpPr>
          <p:spPr bwMode="auto">
            <a:xfrm rot="5400000" flipH="1" flipV="1">
              <a:off x="3020591" y="2061096"/>
              <a:ext cx="63500" cy="120650"/>
            </a:xfrm>
            <a:custGeom>
              <a:avLst/>
              <a:gdLst>
                <a:gd name="T0" fmla="*/ 0 w 97"/>
                <a:gd name="T1" fmla="*/ 13921 h 130"/>
                <a:gd name="T2" fmla="*/ 9820 w 97"/>
                <a:gd name="T3" fmla="*/ 87239 h 130"/>
                <a:gd name="T4" fmla="*/ 31423 w 97"/>
                <a:gd name="T5" fmla="*/ 117866 h 130"/>
                <a:gd name="T6" fmla="*/ 58263 w 97"/>
                <a:gd name="T7" fmla="*/ 72390 h 130"/>
                <a:gd name="T8" fmla="*/ 62845 w 97"/>
                <a:gd name="T9" fmla="*/ 0 h 130"/>
                <a:gd name="T10" fmla="*/ 0 60000 65536"/>
                <a:gd name="T11" fmla="*/ 0 60000 65536"/>
                <a:gd name="T12" fmla="*/ 0 60000 65536"/>
                <a:gd name="T13" fmla="*/ 0 60000 65536"/>
                <a:gd name="T14" fmla="*/ 0 60000 65536"/>
                <a:gd name="T15" fmla="*/ 0 w 97"/>
                <a:gd name="T16" fmla="*/ 0 h 130"/>
                <a:gd name="T17" fmla="*/ 97 w 97"/>
                <a:gd name="T18" fmla="*/ 130 h 130"/>
              </a:gdLst>
              <a:ahLst/>
              <a:cxnLst>
                <a:cxn ang="T10">
                  <a:pos x="T0" y="T1"/>
                </a:cxn>
                <a:cxn ang="T11">
                  <a:pos x="T2" y="T3"/>
                </a:cxn>
                <a:cxn ang="T12">
                  <a:pos x="T4" y="T5"/>
                </a:cxn>
                <a:cxn ang="T13">
                  <a:pos x="T6" y="T7"/>
                </a:cxn>
                <a:cxn ang="T14">
                  <a:pos x="T8" y="T9"/>
                </a:cxn>
              </a:cxnLst>
              <a:rect l="T15" t="T16" r="T17" b="T18"/>
              <a:pathLst>
                <a:path w="97" h="130">
                  <a:moveTo>
                    <a:pt x="0" y="15"/>
                  </a:moveTo>
                  <a:cubicBezTo>
                    <a:pt x="3" y="45"/>
                    <a:pt x="7" y="75"/>
                    <a:pt x="15" y="94"/>
                  </a:cubicBezTo>
                  <a:cubicBezTo>
                    <a:pt x="23" y="113"/>
                    <a:pt x="36" y="130"/>
                    <a:pt x="48" y="127"/>
                  </a:cubicBezTo>
                  <a:cubicBezTo>
                    <a:pt x="60" y="124"/>
                    <a:pt x="81" y="99"/>
                    <a:pt x="89" y="78"/>
                  </a:cubicBezTo>
                  <a:cubicBezTo>
                    <a:pt x="97" y="57"/>
                    <a:pt x="95" y="13"/>
                    <a:pt x="96" y="0"/>
                  </a:cubicBezTo>
                </a:path>
              </a:pathLst>
            </a:custGeom>
            <a:noFill/>
            <a:ln w="254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s-MX">
                <a:solidFill>
                  <a:srgbClr val="1E4191"/>
                </a:solidFill>
                <a:latin typeface="Arial" charset="0"/>
              </a:endParaRPr>
            </a:p>
          </p:txBody>
        </p:sp>
        <p:sp>
          <p:nvSpPr>
            <p:cNvPr id="584" name="Line 1073"/>
            <p:cNvSpPr>
              <a:spLocks noChangeShapeType="1"/>
            </p:cNvSpPr>
            <p:nvPr/>
          </p:nvSpPr>
          <p:spPr bwMode="auto">
            <a:xfrm flipV="1">
              <a:off x="3005874" y="1582983"/>
              <a:ext cx="0" cy="504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pPr fontAlgn="base">
                <a:spcBef>
                  <a:spcPct val="0"/>
                </a:spcBef>
                <a:spcAft>
                  <a:spcPct val="0"/>
                </a:spcAft>
              </a:pPr>
              <a:endParaRPr lang="es-MX">
                <a:solidFill>
                  <a:srgbClr val="1E4191"/>
                </a:solidFill>
                <a:latin typeface="Arial" charset="0"/>
              </a:endParaRPr>
            </a:p>
          </p:txBody>
        </p:sp>
      </p:grpSp>
      <p:grpSp>
        <p:nvGrpSpPr>
          <p:cNvPr id="586" name="Group 585"/>
          <p:cNvGrpSpPr/>
          <p:nvPr/>
        </p:nvGrpSpPr>
        <p:grpSpPr>
          <a:xfrm flipV="1">
            <a:off x="5810089" y="5069074"/>
            <a:ext cx="196850" cy="909913"/>
            <a:chOff x="2915816" y="1582983"/>
            <a:chExt cx="196850" cy="909913"/>
          </a:xfrm>
        </p:grpSpPr>
        <p:sp>
          <p:nvSpPr>
            <p:cNvPr id="587" name="Line 1070"/>
            <p:cNvSpPr>
              <a:spLocks noChangeShapeType="1"/>
            </p:cNvSpPr>
            <p:nvPr/>
          </p:nvSpPr>
          <p:spPr bwMode="auto">
            <a:xfrm flipV="1">
              <a:off x="3005874" y="2210321"/>
              <a:ext cx="0" cy="2825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pPr fontAlgn="base">
                <a:spcBef>
                  <a:spcPct val="0"/>
                </a:spcBef>
                <a:spcAft>
                  <a:spcPct val="0"/>
                </a:spcAft>
              </a:pPr>
              <a:endParaRPr lang="es-MX">
                <a:solidFill>
                  <a:srgbClr val="1E4191"/>
                </a:solidFill>
                <a:latin typeface="Arial" charset="0"/>
              </a:endParaRPr>
            </a:p>
          </p:txBody>
        </p:sp>
        <p:sp>
          <p:nvSpPr>
            <p:cNvPr id="588" name="Freeform 1071"/>
            <p:cNvSpPr>
              <a:spLocks/>
            </p:cNvSpPr>
            <p:nvPr/>
          </p:nvSpPr>
          <p:spPr bwMode="auto">
            <a:xfrm rot="5400000" flipH="1">
              <a:off x="2944391" y="2121421"/>
              <a:ext cx="63500" cy="120650"/>
            </a:xfrm>
            <a:custGeom>
              <a:avLst/>
              <a:gdLst>
                <a:gd name="T0" fmla="*/ 0 w 97"/>
                <a:gd name="T1" fmla="*/ 13921 h 130"/>
                <a:gd name="T2" fmla="*/ 9820 w 97"/>
                <a:gd name="T3" fmla="*/ 87239 h 130"/>
                <a:gd name="T4" fmla="*/ 31423 w 97"/>
                <a:gd name="T5" fmla="*/ 117866 h 130"/>
                <a:gd name="T6" fmla="*/ 58263 w 97"/>
                <a:gd name="T7" fmla="*/ 72390 h 130"/>
                <a:gd name="T8" fmla="*/ 62845 w 97"/>
                <a:gd name="T9" fmla="*/ 0 h 130"/>
                <a:gd name="T10" fmla="*/ 0 60000 65536"/>
                <a:gd name="T11" fmla="*/ 0 60000 65536"/>
                <a:gd name="T12" fmla="*/ 0 60000 65536"/>
                <a:gd name="T13" fmla="*/ 0 60000 65536"/>
                <a:gd name="T14" fmla="*/ 0 60000 65536"/>
                <a:gd name="T15" fmla="*/ 0 w 97"/>
                <a:gd name="T16" fmla="*/ 0 h 130"/>
                <a:gd name="T17" fmla="*/ 97 w 97"/>
                <a:gd name="T18" fmla="*/ 130 h 130"/>
              </a:gdLst>
              <a:ahLst/>
              <a:cxnLst>
                <a:cxn ang="T10">
                  <a:pos x="T0" y="T1"/>
                </a:cxn>
                <a:cxn ang="T11">
                  <a:pos x="T2" y="T3"/>
                </a:cxn>
                <a:cxn ang="T12">
                  <a:pos x="T4" y="T5"/>
                </a:cxn>
                <a:cxn ang="T13">
                  <a:pos x="T6" y="T7"/>
                </a:cxn>
                <a:cxn ang="T14">
                  <a:pos x="T8" y="T9"/>
                </a:cxn>
              </a:cxnLst>
              <a:rect l="T15" t="T16" r="T17" b="T18"/>
              <a:pathLst>
                <a:path w="97" h="130">
                  <a:moveTo>
                    <a:pt x="0" y="15"/>
                  </a:moveTo>
                  <a:cubicBezTo>
                    <a:pt x="3" y="45"/>
                    <a:pt x="7" y="75"/>
                    <a:pt x="15" y="94"/>
                  </a:cubicBezTo>
                  <a:cubicBezTo>
                    <a:pt x="23" y="113"/>
                    <a:pt x="36" y="130"/>
                    <a:pt x="48" y="127"/>
                  </a:cubicBezTo>
                  <a:cubicBezTo>
                    <a:pt x="60" y="124"/>
                    <a:pt x="81" y="99"/>
                    <a:pt x="89" y="78"/>
                  </a:cubicBezTo>
                  <a:cubicBezTo>
                    <a:pt x="97" y="57"/>
                    <a:pt x="95" y="13"/>
                    <a:pt x="96" y="0"/>
                  </a:cubicBezTo>
                </a:path>
              </a:pathLst>
            </a:custGeom>
            <a:noFill/>
            <a:ln w="254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s-MX">
                <a:solidFill>
                  <a:srgbClr val="1E4191"/>
                </a:solidFill>
                <a:latin typeface="Arial" charset="0"/>
              </a:endParaRPr>
            </a:p>
          </p:txBody>
        </p:sp>
        <p:sp>
          <p:nvSpPr>
            <p:cNvPr id="589" name="Freeform 1072"/>
            <p:cNvSpPr>
              <a:spLocks/>
            </p:cNvSpPr>
            <p:nvPr/>
          </p:nvSpPr>
          <p:spPr bwMode="auto">
            <a:xfrm rot="5400000" flipH="1" flipV="1">
              <a:off x="3020591" y="2061096"/>
              <a:ext cx="63500" cy="120650"/>
            </a:xfrm>
            <a:custGeom>
              <a:avLst/>
              <a:gdLst>
                <a:gd name="T0" fmla="*/ 0 w 97"/>
                <a:gd name="T1" fmla="*/ 13921 h 130"/>
                <a:gd name="T2" fmla="*/ 9820 w 97"/>
                <a:gd name="T3" fmla="*/ 87239 h 130"/>
                <a:gd name="T4" fmla="*/ 31423 w 97"/>
                <a:gd name="T5" fmla="*/ 117866 h 130"/>
                <a:gd name="T6" fmla="*/ 58263 w 97"/>
                <a:gd name="T7" fmla="*/ 72390 h 130"/>
                <a:gd name="T8" fmla="*/ 62845 w 97"/>
                <a:gd name="T9" fmla="*/ 0 h 130"/>
                <a:gd name="T10" fmla="*/ 0 60000 65536"/>
                <a:gd name="T11" fmla="*/ 0 60000 65536"/>
                <a:gd name="T12" fmla="*/ 0 60000 65536"/>
                <a:gd name="T13" fmla="*/ 0 60000 65536"/>
                <a:gd name="T14" fmla="*/ 0 60000 65536"/>
                <a:gd name="T15" fmla="*/ 0 w 97"/>
                <a:gd name="T16" fmla="*/ 0 h 130"/>
                <a:gd name="T17" fmla="*/ 97 w 97"/>
                <a:gd name="T18" fmla="*/ 130 h 130"/>
              </a:gdLst>
              <a:ahLst/>
              <a:cxnLst>
                <a:cxn ang="T10">
                  <a:pos x="T0" y="T1"/>
                </a:cxn>
                <a:cxn ang="T11">
                  <a:pos x="T2" y="T3"/>
                </a:cxn>
                <a:cxn ang="T12">
                  <a:pos x="T4" y="T5"/>
                </a:cxn>
                <a:cxn ang="T13">
                  <a:pos x="T6" y="T7"/>
                </a:cxn>
                <a:cxn ang="T14">
                  <a:pos x="T8" y="T9"/>
                </a:cxn>
              </a:cxnLst>
              <a:rect l="T15" t="T16" r="T17" b="T18"/>
              <a:pathLst>
                <a:path w="97" h="130">
                  <a:moveTo>
                    <a:pt x="0" y="15"/>
                  </a:moveTo>
                  <a:cubicBezTo>
                    <a:pt x="3" y="45"/>
                    <a:pt x="7" y="75"/>
                    <a:pt x="15" y="94"/>
                  </a:cubicBezTo>
                  <a:cubicBezTo>
                    <a:pt x="23" y="113"/>
                    <a:pt x="36" y="130"/>
                    <a:pt x="48" y="127"/>
                  </a:cubicBezTo>
                  <a:cubicBezTo>
                    <a:pt x="60" y="124"/>
                    <a:pt x="81" y="99"/>
                    <a:pt x="89" y="78"/>
                  </a:cubicBezTo>
                  <a:cubicBezTo>
                    <a:pt x="97" y="57"/>
                    <a:pt x="95" y="13"/>
                    <a:pt x="96" y="0"/>
                  </a:cubicBezTo>
                </a:path>
              </a:pathLst>
            </a:custGeom>
            <a:noFill/>
            <a:ln w="254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s-MX">
                <a:solidFill>
                  <a:srgbClr val="1E4191"/>
                </a:solidFill>
                <a:latin typeface="Arial" charset="0"/>
              </a:endParaRPr>
            </a:p>
          </p:txBody>
        </p:sp>
        <p:sp>
          <p:nvSpPr>
            <p:cNvPr id="590" name="Line 1073"/>
            <p:cNvSpPr>
              <a:spLocks noChangeShapeType="1"/>
            </p:cNvSpPr>
            <p:nvPr/>
          </p:nvSpPr>
          <p:spPr bwMode="auto">
            <a:xfrm flipV="1">
              <a:off x="3005874" y="1582983"/>
              <a:ext cx="0" cy="504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pPr fontAlgn="base">
                <a:spcBef>
                  <a:spcPct val="0"/>
                </a:spcBef>
                <a:spcAft>
                  <a:spcPct val="0"/>
                </a:spcAft>
              </a:pPr>
              <a:endParaRPr lang="es-MX">
                <a:solidFill>
                  <a:srgbClr val="1E4191"/>
                </a:solidFill>
                <a:latin typeface="Arial" charset="0"/>
              </a:endParaRPr>
            </a:p>
          </p:txBody>
        </p:sp>
      </p:grpSp>
      <p:grpSp>
        <p:nvGrpSpPr>
          <p:cNvPr id="592" name="Group 591"/>
          <p:cNvGrpSpPr/>
          <p:nvPr/>
        </p:nvGrpSpPr>
        <p:grpSpPr>
          <a:xfrm flipV="1">
            <a:off x="3095464" y="5049092"/>
            <a:ext cx="196850" cy="909913"/>
            <a:chOff x="2915816" y="1582983"/>
            <a:chExt cx="196850" cy="909913"/>
          </a:xfrm>
        </p:grpSpPr>
        <p:sp>
          <p:nvSpPr>
            <p:cNvPr id="593" name="Line 1070"/>
            <p:cNvSpPr>
              <a:spLocks noChangeShapeType="1"/>
            </p:cNvSpPr>
            <p:nvPr/>
          </p:nvSpPr>
          <p:spPr bwMode="auto">
            <a:xfrm flipV="1">
              <a:off x="3005874" y="2210321"/>
              <a:ext cx="0" cy="2825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pPr fontAlgn="base">
                <a:spcBef>
                  <a:spcPct val="0"/>
                </a:spcBef>
                <a:spcAft>
                  <a:spcPct val="0"/>
                </a:spcAft>
              </a:pPr>
              <a:endParaRPr lang="es-MX">
                <a:solidFill>
                  <a:srgbClr val="1E4191"/>
                </a:solidFill>
                <a:latin typeface="Arial" charset="0"/>
              </a:endParaRPr>
            </a:p>
          </p:txBody>
        </p:sp>
        <p:sp>
          <p:nvSpPr>
            <p:cNvPr id="594" name="Freeform 1071"/>
            <p:cNvSpPr>
              <a:spLocks/>
            </p:cNvSpPr>
            <p:nvPr/>
          </p:nvSpPr>
          <p:spPr bwMode="auto">
            <a:xfrm rot="5400000" flipH="1">
              <a:off x="2944391" y="2121421"/>
              <a:ext cx="63500" cy="120650"/>
            </a:xfrm>
            <a:custGeom>
              <a:avLst/>
              <a:gdLst>
                <a:gd name="T0" fmla="*/ 0 w 97"/>
                <a:gd name="T1" fmla="*/ 13921 h 130"/>
                <a:gd name="T2" fmla="*/ 9820 w 97"/>
                <a:gd name="T3" fmla="*/ 87239 h 130"/>
                <a:gd name="T4" fmla="*/ 31423 w 97"/>
                <a:gd name="T5" fmla="*/ 117866 h 130"/>
                <a:gd name="T6" fmla="*/ 58263 w 97"/>
                <a:gd name="T7" fmla="*/ 72390 h 130"/>
                <a:gd name="T8" fmla="*/ 62845 w 97"/>
                <a:gd name="T9" fmla="*/ 0 h 130"/>
                <a:gd name="T10" fmla="*/ 0 60000 65536"/>
                <a:gd name="T11" fmla="*/ 0 60000 65536"/>
                <a:gd name="T12" fmla="*/ 0 60000 65536"/>
                <a:gd name="T13" fmla="*/ 0 60000 65536"/>
                <a:gd name="T14" fmla="*/ 0 60000 65536"/>
                <a:gd name="T15" fmla="*/ 0 w 97"/>
                <a:gd name="T16" fmla="*/ 0 h 130"/>
                <a:gd name="T17" fmla="*/ 97 w 97"/>
                <a:gd name="T18" fmla="*/ 130 h 130"/>
              </a:gdLst>
              <a:ahLst/>
              <a:cxnLst>
                <a:cxn ang="T10">
                  <a:pos x="T0" y="T1"/>
                </a:cxn>
                <a:cxn ang="T11">
                  <a:pos x="T2" y="T3"/>
                </a:cxn>
                <a:cxn ang="T12">
                  <a:pos x="T4" y="T5"/>
                </a:cxn>
                <a:cxn ang="T13">
                  <a:pos x="T6" y="T7"/>
                </a:cxn>
                <a:cxn ang="T14">
                  <a:pos x="T8" y="T9"/>
                </a:cxn>
              </a:cxnLst>
              <a:rect l="T15" t="T16" r="T17" b="T18"/>
              <a:pathLst>
                <a:path w="97" h="130">
                  <a:moveTo>
                    <a:pt x="0" y="15"/>
                  </a:moveTo>
                  <a:cubicBezTo>
                    <a:pt x="3" y="45"/>
                    <a:pt x="7" y="75"/>
                    <a:pt x="15" y="94"/>
                  </a:cubicBezTo>
                  <a:cubicBezTo>
                    <a:pt x="23" y="113"/>
                    <a:pt x="36" y="130"/>
                    <a:pt x="48" y="127"/>
                  </a:cubicBezTo>
                  <a:cubicBezTo>
                    <a:pt x="60" y="124"/>
                    <a:pt x="81" y="99"/>
                    <a:pt x="89" y="78"/>
                  </a:cubicBezTo>
                  <a:cubicBezTo>
                    <a:pt x="97" y="57"/>
                    <a:pt x="95" y="13"/>
                    <a:pt x="96" y="0"/>
                  </a:cubicBezTo>
                </a:path>
              </a:pathLst>
            </a:custGeom>
            <a:noFill/>
            <a:ln w="254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s-MX">
                <a:solidFill>
                  <a:srgbClr val="1E4191"/>
                </a:solidFill>
                <a:latin typeface="Arial" charset="0"/>
              </a:endParaRPr>
            </a:p>
          </p:txBody>
        </p:sp>
        <p:sp>
          <p:nvSpPr>
            <p:cNvPr id="595" name="Freeform 1072"/>
            <p:cNvSpPr>
              <a:spLocks/>
            </p:cNvSpPr>
            <p:nvPr/>
          </p:nvSpPr>
          <p:spPr bwMode="auto">
            <a:xfrm rot="5400000" flipH="1" flipV="1">
              <a:off x="3020591" y="2061096"/>
              <a:ext cx="63500" cy="120650"/>
            </a:xfrm>
            <a:custGeom>
              <a:avLst/>
              <a:gdLst>
                <a:gd name="T0" fmla="*/ 0 w 97"/>
                <a:gd name="T1" fmla="*/ 13921 h 130"/>
                <a:gd name="T2" fmla="*/ 9820 w 97"/>
                <a:gd name="T3" fmla="*/ 87239 h 130"/>
                <a:gd name="T4" fmla="*/ 31423 w 97"/>
                <a:gd name="T5" fmla="*/ 117866 h 130"/>
                <a:gd name="T6" fmla="*/ 58263 w 97"/>
                <a:gd name="T7" fmla="*/ 72390 h 130"/>
                <a:gd name="T8" fmla="*/ 62845 w 97"/>
                <a:gd name="T9" fmla="*/ 0 h 130"/>
                <a:gd name="T10" fmla="*/ 0 60000 65536"/>
                <a:gd name="T11" fmla="*/ 0 60000 65536"/>
                <a:gd name="T12" fmla="*/ 0 60000 65536"/>
                <a:gd name="T13" fmla="*/ 0 60000 65536"/>
                <a:gd name="T14" fmla="*/ 0 60000 65536"/>
                <a:gd name="T15" fmla="*/ 0 w 97"/>
                <a:gd name="T16" fmla="*/ 0 h 130"/>
                <a:gd name="T17" fmla="*/ 97 w 97"/>
                <a:gd name="T18" fmla="*/ 130 h 130"/>
              </a:gdLst>
              <a:ahLst/>
              <a:cxnLst>
                <a:cxn ang="T10">
                  <a:pos x="T0" y="T1"/>
                </a:cxn>
                <a:cxn ang="T11">
                  <a:pos x="T2" y="T3"/>
                </a:cxn>
                <a:cxn ang="T12">
                  <a:pos x="T4" y="T5"/>
                </a:cxn>
                <a:cxn ang="T13">
                  <a:pos x="T6" y="T7"/>
                </a:cxn>
                <a:cxn ang="T14">
                  <a:pos x="T8" y="T9"/>
                </a:cxn>
              </a:cxnLst>
              <a:rect l="T15" t="T16" r="T17" b="T18"/>
              <a:pathLst>
                <a:path w="97" h="130">
                  <a:moveTo>
                    <a:pt x="0" y="15"/>
                  </a:moveTo>
                  <a:cubicBezTo>
                    <a:pt x="3" y="45"/>
                    <a:pt x="7" y="75"/>
                    <a:pt x="15" y="94"/>
                  </a:cubicBezTo>
                  <a:cubicBezTo>
                    <a:pt x="23" y="113"/>
                    <a:pt x="36" y="130"/>
                    <a:pt x="48" y="127"/>
                  </a:cubicBezTo>
                  <a:cubicBezTo>
                    <a:pt x="60" y="124"/>
                    <a:pt x="81" y="99"/>
                    <a:pt x="89" y="78"/>
                  </a:cubicBezTo>
                  <a:cubicBezTo>
                    <a:pt x="97" y="57"/>
                    <a:pt x="95" y="13"/>
                    <a:pt x="96" y="0"/>
                  </a:cubicBezTo>
                </a:path>
              </a:pathLst>
            </a:custGeom>
            <a:noFill/>
            <a:ln w="254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s-MX">
                <a:solidFill>
                  <a:srgbClr val="1E4191"/>
                </a:solidFill>
                <a:latin typeface="Arial" charset="0"/>
              </a:endParaRPr>
            </a:p>
          </p:txBody>
        </p:sp>
        <p:sp>
          <p:nvSpPr>
            <p:cNvPr id="596" name="Line 1073"/>
            <p:cNvSpPr>
              <a:spLocks noChangeShapeType="1"/>
            </p:cNvSpPr>
            <p:nvPr/>
          </p:nvSpPr>
          <p:spPr bwMode="auto">
            <a:xfrm flipV="1">
              <a:off x="3005874" y="1582983"/>
              <a:ext cx="0" cy="504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pPr fontAlgn="base">
                <a:spcBef>
                  <a:spcPct val="0"/>
                </a:spcBef>
                <a:spcAft>
                  <a:spcPct val="0"/>
                </a:spcAft>
              </a:pPr>
              <a:endParaRPr lang="es-MX">
                <a:solidFill>
                  <a:srgbClr val="1E4191"/>
                </a:solidFill>
                <a:latin typeface="Arial" charset="0"/>
              </a:endParaRPr>
            </a:p>
          </p:txBody>
        </p:sp>
      </p:grpSp>
      <p:grpSp>
        <p:nvGrpSpPr>
          <p:cNvPr id="8" name="Group 7"/>
          <p:cNvGrpSpPr/>
          <p:nvPr/>
        </p:nvGrpSpPr>
        <p:grpSpPr>
          <a:xfrm rot="1920000">
            <a:off x="2707754" y="3633190"/>
            <a:ext cx="152909" cy="252000"/>
            <a:chOff x="6804248" y="2825087"/>
            <a:chExt cx="429065" cy="859519"/>
          </a:xfrm>
          <a:solidFill>
            <a:srgbClr val="FF66CC"/>
          </a:solidFill>
        </p:grpSpPr>
        <p:sp>
          <p:nvSpPr>
            <p:cNvPr id="4" name="Flowchart: Punched Tape 3"/>
            <p:cNvSpPr/>
            <p:nvPr/>
          </p:nvSpPr>
          <p:spPr bwMode="auto">
            <a:xfrm>
              <a:off x="6804248" y="2825087"/>
              <a:ext cx="429065" cy="327546"/>
            </a:xfrm>
            <a:prstGeom prst="flowChartPunchedTape">
              <a:avLst/>
            </a:prstGeom>
            <a:grpFill/>
            <a:ln w="9525" cap="flat" cmpd="sng" algn="ctr">
              <a:solidFill>
                <a:srgbClr val="FF66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7" name="Straight Connector 6"/>
            <p:cNvCxnSpPr>
              <a:stCxn id="4" idx="1"/>
            </p:cNvCxnSpPr>
            <p:nvPr/>
          </p:nvCxnSpPr>
          <p:spPr bwMode="auto">
            <a:xfrm>
              <a:off x="6804248" y="2988860"/>
              <a:ext cx="22454" cy="695746"/>
            </a:xfrm>
            <a:prstGeom prst="line">
              <a:avLst/>
            </a:prstGeom>
            <a:grpFill/>
            <a:ln w="9525" cap="flat" cmpd="sng" algn="ctr">
              <a:solidFill>
                <a:srgbClr val="FF66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32" name="Group 431"/>
          <p:cNvGrpSpPr/>
          <p:nvPr/>
        </p:nvGrpSpPr>
        <p:grpSpPr>
          <a:xfrm rot="1920000">
            <a:off x="3896974" y="3648407"/>
            <a:ext cx="152909" cy="252000"/>
            <a:chOff x="6804248" y="2825087"/>
            <a:chExt cx="429065" cy="859519"/>
          </a:xfrm>
          <a:solidFill>
            <a:srgbClr val="FF66CC"/>
          </a:solidFill>
        </p:grpSpPr>
        <p:sp>
          <p:nvSpPr>
            <p:cNvPr id="433" name="Flowchart: Punched Tape 432"/>
            <p:cNvSpPr/>
            <p:nvPr/>
          </p:nvSpPr>
          <p:spPr bwMode="auto">
            <a:xfrm>
              <a:off x="6804248" y="2825087"/>
              <a:ext cx="429065" cy="327546"/>
            </a:xfrm>
            <a:prstGeom prst="flowChartPunchedTape">
              <a:avLst/>
            </a:prstGeom>
            <a:grpFill/>
            <a:ln w="9525" cap="flat" cmpd="sng" algn="ctr">
              <a:solidFill>
                <a:srgbClr val="FF66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434" name="Straight Connector 433"/>
            <p:cNvCxnSpPr>
              <a:stCxn id="433" idx="1"/>
            </p:cNvCxnSpPr>
            <p:nvPr/>
          </p:nvCxnSpPr>
          <p:spPr bwMode="auto">
            <a:xfrm>
              <a:off x="6804248" y="2988860"/>
              <a:ext cx="22454" cy="695746"/>
            </a:xfrm>
            <a:prstGeom prst="line">
              <a:avLst/>
            </a:prstGeom>
            <a:grpFill/>
            <a:ln w="9525" cap="flat" cmpd="sng" algn="ctr">
              <a:solidFill>
                <a:srgbClr val="FF66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35" name="Group 434"/>
          <p:cNvGrpSpPr/>
          <p:nvPr/>
        </p:nvGrpSpPr>
        <p:grpSpPr>
          <a:xfrm rot="1920000">
            <a:off x="5368142" y="3649599"/>
            <a:ext cx="152909" cy="252000"/>
            <a:chOff x="6804248" y="2825087"/>
            <a:chExt cx="429065" cy="859519"/>
          </a:xfrm>
          <a:solidFill>
            <a:srgbClr val="FF66CC"/>
          </a:solidFill>
        </p:grpSpPr>
        <p:sp>
          <p:nvSpPr>
            <p:cNvPr id="436" name="Flowchart: Punched Tape 435"/>
            <p:cNvSpPr/>
            <p:nvPr/>
          </p:nvSpPr>
          <p:spPr bwMode="auto">
            <a:xfrm>
              <a:off x="6804248" y="2825087"/>
              <a:ext cx="429065" cy="327546"/>
            </a:xfrm>
            <a:prstGeom prst="flowChartPunchedTape">
              <a:avLst/>
            </a:prstGeom>
            <a:grpFill/>
            <a:ln w="9525" cap="flat" cmpd="sng" algn="ctr">
              <a:solidFill>
                <a:srgbClr val="FF66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437" name="Straight Connector 436"/>
            <p:cNvCxnSpPr>
              <a:stCxn id="436" idx="1"/>
            </p:cNvCxnSpPr>
            <p:nvPr/>
          </p:nvCxnSpPr>
          <p:spPr bwMode="auto">
            <a:xfrm>
              <a:off x="6804248" y="2988860"/>
              <a:ext cx="22454" cy="695746"/>
            </a:xfrm>
            <a:prstGeom prst="line">
              <a:avLst/>
            </a:prstGeom>
            <a:grpFill/>
            <a:ln w="9525" cap="flat" cmpd="sng" algn="ctr">
              <a:solidFill>
                <a:srgbClr val="FF66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41" name="Group 440"/>
          <p:cNvGrpSpPr/>
          <p:nvPr/>
        </p:nvGrpSpPr>
        <p:grpSpPr>
          <a:xfrm rot="1920000">
            <a:off x="6557362" y="3664816"/>
            <a:ext cx="152909" cy="252000"/>
            <a:chOff x="6804248" y="2825087"/>
            <a:chExt cx="429065" cy="859519"/>
          </a:xfrm>
          <a:solidFill>
            <a:srgbClr val="FF66CC"/>
          </a:solidFill>
        </p:grpSpPr>
        <p:sp>
          <p:nvSpPr>
            <p:cNvPr id="442" name="Flowchart: Punched Tape 441"/>
            <p:cNvSpPr/>
            <p:nvPr/>
          </p:nvSpPr>
          <p:spPr bwMode="auto">
            <a:xfrm>
              <a:off x="6804248" y="2825087"/>
              <a:ext cx="429065" cy="327546"/>
            </a:xfrm>
            <a:prstGeom prst="flowChartPunchedTape">
              <a:avLst/>
            </a:prstGeom>
            <a:grpFill/>
            <a:ln w="9525" cap="flat" cmpd="sng" algn="ctr">
              <a:solidFill>
                <a:srgbClr val="FF66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445" name="Straight Connector 444"/>
            <p:cNvCxnSpPr>
              <a:stCxn id="442" idx="1"/>
            </p:cNvCxnSpPr>
            <p:nvPr/>
          </p:nvCxnSpPr>
          <p:spPr bwMode="auto">
            <a:xfrm>
              <a:off x="6804248" y="2988860"/>
              <a:ext cx="22454" cy="695746"/>
            </a:xfrm>
            <a:prstGeom prst="line">
              <a:avLst/>
            </a:prstGeom>
            <a:grpFill/>
            <a:ln w="9525" cap="flat" cmpd="sng" algn="ctr">
              <a:solidFill>
                <a:srgbClr val="FF66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52" name="Group 451"/>
          <p:cNvGrpSpPr/>
          <p:nvPr/>
        </p:nvGrpSpPr>
        <p:grpSpPr>
          <a:xfrm rot="1920000">
            <a:off x="2698008" y="4902740"/>
            <a:ext cx="152909" cy="252000"/>
            <a:chOff x="6804248" y="2825087"/>
            <a:chExt cx="429065" cy="859519"/>
          </a:xfrm>
          <a:solidFill>
            <a:srgbClr val="FF66CC"/>
          </a:solidFill>
        </p:grpSpPr>
        <p:sp>
          <p:nvSpPr>
            <p:cNvPr id="531" name="Flowchart: Punched Tape 530"/>
            <p:cNvSpPr/>
            <p:nvPr/>
          </p:nvSpPr>
          <p:spPr bwMode="auto">
            <a:xfrm>
              <a:off x="6804248" y="2825087"/>
              <a:ext cx="429065" cy="327546"/>
            </a:xfrm>
            <a:prstGeom prst="flowChartPunchedTape">
              <a:avLst/>
            </a:prstGeom>
            <a:grpFill/>
            <a:ln w="9525" cap="flat" cmpd="sng" algn="ctr">
              <a:solidFill>
                <a:srgbClr val="FF66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532" name="Straight Connector 531"/>
            <p:cNvCxnSpPr>
              <a:stCxn id="531" idx="1"/>
            </p:cNvCxnSpPr>
            <p:nvPr/>
          </p:nvCxnSpPr>
          <p:spPr bwMode="auto">
            <a:xfrm>
              <a:off x="6804248" y="2988860"/>
              <a:ext cx="22454" cy="695746"/>
            </a:xfrm>
            <a:prstGeom prst="line">
              <a:avLst/>
            </a:prstGeom>
            <a:grpFill/>
            <a:ln w="9525" cap="flat" cmpd="sng" algn="ctr">
              <a:solidFill>
                <a:srgbClr val="FF66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33" name="Group 532"/>
          <p:cNvGrpSpPr/>
          <p:nvPr/>
        </p:nvGrpSpPr>
        <p:grpSpPr>
          <a:xfrm rot="1920000">
            <a:off x="4160188" y="4917957"/>
            <a:ext cx="152909" cy="252000"/>
            <a:chOff x="6804248" y="2825087"/>
            <a:chExt cx="429065" cy="859519"/>
          </a:xfrm>
          <a:solidFill>
            <a:srgbClr val="FF66CC"/>
          </a:solidFill>
        </p:grpSpPr>
        <p:sp>
          <p:nvSpPr>
            <p:cNvPr id="540" name="Flowchart: Punched Tape 539"/>
            <p:cNvSpPr/>
            <p:nvPr/>
          </p:nvSpPr>
          <p:spPr bwMode="auto">
            <a:xfrm>
              <a:off x="6804248" y="2825087"/>
              <a:ext cx="429065" cy="327546"/>
            </a:xfrm>
            <a:prstGeom prst="flowChartPunchedTape">
              <a:avLst/>
            </a:prstGeom>
            <a:grpFill/>
            <a:ln w="9525" cap="flat" cmpd="sng" algn="ctr">
              <a:solidFill>
                <a:srgbClr val="FF66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541" name="Straight Connector 540"/>
            <p:cNvCxnSpPr>
              <a:stCxn id="540" idx="1"/>
            </p:cNvCxnSpPr>
            <p:nvPr/>
          </p:nvCxnSpPr>
          <p:spPr bwMode="auto">
            <a:xfrm>
              <a:off x="6804248" y="2988860"/>
              <a:ext cx="22454" cy="695746"/>
            </a:xfrm>
            <a:prstGeom prst="line">
              <a:avLst/>
            </a:prstGeom>
            <a:grpFill/>
            <a:ln w="9525" cap="flat" cmpd="sng" algn="ctr">
              <a:solidFill>
                <a:srgbClr val="FF66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42" name="Group 541"/>
          <p:cNvGrpSpPr/>
          <p:nvPr/>
        </p:nvGrpSpPr>
        <p:grpSpPr>
          <a:xfrm rot="1920000">
            <a:off x="5731147" y="4919303"/>
            <a:ext cx="152909" cy="252000"/>
            <a:chOff x="6804248" y="2825087"/>
            <a:chExt cx="429065" cy="859519"/>
          </a:xfrm>
          <a:solidFill>
            <a:srgbClr val="FF66CC"/>
          </a:solidFill>
        </p:grpSpPr>
        <p:sp>
          <p:nvSpPr>
            <p:cNvPr id="552" name="Flowchart: Punched Tape 551"/>
            <p:cNvSpPr/>
            <p:nvPr/>
          </p:nvSpPr>
          <p:spPr bwMode="auto">
            <a:xfrm>
              <a:off x="6804248" y="2825087"/>
              <a:ext cx="429065" cy="327546"/>
            </a:xfrm>
            <a:prstGeom prst="flowChartPunchedTape">
              <a:avLst/>
            </a:prstGeom>
            <a:grpFill/>
            <a:ln w="9525" cap="flat" cmpd="sng" algn="ctr">
              <a:solidFill>
                <a:srgbClr val="FF66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553" name="Straight Connector 552"/>
            <p:cNvCxnSpPr>
              <a:stCxn id="552" idx="1"/>
            </p:cNvCxnSpPr>
            <p:nvPr/>
          </p:nvCxnSpPr>
          <p:spPr bwMode="auto">
            <a:xfrm>
              <a:off x="6804248" y="2988860"/>
              <a:ext cx="22454" cy="695746"/>
            </a:xfrm>
            <a:prstGeom prst="line">
              <a:avLst/>
            </a:prstGeom>
            <a:grpFill/>
            <a:ln w="9525" cap="flat" cmpd="sng" algn="ctr">
              <a:solidFill>
                <a:srgbClr val="FF66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73" name="Group 572"/>
          <p:cNvGrpSpPr/>
          <p:nvPr/>
        </p:nvGrpSpPr>
        <p:grpSpPr>
          <a:xfrm rot="1920000">
            <a:off x="7193327" y="4934520"/>
            <a:ext cx="152909" cy="252000"/>
            <a:chOff x="6804248" y="2825087"/>
            <a:chExt cx="429065" cy="859519"/>
          </a:xfrm>
          <a:solidFill>
            <a:srgbClr val="FF66CC"/>
          </a:solidFill>
        </p:grpSpPr>
        <p:sp>
          <p:nvSpPr>
            <p:cNvPr id="574" name="Flowchart: Punched Tape 573"/>
            <p:cNvSpPr/>
            <p:nvPr/>
          </p:nvSpPr>
          <p:spPr bwMode="auto">
            <a:xfrm>
              <a:off x="6804248" y="2825087"/>
              <a:ext cx="429065" cy="327546"/>
            </a:xfrm>
            <a:prstGeom prst="flowChartPunchedTape">
              <a:avLst/>
            </a:prstGeom>
            <a:grpFill/>
            <a:ln w="9525" cap="flat" cmpd="sng" algn="ctr">
              <a:solidFill>
                <a:srgbClr val="FF66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575" name="Straight Connector 574"/>
            <p:cNvCxnSpPr>
              <a:stCxn id="574" idx="1"/>
            </p:cNvCxnSpPr>
            <p:nvPr/>
          </p:nvCxnSpPr>
          <p:spPr bwMode="auto">
            <a:xfrm>
              <a:off x="6804248" y="2988860"/>
              <a:ext cx="22454" cy="695746"/>
            </a:xfrm>
            <a:prstGeom prst="line">
              <a:avLst/>
            </a:prstGeom>
            <a:grpFill/>
            <a:ln w="9525" cap="flat" cmpd="sng" algn="ctr">
              <a:solidFill>
                <a:srgbClr val="FF66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 name="Group 12"/>
          <p:cNvGrpSpPr/>
          <p:nvPr/>
        </p:nvGrpSpPr>
        <p:grpSpPr>
          <a:xfrm>
            <a:off x="2310772" y="3425934"/>
            <a:ext cx="213321" cy="307777"/>
            <a:chOff x="4465340" y="3275112"/>
            <a:chExt cx="213321" cy="307777"/>
          </a:xfrm>
        </p:grpSpPr>
        <p:sp>
          <p:nvSpPr>
            <p:cNvPr id="9" name="Oval 8"/>
            <p:cNvSpPr>
              <a:spLocks noChangeAspect="1"/>
            </p:cNvSpPr>
            <p:nvPr/>
          </p:nvSpPr>
          <p:spPr bwMode="auto">
            <a:xfrm>
              <a:off x="4465340" y="3322341"/>
              <a:ext cx="213321" cy="213319"/>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bodyPr>
            <a:lstStyle/>
            <a:p>
              <a:pPr eaLnBrk="0" fontAlgn="base" hangingPunct="0">
                <a:spcBef>
                  <a:spcPct val="0"/>
                </a:spcBef>
                <a:spcAft>
                  <a:spcPct val="0"/>
                </a:spcAft>
              </a:pPr>
              <a:endParaRPr lang="es-MX" sz="1050">
                <a:solidFill>
                  <a:srgbClr val="4157AD"/>
                </a:solidFill>
                <a:latin typeface="Arial" charset="0"/>
              </a:endParaRPr>
            </a:p>
          </p:txBody>
        </p:sp>
        <p:sp>
          <p:nvSpPr>
            <p:cNvPr id="11" name="TextBox 10"/>
            <p:cNvSpPr txBox="1"/>
            <p:nvPr/>
          </p:nvSpPr>
          <p:spPr>
            <a:xfrm>
              <a:off x="4477930" y="3275112"/>
              <a:ext cx="106253" cy="307777"/>
            </a:xfrm>
            <a:prstGeom prst="rect">
              <a:avLst/>
            </a:prstGeom>
            <a:noFill/>
          </p:spPr>
          <p:txBody>
            <a:bodyPr wrap="square" rtlCol="0">
              <a:spAutoFit/>
            </a:bodyPr>
            <a:lstStyle/>
            <a:p>
              <a:pPr fontAlgn="base">
                <a:spcBef>
                  <a:spcPct val="0"/>
                </a:spcBef>
                <a:spcAft>
                  <a:spcPct val="0"/>
                </a:spcAft>
              </a:pPr>
              <a:r>
                <a:rPr lang="es-MX" sz="1400" dirty="0">
                  <a:solidFill>
                    <a:srgbClr val="4157AD"/>
                  </a:solidFill>
                  <a:latin typeface="Arial" charset="0"/>
                </a:rPr>
                <a:t>R</a:t>
              </a:r>
            </a:p>
          </p:txBody>
        </p:sp>
      </p:grpSp>
      <p:grpSp>
        <p:nvGrpSpPr>
          <p:cNvPr id="576" name="Group 575"/>
          <p:cNvGrpSpPr/>
          <p:nvPr/>
        </p:nvGrpSpPr>
        <p:grpSpPr>
          <a:xfrm>
            <a:off x="3470896" y="3428304"/>
            <a:ext cx="213321" cy="307777"/>
            <a:chOff x="4465340" y="3275112"/>
            <a:chExt cx="213321" cy="307777"/>
          </a:xfrm>
        </p:grpSpPr>
        <p:sp>
          <p:nvSpPr>
            <p:cNvPr id="577" name="Oval 576"/>
            <p:cNvSpPr>
              <a:spLocks noChangeAspect="1"/>
            </p:cNvSpPr>
            <p:nvPr/>
          </p:nvSpPr>
          <p:spPr bwMode="auto">
            <a:xfrm>
              <a:off x="4465340" y="3322341"/>
              <a:ext cx="213321" cy="213319"/>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bodyPr>
            <a:lstStyle/>
            <a:p>
              <a:pPr eaLnBrk="0" fontAlgn="base" hangingPunct="0">
                <a:spcBef>
                  <a:spcPct val="0"/>
                </a:spcBef>
                <a:spcAft>
                  <a:spcPct val="0"/>
                </a:spcAft>
              </a:pPr>
              <a:endParaRPr lang="es-MX" sz="1050">
                <a:solidFill>
                  <a:srgbClr val="4157AD"/>
                </a:solidFill>
                <a:latin typeface="Arial" charset="0"/>
              </a:endParaRPr>
            </a:p>
          </p:txBody>
        </p:sp>
        <p:sp>
          <p:nvSpPr>
            <p:cNvPr id="578" name="TextBox 577"/>
            <p:cNvSpPr txBox="1"/>
            <p:nvPr/>
          </p:nvSpPr>
          <p:spPr>
            <a:xfrm>
              <a:off x="4477930" y="3275112"/>
              <a:ext cx="106253" cy="307777"/>
            </a:xfrm>
            <a:prstGeom prst="rect">
              <a:avLst/>
            </a:prstGeom>
            <a:noFill/>
          </p:spPr>
          <p:txBody>
            <a:bodyPr wrap="square" rtlCol="0">
              <a:spAutoFit/>
            </a:bodyPr>
            <a:lstStyle/>
            <a:p>
              <a:pPr fontAlgn="base">
                <a:spcBef>
                  <a:spcPct val="0"/>
                </a:spcBef>
                <a:spcAft>
                  <a:spcPct val="0"/>
                </a:spcAft>
              </a:pPr>
              <a:r>
                <a:rPr lang="es-MX" sz="1400" dirty="0">
                  <a:solidFill>
                    <a:srgbClr val="4157AD"/>
                  </a:solidFill>
                  <a:latin typeface="Arial" charset="0"/>
                </a:rPr>
                <a:t>R</a:t>
              </a:r>
            </a:p>
          </p:txBody>
        </p:sp>
      </p:grpSp>
      <p:grpSp>
        <p:nvGrpSpPr>
          <p:cNvPr id="607" name="Group 606"/>
          <p:cNvGrpSpPr/>
          <p:nvPr/>
        </p:nvGrpSpPr>
        <p:grpSpPr>
          <a:xfrm>
            <a:off x="2327331" y="4687038"/>
            <a:ext cx="213321" cy="307777"/>
            <a:chOff x="4465340" y="3275112"/>
            <a:chExt cx="213321" cy="307777"/>
          </a:xfrm>
        </p:grpSpPr>
        <p:sp>
          <p:nvSpPr>
            <p:cNvPr id="608" name="Oval 607"/>
            <p:cNvSpPr>
              <a:spLocks noChangeAspect="1"/>
            </p:cNvSpPr>
            <p:nvPr/>
          </p:nvSpPr>
          <p:spPr bwMode="auto">
            <a:xfrm>
              <a:off x="4465340" y="3322341"/>
              <a:ext cx="213321" cy="213319"/>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bodyPr>
            <a:lstStyle/>
            <a:p>
              <a:pPr eaLnBrk="0" fontAlgn="base" hangingPunct="0">
                <a:spcBef>
                  <a:spcPct val="0"/>
                </a:spcBef>
                <a:spcAft>
                  <a:spcPct val="0"/>
                </a:spcAft>
              </a:pPr>
              <a:endParaRPr lang="es-MX" sz="1050">
                <a:solidFill>
                  <a:srgbClr val="4157AD"/>
                </a:solidFill>
                <a:latin typeface="Arial" charset="0"/>
              </a:endParaRPr>
            </a:p>
          </p:txBody>
        </p:sp>
        <p:sp>
          <p:nvSpPr>
            <p:cNvPr id="609" name="TextBox 608"/>
            <p:cNvSpPr txBox="1"/>
            <p:nvPr/>
          </p:nvSpPr>
          <p:spPr>
            <a:xfrm>
              <a:off x="4477930" y="3275112"/>
              <a:ext cx="106253" cy="307777"/>
            </a:xfrm>
            <a:prstGeom prst="rect">
              <a:avLst/>
            </a:prstGeom>
            <a:noFill/>
          </p:spPr>
          <p:txBody>
            <a:bodyPr wrap="square" rtlCol="0">
              <a:spAutoFit/>
            </a:bodyPr>
            <a:lstStyle/>
            <a:p>
              <a:pPr fontAlgn="base">
                <a:spcBef>
                  <a:spcPct val="0"/>
                </a:spcBef>
                <a:spcAft>
                  <a:spcPct val="0"/>
                </a:spcAft>
              </a:pPr>
              <a:r>
                <a:rPr lang="es-MX" sz="1400" dirty="0">
                  <a:solidFill>
                    <a:srgbClr val="4157AD"/>
                  </a:solidFill>
                  <a:latin typeface="Arial" charset="0"/>
                </a:rPr>
                <a:t>R</a:t>
              </a:r>
            </a:p>
          </p:txBody>
        </p:sp>
      </p:grpSp>
      <p:grpSp>
        <p:nvGrpSpPr>
          <p:cNvPr id="610" name="Group 609"/>
          <p:cNvGrpSpPr/>
          <p:nvPr/>
        </p:nvGrpSpPr>
        <p:grpSpPr>
          <a:xfrm>
            <a:off x="3801040" y="4687038"/>
            <a:ext cx="213321" cy="307777"/>
            <a:chOff x="4465340" y="3275112"/>
            <a:chExt cx="213321" cy="307777"/>
          </a:xfrm>
        </p:grpSpPr>
        <p:sp>
          <p:nvSpPr>
            <p:cNvPr id="611" name="Oval 610"/>
            <p:cNvSpPr>
              <a:spLocks noChangeAspect="1"/>
            </p:cNvSpPr>
            <p:nvPr/>
          </p:nvSpPr>
          <p:spPr bwMode="auto">
            <a:xfrm>
              <a:off x="4465340" y="3322341"/>
              <a:ext cx="213321" cy="213319"/>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bodyPr>
            <a:lstStyle/>
            <a:p>
              <a:pPr eaLnBrk="0" fontAlgn="base" hangingPunct="0">
                <a:spcBef>
                  <a:spcPct val="0"/>
                </a:spcBef>
                <a:spcAft>
                  <a:spcPct val="0"/>
                </a:spcAft>
              </a:pPr>
              <a:endParaRPr lang="es-MX" sz="1050">
                <a:solidFill>
                  <a:srgbClr val="4157AD"/>
                </a:solidFill>
                <a:latin typeface="Arial" charset="0"/>
              </a:endParaRPr>
            </a:p>
          </p:txBody>
        </p:sp>
        <p:sp>
          <p:nvSpPr>
            <p:cNvPr id="612" name="TextBox 611"/>
            <p:cNvSpPr txBox="1"/>
            <p:nvPr/>
          </p:nvSpPr>
          <p:spPr>
            <a:xfrm>
              <a:off x="4477930" y="3275112"/>
              <a:ext cx="106253" cy="307777"/>
            </a:xfrm>
            <a:prstGeom prst="rect">
              <a:avLst/>
            </a:prstGeom>
            <a:noFill/>
          </p:spPr>
          <p:txBody>
            <a:bodyPr wrap="square" rtlCol="0">
              <a:spAutoFit/>
            </a:bodyPr>
            <a:lstStyle/>
            <a:p>
              <a:pPr fontAlgn="base">
                <a:spcBef>
                  <a:spcPct val="0"/>
                </a:spcBef>
                <a:spcAft>
                  <a:spcPct val="0"/>
                </a:spcAft>
              </a:pPr>
              <a:r>
                <a:rPr lang="es-MX" sz="1400" dirty="0">
                  <a:solidFill>
                    <a:srgbClr val="4157AD"/>
                  </a:solidFill>
                  <a:latin typeface="Arial" charset="0"/>
                </a:rPr>
                <a:t>R</a:t>
              </a:r>
            </a:p>
          </p:txBody>
        </p:sp>
      </p:grpSp>
      <p:grpSp>
        <p:nvGrpSpPr>
          <p:cNvPr id="613" name="Group 612"/>
          <p:cNvGrpSpPr/>
          <p:nvPr/>
        </p:nvGrpSpPr>
        <p:grpSpPr>
          <a:xfrm>
            <a:off x="5288978" y="4687038"/>
            <a:ext cx="213321" cy="307777"/>
            <a:chOff x="4465340" y="3275112"/>
            <a:chExt cx="213321" cy="307777"/>
          </a:xfrm>
        </p:grpSpPr>
        <p:sp>
          <p:nvSpPr>
            <p:cNvPr id="614" name="Oval 613"/>
            <p:cNvSpPr>
              <a:spLocks noChangeAspect="1"/>
            </p:cNvSpPr>
            <p:nvPr/>
          </p:nvSpPr>
          <p:spPr bwMode="auto">
            <a:xfrm>
              <a:off x="4465340" y="3322341"/>
              <a:ext cx="213321" cy="213319"/>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bodyPr>
            <a:lstStyle/>
            <a:p>
              <a:pPr eaLnBrk="0" fontAlgn="base" hangingPunct="0">
                <a:spcBef>
                  <a:spcPct val="0"/>
                </a:spcBef>
                <a:spcAft>
                  <a:spcPct val="0"/>
                </a:spcAft>
              </a:pPr>
              <a:endParaRPr lang="es-MX" sz="1050">
                <a:solidFill>
                  <a:srgbClr val="4157AD"/>
                </a:solidFill>
                <a:latin typeface="Arial" charset="0"/>
              </a:endParaRPr>
            </a:p>
          </p:txBody>
        </p:sp>
        <p:sp>
          <p:nvSpPr>
            <p:cNvPr id="615" name="TextBox 614"/>
            <p:cNvSpPr txBox="1"/>
            <p:nvPr/>
          </p:nvSpPr>
          <p:spPr>
            <a:xfrm>
              <a:off x="4477930" y="3275112"/>
              <a:ext cx="106253" cy="307777"/>
            </a:xfrm>
            <a:prstGeom prst="rect">
              <a:avLst/>
            </a:prstGeom>
            <a:noFill/>
          </p:spPr>
          <p:txBody>
            <a:bodyPr wrap="square" rtlCol="0">
              <a:spAutoFit/>
            </a:bodyPr>
            <a:lstStyle/>
            <a:p>
              <a:pPr fontAlgn="base">
                <a:spcBef>
                  <a:spcPct val="0"/>
                </a:spcBef>
                <a:spcAft>
                  <a:spcPct val="0"/>
                </a:spcAft>
              </a:pPr>
              <a:r>
                <a:rPr lang="es-MX" sz="1400" dirty="0">
                  <a:solidFill>
                    <a:srgbClr val="4157AD"/>
                  </a:solidFill>
                  <a:latin typeface="Arial" charset="0"/>
                </a:rPr>
                <a:t>R</a:t>
              </a:r>
            </a:p>
          </p:txBody>
        </p:sp>
      </p:grpSp>
      <p:grpSp>
        <p:nvGrpSpPr>
          <p:cNvPr id="616" name="Group 615"/>
          <p:cNvGrpSpPr/>
          <p:nvPr/>
        </p:nvGrpSpPr>
        <p:grpSpPr>
          <a:xfrm>
            <a:off x="6778882" y="4687038"/>
            <a:ext cx="213321" cy="307777"/>
            <a:chOff x="4465340" y="3275112"/>
            <a:chExt cx="213321" cy="307777"/>
          </a:xfrm>
        </p:grpSpPr>
        <p:sp>
          <p:nvSpPr>
            <p:cNvPr id="617" name="Oval 616"/>
            <p:cNvSpPr>
              <a:spLocks noChangeAspect="1"/>
            </p:cNvSpPr>
            <p:nvPr/>
          </p:nvSpPr>
          <p:spPr bwMode="auto">
            <a:xfrm>
              <a:off x="4465340" y="3322341"/>
              <a:ext cx="213321" cy="213319"/>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bodyPr>
            <a:lstStyle/>
            <a:p>
              <a:pPr eaLnBrk="0" fontAlgn="base" hangingPunct="0">
                <a:spcBef>
                  <a:spcPct val="0"/>
                </a:spcBef>
                <a:spcAft>
                  <a:spcPct val="0"/>
                </a:spcAft>
              </a:pPr>
              <a:endParaRPr lang="es-MX" sz="1050">
                <a:solidFill>
                  <a:srgbClr val="4157AD"/>
                </a:solidFill>
                <a:latin typeface="Arial" charset="0"/>
              </a:endParaRPr>
            </a:p>
          </p:txBody>
        </p:sp>
        <p:sp>
          <p:nvSpPr>
            <p:cNvPr id="618" name="TextBox 617"/>
            <p:cNvSpPr txBox="1"/>
            <p:nvPr/>
          </p:nvSpPr>
          <p:spPr>
            <a:xfrm>
              <a:off x="4477930" y="3275112"/>
              <a:ext cx="106253" cy="307777"/>
            </a:xfrm>
            <a:prstGeom prst="rect">
              <a:avLst/>
            </a:prstGeom>
            <a:noFill/>
          </p:spPr>
          <p:txBody>
            <a:bodyPr wrap="square" rtlCol="0">
              <a:spAutoFit/>
            </a:bodyPr>
            <a:lstStyle/>
            <a:p>
              <a:pPr fontAlgn="base">
                <a:spcBef>
                  <a:spcPct val="0"/>
                </a:spcBef>
                <a:spcAft>
                  <a:spcPct val="0"/>
                </a:spcAft>
              </a:pPr>
              <a:r>
                <a:rPr lang="es-MX" sz="1400" dirty="0">
                  <a:solidFill>
                    <a:srgbClr val="4157AD"/>
                  </a:solidFill>
                  <a:latin typeface="Arial" charset="0"/>
                </a:rPr>
                <a:t>R</a:t>
              </a:r>
            </a:p>
          </p:txBody>
        </p:sp>
      </p:grpSp>
      <p:grpSp>
        <p:nvGrpSpPr>
          <p:cNvPr id="14" name="Group 13"/>
          <p:cNvGrpSpPr/>
          <p:nvPr/>
        </p:nvGrpSpPr>
        <p:grpSpPr>
          <a:xfrm>
            <a:off x="8015081" y="4882602"/>
            <a:ext cx="486817" cy="307777"/>
            <a:chOff x="5020006" y="3138476"/>
            <a:chExt cx="486817" cy="307777"/>
          </a:xfrm>
        </p:grpSpPr>
        <p:sp>
          <p:nvSpPr>
            <p:cNvPr id="621" name="TextBox 620"/>
            <p:cNvSpPr txBox="1"/>
            <p:nvPr/>
          </p:nvSpPr>
          <p:spPr>
            <a:xfrm>
              <a:off x="5020006" y="3138476"/>
              <a:ext cx="486817" cy="307777"/>
            </a:xfrm>
            <a:prstGeom prst="rect">
              <a:avLst/>
            </a:prstGeom>
            <a:noFill/>
          </p:spPr>
          <p:txBody>
            <a:bodyPr wrap="square" rtlCol="0">
              <a:spAutoFit/>
            </a:bodyPr>
            <a:lstStyle/>
            <a:p>
              <a:pPr fontAlgn="base">
                <a:spcBef>
                  <a:spcPct val="0"/>
                </a:spcBef>
                <a:spcAft>
                  <a:spcPct val="0"/>
                </a:spcAft>
              </a:pPr>
              <a:r>
                <a:rPr lang="es-MX" sz="1400" dirty="0">
                  <a:solidFill>
                    <a:srgbClr val="4157AD"/>
                  </a:solidFill>
                  <a:latin typeface="Arial" charset="0"/>
                </a:rPr>
                <a:t>VS</a:t>
              </a:r>
            </a:p>
          </p:txBody>
        </p:sp>
        <p:sp>
          <p:nvSpPr>
            <p:cNvPr id="620" name="Oval 619"/>
            <p:cNvSpPr>
              <a:spLocks noChangeAspect="1"/>
            </p:cNvSpPr>
            <p:nvPr/>
          </p:nvSpPr>
          <p:spPr bwMode="auto">
            <a:xfrm>
              <a:off x="5075655" y="3172056"/>
              <a:ext cx="252002" cy="252000"/>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bodyPr>
            <a:lstStyle/>
            <a:p>
              <a:pPr eaLnBrk="0" fontAlgn="base" hangingPunct="0">
                <a:spcBef>
                  <a:spcPct val="0"/>
                </a:spcBef>
                <a:spcAft>
                  <a:spcPct val="0"/>
                </a:spcAft>
              </a:pPr>
              <a:endParaRPr lang="es-MX" sz="1050">
                <a:solidFill>
                  <a:srgbClr val="4157AD"/>
                </a:solidFill>
                <a:latin typeface="Arial" charset="0"/>
              </a:endParaRPr>
            </a:p>
          </p:txBody>
        </p:sp>
      </p:grpSp>
      <p:grpSp>
        <p:nvGrpSpPr>
          <p:cNvPr id="66" name="Group 65"/>
          <p:cNvGrpSpPr/>
          <p:nvPr/>
        </p:nvGrpSpPr>
        <p:grpSpPr>
          <a:xfrm>
            <a:off x="4635115" y="4907547"/>
            <a:ext cx="1847964" cy="323392"/>
            <a:chOff x="4635115" y="4907547"/>
            <a:chExt cx="1847964" cy="323392"/>
          </a:xfrm>
        </p:grpSpPr>
        <p:grpSp>
          <p:nvGrpSpPr>
            <p:cNvPr id="18" name="Group 17"/>
            <p:cNvGrpSpPr/>
            <p:nvPr/>
          </p:nvGrpSpPr>
          <p:grpSpPr>
            <a:xfrm>
              <a:off x="4635115" y="4913121"/>
              <a:ext cx="395700" cy="317818"/>
              <a:chOff x="4635115" y="5472689"/>
              <a:chExt cx="395700" cy="317818"/>
            </a:xfrm>
            <a:solidFill>
              <a:srgbClr val="FFFF00"/>
            </a:solidFill>
          </p:grpSpPr>
          <p:sp>
            <p:nvSpPr>
              <p:cNvPr id="16" name="Rectangle 15"/>
              <p:cNvSpPr/>
              <p:nvPr/>
            </p:nvSpPr>
            <p:spPr bwMode="auto">
              <a:xfrm>
                <a:off x="4725397" y="5472689"/>
                <a:ext cx="175638" cy="317818"/>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1E4191"/>
                  </a:solidFill>
                </a:endParaRPr>
              </a:p>
            </p:txBody>
          </p:sp>
          <p:grpSp>
            <p:nvGrpSpPr>
              <p:cNvPr id="269" name="Group 268"/>
              <p:cNvGrpSpPr>
                <a:grpSpLocks noChangeAspect="1"/>
              </p:cNvGrpSpPr>
              <p:nvPr/>
            </p:nvGrpSpPr>
            <p:grpSpPr>
              <a:xfrm rot="5400000">
                <a:off x="4691912" y="5602308"/>
                <a:ext cx="317804" cy="58591"/>
                <a:chOff x="4283968" y="970886"/>
                <a:chExt cx="3432000" cy="585906"/>
              </a:xfrm>
              <a:grpFill/>
            </p:grpSpPr>
            <p:grpSp>
              <p:nvGrpSpPr>
                <p:cNvPr id="283" name="Group 282"/>
                <p:cNvGrpSpPr/>
                <p:nvPr/>
              </p:nvGrpSpPr>
              <p:grpSpPr>
                <a:xfrm>
                  <a:off x="5141968" y="970886"/>
                  <a:ext cx="858000" cy="576064"/>
                  <a:chOff x="5342979" y="764704"/>
                  <a:chExt cx="858000" cy="576064"/>
                </a:xfrm>
                <a:grpFill/>
              </p:grpSpPr>
              <p:cxnSp>
                <p:nvCxnSpPr>
                  <p:cNvPr id="293" name="Straight Connector 292"/>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4" name="Straight Connector 293"/>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84" name="Group 283"/>
                <p:cNvGrpSpPr/>
                <p:nvPr/>
              </p:nvGrpSpPr>
              <p:grpSpPr>
                <a:xfrm>
                  <a:off x="5999968" y="977970"/>
                  <a:ext cx="858000" cy="576064"/>
                  <a:chOff x="5342979" y="764704"/>
                  <a:chExt cx="858000" cy="576064"/>
                </a:xfrm>
                <a:grpFill/>
              </p:grpSpPr>
              <p:cxnSp>
                <p:nvCxnSpPr>
                  <p:cNvPr id="291" name="Straight Connector 290"/>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2" name="Straight Connector 291"/>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85" name="Group 284"/>
                <p:cNvGrpSpPr/>
                <p:nvPr/>
              </p:nvGrpSpPr>
              <p:grpSpPr>
                <a:xfrm>
                  <a:off x="4283968" y="975211"/>
                  <a:ext cx="858000" cy="576064"/>
                  <a:chOff x="5342979" y="764704"/>
                  <a:chExt cx="858000" cy="576064"/>
                </a:xfrm>
                <a:grpFill/>
              </p:grpSpPr>
              <p:cxnSp>
                <p:nvCxnSpPr>
                  <p:cNvPr id="289" name="Straight Connector 288"/>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0" name="Straight Connector 289"/>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86" name="Group 285"/>
                <p:cNvGrpSpPr/>
                <p:nvPr/>
              </p:nvGrpSpPr>
              <p:grpSpPr>
                <a:xfrm>
                  <a:off x="6857968" y="980728"/>
                  <a:ext cx="858000" cy="576064"/>
                  <a:chOff x="5342979" y="764704"/>
                  <a:chExt cx="858000" cy="576064"/>
                </a:xfrm>
                <a:grpFill/>
              </p:grpSpPr>
              <p:cxnSp>
                <p:nvCxnSpPr>
                  <p:cNvPr id="287" name="Straight Connector 286"/>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8" name="Straight Connector 287"/>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270" name="Group 269"/>
              <p:cNvGrpSpPr>
                <a:grpSpLocks noChangeAspect="1"/>
              </p:cNvGrpSpPr>
              <p:nvPr/>
            </p:nvGrpSpPr>
            <p:grpSpPr>
              <a:xfrm rot="5400000" flipV="1">
                <a:off x="4610080" y="5602296"/>
                <a:ext cx="317804" cy="58591"/>
                <a:chOff x="4283968" y="970886"/>
                <a:chExt cx="3432000" cy="585906"/>
              </a:xfrm>
              <a:grpFill/>
            </p:grpSpPr>
            <p:grpSp>
              <p:nvGrpSpPr>
                <p:cNvPr id="271" name="Group 270"/>
                <p:cNvGrpSpPr/>
                <p:nvPr/>
              </p:nvGrpSpPr>
              <p:grpSpPr>
                <a:xfrm>
                  <a:off x="5141968" y="970886"/>
                  <a:ext cx="858000" cy="576064"/>
                  <a:chOff x="5342979" y="764704"/>
                  <a:chExt cx="858000" cy="576064"/>
                </a:xfrm>
                <a:grpFill/>
              </p:grpSpPr>
              <p:cxnSp>
                <p:nvCxnSpPr>
                  <p:cNvPr id="281" name="Straight Connector 280"/>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2" name="Straight Connector 281"/>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2" name="Group 271"/>
                <p:cNvGrpSpPr/>
                <p:nvPr/>
              </p:nvGrpSpPr>
              <p:grpSpPr>
                <a:xfrm>
                  <a:off x="5999968" y="977970"/>
                  <a:ext cx="858000" cy="576064"/>
                  <a:chOff x="5342979" y="764704"/>
                  <a:chExt cx="858000" cy="576064"/>
                </a:xfrm>
                <a:grpFill/>
              </p:grpSpPr>
              <p:cxnSp>
                <p:nvCxnSpPr>
                  <p:cNvPr id="279" name="Straight Connector 278"/>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0" name="Straight Connector 279"/>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3" name="Group 272"/>
                <p:cNvGrpSpPr/>
                <p:nvPr/>
              </p:nvGrpSpPr>
              <p:grpSpPr>
                <a:xfrm>
                  <a:off x="4283968" y="975211"/>
                  <a:ext cx="858000" cy="576064"/>
                  <a:chOff x="5342979" y="764704"/>
                  <a:chExt cx="858000" cy="576064"/>
                </a:xfrm>
                <a:grpFill/>
              </p:grpSpPr>
              <p:cxnSp>
                <p:nvCxnSpPr>
                  <p:cNvPr id="277" name="Straight Connector 276"/>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8" name="Straight Connector 277"/>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4" name="Group 273"/>
                <p:cNvGrpSpPr/>
                <p:nvPr/>
              </p:nvGrpSpPr>
              <p:grpSpPr>
                <a:xfrm>
                  <a:off x="6857968" y="980728"/>
                  <a:ext cx="858000" cy="576064"/>
                  <a:chOff x="5342979" y="764704"/>
                  <a:chExt cx="858000" cy="576064"/>
                </a:xfrm>
                <a:grpFill/>
              </p:grpSpPr>
              <p:cxnSp>
                <p:nvCxnSpPr>
                  <p:cNvPr id="275" name="Straight Connector 274"/>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 name="Straight Connector 275"/>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cxnSp>
            <p:nvCxnSpPr>
              <p:cNvPr id="10" name="Straight Arrow Connector 9"/>
              <p:cNvCxnSpPr/>
              <p:nvPr/>
            </p:nvCxnSpPr>
            <p:spPr bwMode="auto">
              <a:xfrm flipV="1">
                <a:off x="4635115" y="5512428"/>
                <a:ext cx="395700" cy="218477"/>
              </a:xfrm>
              <a:prstGeom prst="straightConnector1">
                <a:avLst/>
              </a:prstGeom>
              <a:grpFill/>
              <a:ln w="952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 name="Group 18"/>
            <p:cNvGrpSpPr/>
            <p:nvPr/>
          </p:nvGrpSpPr>
          <p:grpSpPr>
            <a:xfrm>
              <a:off x="6087379" y="4907547"/>
              <a:ext cx="395700" cy="317818"/>
              <a:chOff x="6087379" y="5467115"/>
              <a:chExt cx="395700" cy="317818"/>
            </a:xfrm>
            <a:solidFill>
              <a:srgbClr val="FFFF00"/>
            </a:solidFill>
          </p:grpSpPr>
          <p:sp>
            <p:nvSpPr>
              <p:cNvPr id="322" name="Rectangle 321"/>
              <p:cNvSpPr/>
              <p:nvPr/>
            </p:nvSpPr>
            <p:spPr bwMode="auto">
              <a:xfrm>
                <a:off x="6177661" y="5467115"/>
                <a:ext cx="175638" cy="317818"/>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1E4191"/>
                  </a:solidFill>
                </a:endParaRPr>
              </a:p>
            </p:txBody>
          </p:sp>
          <p:grpSp>
            <p:nvGrpSpPr>
              <p:cNvPr id="323" name="Group 322"/>
              <p:cNvGrpSpPr>
                <a:grpSpLocks noChangeAspect="1"/>
              </p:cNvGrpSpPr>
              <p:nvPr/>
            </p:nvGrpSpPr>
            <p:grpSpPr>
              <a:xfrm rot="5400000">
                <a:off x="6144176" y="5596734"/>
                <a:ext cx="317804" cy="58591"/>
                <a:chOff x="4283968" y="970886"/>
                <a:chExt cx="3432000" cy="585906"/>
              </a:xfrm>
              <a:grpFill/>
            </p:grpSpPr>
            <p:grpSp>
              <p:nvGrpSpPr>
                <p:cNvPr id="352" name="Group 351"/>
                <p:cNvGrpSpPr/>
                <p:nvPr/>
              </p:nvGrpSpPr>
              <p:grpSpPr>
                <a:xfrm>
                  <a:off x="5141968" y="970886"/>
                  <a:ext cx="858000" cy="576064"/>
                  <a:chOff x="5342979" y="764704"/>
                  <a:chExt cx="858000" cy="576064"/>
                </a:xfrm>
                <a:grpFill/>
              </p:grpSpPr>
              <p:cxnSp>
                <p:nvCxnSpPr>
                  <p:cNvPr id="397" name="Straight Connector 396"/>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8" name="Straight Connector 397"/>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53" name="Group 352"/>
                <p:cNvGrpSpPr/>
                <p:nvPr/>
              </p:nvGrpSpPr>
              <p:grpSpPr>
                <a:xfrm>
                  <a:off x="5999968" y="977970"/>
                  <a:ext cx="858000" cy="576064"/>
                  <a:chOff x="5342979" y="764704"/>
                  <a:chExt cx="858000" cy="576064"/>
                </a:xfrm>
                <a:grpFill/>
              </p:grpSpPr>
              <p:cxnSp>
                <p:nvCxnSpPr>
                  <p:cNvPr id="364" name="Straight Connector 363"/>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5" name="Straight Connector 364"/>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54" name="Group 353"/>
                <p:cNvGrpSpPr/>
                <p:nvPr/>
              </p:nvGrpSpPr>
              <p:grpSpPr>
                <a:xfrm>
                  <a:off x="4283968" y="975211"/>
                  <a:ext cx="858000" cy="576064"/>
                  <a:chOff x="5342979" y="764704"/>
                  <a:chExt cx="858000" cy="576064"/>
                </a:xfrm>
                <a:grpFill/>
              </p:grpSpPr>
              <p:cxnSp>
                <p:nvCxnSpPr>
                  <p:cNvPr id="362" name="Straight Connector 361"/>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3" name="Straight Connector 362"/>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55" name="Group 354"/>
                <p:cNvGrpSpPr/>
                <p:nvPr/>
              </p:nvGrpSpPr>
              <p:grpSpPr>
                <a:xfrm>
                  <a:off x="6857968" y="980728"/>
                  <a:ext cx="858000" cy="576064"/>
                  <a:chOff x="5342979" y="764704"/>
                  <a:chExt cx="858000" cy="576064"/>
                </a:xfrm>
                <a:grpFill/>
              </p:grpSpPr>
              <p:cxnSp>
                <p:nvCxnSpPr>
                  <p:cNvPr id="356" name="Straight Connector 355"/>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7" name="Straight Connector 356"/>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324" name="Group 323"/>
              <p:cNvGrpSpPr>
                <a:grpSpLocks noChangeAspect="1"/>
              </p:cNvGrpSpPr>
              <p:nvPr/>
            </p:nvGrpSpPr>
            <p:grpSpPr>
              <a:xfrm rot="5400000" flipV="1">
                <a:off x="6062344" y="5596722"/>
                <a:ext cx="317804" cy="58591"/>
                <a:chOff x="4283968" y="970886"/>
                <a:chExt cx="3432000" cy="585906"/>
              </a:xfrm>
              <a:grpFill/>
            </p:grpSpPr>
            <p:grpSp>
              <p:nvGrpSpPr>
                <p:cNvPr id="332" name="Group 331"/>
                <p:cNvGrpSpPr/>
                <p:nvPr/>
              </p:nvGrpSpPr>
              <p:grpSpPr>
                <a:xfrm>
                  <a:off x="5141968" y="970886"/>
                  <a:ext cx="858000" cy="576064"/>
                  <a:chOff x="5342979" y="764704"/>
                  <a:chExt cx="858000" cy="576064"/>
                </a:xfrm>
                <a:grpFill/>
              </p:grpSpPr>
              <p:cxnSp>
                <p:nvCxnSpPr>
                  <p:cNvPr id="348" name="Straight Connector 347"/>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9" name="Straight Connector 348"/>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33" name="Group 332"/>
                <p:cNvGrpSpPr/>
                <p:nvPr/>
              </p:nvGrpSpPr>
              <p:grpSpPr>
                <a:xfrm>
                  <a:off x="5999968" y="977970"/>
                  <a:ext cx="858000" cy="576064"/>
                  <a:chOff x="5342979" y="764704"/>
                  <a:chExt cx="858000" cy="576064"/>
                </a:xfrm>
                <a:grpFill/>
              </p:grpSpPr>
              <p:cxnSp>
                <p:nvCxnSpPr>
                  <p:cNvPr id="342" name="Straight Connector 341"/>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3" name="Straight Connector 342"/>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34" name="Group 333"/>
                <p:cNvGrpSpPr/>
                <p:nvPr/>
              </p:nvGrpSpPr>
              <p:grpSpPr>
                <a:xfrm>
                  <a:off x="4283968" y="975211"/>
                  <a:ext cx="858000" cy="576064"/>
                  <a:chOff x="5342979" y="764704"/>
                  <a:chExt cx="858000" cy="576064"/>
                </a:xfrm>
                <a:grpFill/>
              </p:grpSpPr>
              <p:cxnSp>
                <p:nvCxnSpPr>
                  <p:cNvPr id="340" name="Straight Connector 339"/>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1" name="Straight Connector 340"/>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35" name="Group 334"/>
                <p:cNvGrpSpPr/>
                <p:nvPr/>
              </p:nvGrpSpPr>
              <p:grpSpPr>
                <a:xfrm>
                  <a:off x="6857968" y="980728"/>
                  <a:ext cx="858000" cy="576064"/>
                  <a:chOff x="5342979" y="764704"/>
                  <a:chExt cx="858000" cy="576064"/>
                </a:xfrm>
                <a:grpFill/>
              </p:grpSpPr>
              <p:cxnSp>
                <p:nvCxnSpPr>
                  <p:cNvPr id="336" name="Straight Connector 335"/>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7" name="Straight Connector 336"/>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cxnSp>
            <p:nvCxnSpPr>
              <p:cNvPr id="325" name="Straight Arrow Connector 324"/>
              <p:cNvCxnSpPr/>
              <p:nvPr/>
            </p:nvCxnSpPr>
            <p:spPr bwMode="auto">
              <a:xfrm flipV="1">
                <a:off x="6087379" y="5506854"/>
                <a:ext cx="395700" cy="218477"/>
              </a:xfrm>
              <a:prstGeom prst="straightConnector1">
                <a:avLst/>
              </a:prstGeom>
              <a:grpFill/>
              <a:ln w="952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65" name="Group 64"/>
          <p:cNvGrpSpPr/>
          <p:nvPr/>
        </p:nvGrpSpPr>
        <p:grpSpPr>
          <a:xfrm>
            <a:off x="2784688" y="3790919"/>
            <a:ext cx="3007686" cy="1755215"/>
            <a:chOff x="2784688" y="3790919"/>
            <a:chExt cx="3007686" cy="1755215"/>
          </a:xfrm>
        </p:grpSpPr>
        <p:grpSp>
          <p:nvGrpSpPr>
            <p:cNvPr id="64" name="Group 63"/>
            <p:cNvGrpSpPr/>
            <p:nvPr/>
          </p:nvGrpSpPr>
          <p:grpSpPr>
            <a:xfrm>
              <a:off x="2784688" y="3790919"/>
              <a:ext cx="306453" cy="463738"/>
              <a:chOff x="4779227" y="2984884"/>
              <a:chExt cx="306453" cy="463738"/>
            </a:xfrm>
          </p:grpSpPr>
          <p:grpSp>
            <p:nvGrpSpPr>
              <p:cNvPr id="30" name="Group 29"/>
              <p:cNvGrpSpPr>
                <a:grpSpLocks noChangeAspect="1"/>
              </p:cNvGrpSpPr>
              <p:nvPr/>
            </p:nvGrpSpPr>
            <p:grpSpPr>
              <a:xfrm>
                <a:off x="4779227" y="3306618"/>
                <a:ext cx="306453" cy="60007"/>
                <a:chOff x="4562475" y="3286125"/>
                <a:chExt cx="728663" cy="142875"/>
              </a:xfrm>
            </p:grpSpPr>
            <p:sp>
              <p:nvSpPr>
                <p:cNvPr id="23" name="Freeform 22"/>
                <p:cNvSpPr/>
                <p:nvPr/>
              </p:nvSpPr>
              <p:spPr bwMode="auto">
                <a:xfrm>
                  <a:off x="4562475" y="3367088"/>
                  <a:ext cx="728663" cy="61912"/>
                </a:xfrm>
                <a:custGeom>
                  <a:avLst/>
                  <a:gdLst>
                    <a:gd name="connsiteX0" fmla="*/ 0 w 728663"/>
                    <a:gd name="connsiteY0" fmla="*/ 61912 h 61912"/>
                    <a:gd name="connsiteX1" fmla="*/ 371475 w 728663"/>
                    <a:gd name="connsiteY1" fmla="*/ 0 h 61912"/>
                    <a:gd name="connsiteX2" fmla="*/ 728663 w 728663"/>
                    <a:gd name="connsiteY2" fmla="*/ 61912 h 61912"/>
                  </a:gdLst>
                  <a:ahLst/>
                  <a:cxnLst>
                    <a:cxn ang="0">
                      <a:pos x="connsiteX0" y="connsiteY0"/>
                    </a:cxn>
                    <a:cxn ang="0">
                      <a:pos x="connsiteX1" y="connsiteY1"/>
                    </a:cxn>
                    <a:cxn ang="0">
                      <a:pos x="connsiteX2" y="connsiteY2"/>
                    </a:cxn>
                  </a:cxnLst>
                  <a:rect l="l" t="t" r="r" b="b"/>
                  <a:pathLst>
                    <a:path w="728663" h="61912">
                      <a:moveTo>
                        <a:pt x="0" y="61912"/>
                      </a:moveTo>
                      <a:cubicBezTo>
                        <a:pt x="125015" y="30956"/>
                        <a:pt x="250031" y="0"/>
                        <a:pt x="371475" y="0"/>
                      </a:cubicBezTo>
                      <a:cubicBezTo>
                        <a:pt x="492919" y="0"/>
                        <a:pt x="610791" y="30956"/>
                        <a:pt x="728663" y="61912"/>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1E4191"/>
                    </a:solidFill>
                  </a:endParaRPr>
                </a:p>
              </p:txBody>
            </p:sp>
            <p:cxnSp>
              <p:nvCxnSpPr>
                <p:cNvPr id="25" name="Straight Connector 24"/>
                <p:cNvCxnSpPr/>
                <p:nvPr/>
              </p:nvCxnSpPr>
              <p:spPr bwMode="auto">
                <a:xfrm>
                  <a:off x="4562475" y="3286125"/>
                  <a:ext cx="728663" cy="476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7" name="Straight Connector 26"/>
              <p:cNvCxnSpPr/>
              <p:nvPr/>
            </p:nvCxnSpPr>
            <p:spPr bwMode="auto">
              <a:xfrm>
                <a:off x="4932453" y="3340622"/>
                <a:ext cx="0" cy="108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9" name="Straight Connector 398"/>
              <p:cNvCxnSpPr/>
              <p:nvPr/>
            </p:nvCxnSpPr>
            <p:spPr bwMode="auto">
              <a:xfrm>
                <a:off x="4932453" y="2984884"/>
                <a:ext cx="0" cy="31751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00" name="Group 399"/>
              <p:cNvGrpSpPr/>
              <p:nvPr/>
            </p:nvGrpSpPr>
            <p:grpSpPr>
              <a:xfrm>
                <a:off x="4855999" y="3055203"/>
                <a:ext cx="152909" cy="144016"/>
                <a:chOff x="4635115" y="2427454"/>
                <a:chExt cx="152909" cy="144016"/>
              </a:xfrm>
            </p:grpSpPr>
            <p:sp>
              <p:nvSpPr>
                <p:cNvPr id="401" name="Rectangle 400"/>
                <p:cNvSpPr/>
                <p:nvPr/>
              </p:nvSpPr>
              <p:spPr bwMode="auto">
                <a:xfrm>
                  <a:off x="4635115" y="2427454"/>
                  <a:ext cx="152909" cy="144016"/>
                </a:xfrm>
                <a:prstGeom prst="rect">
                  <a:avLst/>
                </a:prstGeom>
                <a:solidFill>
                  <a:srgbClr val="00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402" name="Straight Arrow Connector 401"/>
                <p:cNvCxnSpPr/>
                <p:nvPr/>
              </p:nvCxnSpPr>
              <p:spPr bwMode="auto">
                <a:xfrm rot="2700000">
                  <a:off x="4711569" y="244546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406" name="Group 405"/>
            <p:cNvGrpSpPr/>
            <p:nvPr/>
          </p:nvGrpSpPr>
          <p:grpSpPr>
            <a:xfrm>
              <a:off x="2793614" y="5072023"/>
              <a:ext cx="306453" cy="463738"/>
              <a:chOff x="4779227" y="2984884"/>
              <a:chExt cx="306453" cy="463738"/>
            </a:xfrm>
          </p:grpSpPr>
          <p:grpSp>
            <p:nvGrpSpPr>
              <p:cNvPr id="407" name="Group 406"/>
              <p:cNvGrpSpPr>
                <a:grpSpLocks noChangeAspect="1"/>
              </p:cNvGrpSpPr>
              <p:nvPr/>
            </p:nvGrpSpPr>
            <p:grpSpPr>
              <a:xfrm>
                <a:off x="4779227" y="3306618"/>
                <a:ext cx="306453" cy="60007"/>
                <a:chOff x="4562475" y="3286125"/>
                <a:chExt cx="728663" cy="142875"/>
              </a:xfrm>
            </p:grpSpPr>
            <p:sp>
              <p:nvSpPr>
                <p:cNvPr id="413" name="Freeform 412"/>
                <p:cNvSpPr/>
                <p:nvPr/>
              </p:nvSpPr>
              <p:spPr bwMode="auto">
                <a:xfrm>
                  <a:off x="4562475" y="3367088"/>
                  <a:ext cx="728663" cy="61912"/>
                </a:xfrm>
                <a:custGeom>
                  <a:avLst/>
                  <a:gdLst>
                    <a:gd name="connsiteX0" fmla="*/ 0 w 728663"/>
                    <a:gd name="connsiteY0" fmla="*/ 61912 h 61912"/>
                    <a:gd name="connsiteX1" fmla="*/ 371475 w 728663"/>
                    <a:gd name="connsiteY1" fmla="*/ 0 h 61912"/>
                    <a:gd name="connsiteX2" fmla="*/ 728663 w 728663"/>
                    <a:gd name="connsiteY2" fmla="*/ 61912 h 61912"/>
                  </a:gdLst>
                  <a:ahLst/>
                  <a:cxnLst>
                    <a:cxn ang="0">
                      <a:pos x="connsiteX0" y="connsiteY0"/>
                    </a:cxn>
                    <a:cxn ang="0">
                      <a:pos x="connsiteX1" y="connsiteY1"/>
                    </a:cxn>
                    <a:cxn ang="0">
                      <a:pos x="connsiteX2" y="connsiteY2"/>
                    </a:cxn>
                  </a:cxnLst>
                  <a:rect l="l" t="t" r="r" b="b"/>
                  <a:pathLst>
                    <a:path w="728663" h="61912">
                      <a:moveTo>
                        <a:pt x="0" y="61912"/>
                      </a:moveTo>
                      <a:cubicBezTo>
                        <a:pt x="125015" y="30956"/>
                        <a:pt x="250031" y="0"/>
                        <a:pt x="371475" y="0"/>
                      </a:cubicBezTo>
                      <a:cubicBezTo>
                        <a:pt x="492919" y="0"/>
                        <a:pt x="610791" y="30956"/>
                        <a:pt x="728663" y="61912"/>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1E4191"/>
                    </a:solidFill>
                  </a:endParaRPr>
                </a:p>
              </p:txBody>
            </p:sp>
            <p:cxnSp>
              <p:nvCxnSpPr>
                <p:cNvPr id="414" name="Straight Connector 413"/>
                <p:cNvCxnSpPr/>
                <p:nvPr/>
              </p:nvCxnSpPr>
              <p:spPr bwMode="auto">
                <a:xfrm>
                  <a:off x="4562475" y="3286125"/>
                  <a:ext cx="728663" cy="476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08" name="Straight Connector 407"/>
              <p:cNvCxnSpPr/>
              <p:nvPr/>
            </p:nvCxnSpPr>
            <p:spPr bwMode="auto">
              <a:xfrm>
                <a:off x="4932453" y="3340622"/>
                <a:ext cx="0" cy="108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 name="Straight Connector 408"/>
              <p:cNvCxnSpPr/>
              <p:nvPr/>
            </p:nvCxnSpPr>
            <p:spPr bwMode="auto">
              <a:xfrm>
                <a:off x="4932453" y="2984884"/>
                <a:ext cx="0" cy="31751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10" name="Group 409"/>
              <p:cNvGrpSpPr/>
              <p:nvPr/>
            </p:nvGrpSpPr>
            <p:grpSpPr>
              <a:xfrm>
                <a:off x="4855999" y="3055203"/>
                <a:ext cx="152909" cy="144016"/>
                <a:chOff x="4635115" y="2427454"/>
                <a:chExt cx="152909" cy="144016"/>
              </a:xfrm>
            </p:grpSpPr>
            <p:sp>
              <p:nvSpPr>
                <p:cNvPr id="411" name="Rectangle 410"/>
                <p:cNvSpPr/>
                <p:nvPr/>
              </p:nvSpPr>
              <p:spPr bwMode="auto">
                <a:xfrm>
                  <a:off x="4635115" y="2427454"/>
                  <a:ext cx="152909" cy="144016"/>
                </a:xfrm>
                <a:prstGeom prst="rect">
                  <a:avLst/>
                </a:prstGeom>
                <a:solidFill>
                  <a:srgbClr val="00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412" name="Straight Arrow Connector 411"/>
                <p:cNvCxnSpPr/>
                <p:nvPr/>
              </p:nvCxnSpPr>
              <p:spPr bwMode="auto">
                <a:xfrm rot="2700000">
                  <a:off x="4711569" y="244546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415" name="Group 414"/>
            <p:cNvGrpSpPr/>
            <p:nvPr/>
          </p:nvGrpSpPr>
          <p:grpSpPr>
            <a:xfrm>
              <a:off x="5485921" y="5082396"/>
              <a:ext cx="306453" cy="463738"/>
              <a:chOff x="4779227" y="2984884"/>
              <a:chExt cx="306453" cy="463738"/>
            </a:xfrm>
          </p:grpSpPr>
          <p:grpSp>
            <p:nvGrpSpPr>
              <p:cNvPr id="416" name="Group 415"/>
              <p:cNvGrpSpPr>
                <a:grpSpLocks noChangeAspect="1"/>
              </p:cNvGrpSpPr>
              <p:nvPr/>
            </p:nvGrpSpPr>
            <p:grpSpPr>
              <a:xfrm>
                <a:off x="4779227" y="3306618"/>
                <a:ext cx="306453" cy="60007"/>
                <a:chOff x="4562475" y="3286125"/>
                <a:chExt cx="728663" cy="142875"/>
              </a:xfrm>
            </p:grpSpPr>
            <p:sp>
              <p:nvSpPr>
                <p:cNvPr id="422" name="Freeform 421"/>
                <p:cNvSpPr/>
                <p:nvPr/>
              </p:nvSpPr>
              <p:spPr bwMode="auto">
                <a:xfrm>
                  <a:off x="4562475" y="3367088"/>
                  <a:ext cx="728663" cy="61912"/>
                </a:xfrm>
                <a:custGeom>
                  <a:avLst/>
                  <a:gdLst>
                    <a:gd name="connsiteX0" fmla="*/ 0 w 728663"/>
                    <a:gd name="connsiteY0" fmla="*/ 61912 h 61912"/>
                    <a:gd name="connsiteX1" fmla="*/ 371475 w 728663"/>
                    <a:gd name="connsiteY1" fmla="*/ 0 h 61912"/>
                    <a:gd name="connsiteX2" fmla="*/ 728663 w 728663"/>
                    <a:gd name="connsiteY2" fmla="*/ 61912 h 61912"/>
                  </a:gdLst>
                  <a:ahLst/>
                  <a:cxnLst>
                    <a:cxn ang="0">
                      <a:pos x="connsiteX0" y="connsiteY0"/>
                    </a:cxn>
                    <a:cxn ang="0">
                      <a:pos x="connsiteX1" y="connsiteY1"/>
                    </a:cxn>
                    <a:cxn ang="0">
                      <a:pos x="connsiteX2" y="connsiteY2"/>
                    </a:cxn>
                  </a:cxnLst>
                  <a:rect l="l" t="t" r="r" b="b"/>
                  <a:pathLst>
                    <a:path w="728663" h="61912">
                      <a:moveTo>
                        <a:pt x="0" y="61912"/>
                      </a:moveTo>
                      <a:cubicBezTo>
                        <a:pt x="125015" y="30956"/>
                        <a:pt x="250031" y="0"/>
                        <a:pt x="371475" y="0"/>
                      </a:cubicBezTo>
                      <a:cubicBezTo>
                        <a:pt x="492919" y="0"/>
                        <a:pt x="610791" y="30956"/>
                        <a:pt x="728663" y="61912"/>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1E4191"/>
                    </a:solidFill>
                  </a:endParaRPr>
                </a:p>
              </p:txBody>
            </p:sp>
            <p:cxnSp>
              <p:nvCxnSpPr>
                <p:cNvPr id="423" name="Straight Connector 422"/>
                <p:cNvCxnSpPr/>
                <p:nvPr/>
              </p:nvCxnSpPr>
              <p:spPr bwMode="auto">
                <a:xfrm>
                  <a:off x="4562475" y="3286125"/>
                  <a:ext cx="728663" cy="476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17" name="Straight Connector 416"/>
              <p:cNvCxnSpPr/>
              <p:nvPr/>
            </p:nvCxnSpPr>
            <p:spPr bwMode="auto">
              <a:xfrm>
                <a:off x="4932453" y="3340622"/>
                <a:ext cx="0" cy="108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8" name="Straight Connector 417"/>
              <p:cNvCxnSpPr/>
              <p:nvPr/>
            </p:nvCxnSpPr>
            <p:spPr bwMode="auto">
              <a:xfrm>
                <a:off x="4932453" y="2984884"/>
                <a:ext cx="0" cy="31751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19" name="Group 418"/>
              <p:cNvGrpSpPr/>
              <p:nvPr/>
            </p:nvGrpSpPr>
            <p:grpSpPr>
              <a:xfrm>
                <a:off x="4855999" y="3055203"/>
                <a:ext cx="152909" cy="144016"/>
                <a:chOff x="4635115" y="2427454"/>
                <a:chExt cx="152909" cy="144016"/>
              </a:xfrm>
            </p:grpSpPr>
            <p:sp>
              <p:nvSpPr>
                <p:cNvPr id="420" name="Rectangle 419"/>
                <p:cNvSpPr/>
                <p:nvPr/>
              </p:nvSpPr>
              <p:spPr bwMode="auto">
                <a:xfrm>
                  <a:off x="4635115" y="2427454"/>
                  <a:ext cx="152909" cy="144016"/>
                </a:xfrm>
                <a:prstGeom prst="rect">
                  <a:avLst/>
                </a:prstGeom>
                <a:solidFill>
                  <a:srgbClr val="00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421" name="Straight Arrow Connector 420"/>
                <p:cNvCxnSpPr/>
                <p:nvPr/>
              </p:nvCxnSpPr>
              <p:spPr bwMode="auto">
                <a:xfrm rot="2700000">
                  <a:off x="4711569" y="244546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sp>
        <p:nvSpPr>
          <p:cNvPr id="424" name="Content Placeholder 2"/>
          <p:cNvSpPr txBox="1">
            <a:spLocks/>
          </p:cNvSpPr>
          <p:nvPr/>
        </p:nvSpPr>
        <p:spPr bwMode="auto">
          <a:xfrm>
            <a:off x="342900" y="2033607"/>
            <a:ext cx="8459788" cy="50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20000"/>
              </a:spcBef>
              <a:spcAft>
                <a:spcPct val="0"/>
              </a:spcAft>
              <a:buClr>
                <a:srgbClr val="004880"/>
              </a:buClr>
              <a:defRPr sz="3200">
                <a:solidFill>
                  <a:srgbClr val="4157AD"/>
                </a:solidFill>
                <a:latin typeface="+mn-lt"/>
                <a:ea typeface="+mn-ea"/>
                <a:cs typeface="+mn-cs"/>
              </a:defRPr>
            </a:lvl1pPr>
            <a:lvl2pPr marL="403225" indent="-288925" algn="l" rtl="0" fontAlgn="base">
              <a:spcBef>
                <a:spcPct val="20000"/>
              </a:spcBef>
              <a:spcAft>
                <a:spcPct val="0"/>
              </a:spcAft>
              <a:buClr>
                <a:srgbClr val="004880"/>
              </a:buClr>
              <a:buFont typeface="GE Inspira" pitchFamily="34" charset="0"/>
              <a:buChar char="&gt;"/>
              <a:defRPr sz="3200">
                <a:solidFill>
                  <a:srgbClr val="4157AD"/>
                </a:solidFill>
                <a:latin typeface="+mn-lt"/>
              </a:defRPr>
            </a:lvl2pPr>
            <a:lvl3pPr marL="857250" indent="-277813" algn="l" rtl="0" fontAlgn="base">
              <a:spcBef>
                <a:spcPct val="20000"/>
              </a:spcBef>
              <a:spcAft>
                <a:spcPct val="0"/>
              </a:spcAft>
              <a:buClr>
                <a:srgbClr val="004880"/>
              </a:buClr>
              <a:buChar char="–"/>
              <a:defRPr sz="3200">
                <a:solidFill>
                  <a:srgbClr val="4157AD"/>
                </a:solidFill>
                <a:latin typeface="+mn-lt"/>
              </a:defRPr>
            </a:lvl3pPr>
            <a:lvl4pPr marL="1255713" indent="-284163" algn="l" rtl="0" fontAlgn="base">
              <a:spcBef>
                <a:spcPct val="20000"/>
              </a:spcBef>
              <a:spcAft>
                <a:spcPct val="0"/>
              </a:spcAft>
              <a:buClr>
                <a:srgbClr val="004880"/>
              </a:buClr>
              <a:buFont typeface="Times" pitchFamily="18" charset="0"/>
              <a:buChar char="•"/>
              <a:defRPr sz="3200">
                <a:solidFill>
                  <a:srgbClr val="4157AD"/>
                </a:solidFill>
                <a:latin typeface="+mn-lt"/>
              </a:defRPr>
            </a:lvl4pPr>
            <a:lvl5pPr marL="1658938" indent="-288925" algn="l" rtl="0" fontAlgn="base">
              <a:spcBef>
                <a:spcPct val="20000"/>
              </a:spcBef>
              <a:spcAft>
                <a:spcPct val="0"/>
              </a:spcAft>
              <a:buClr>
                <a:srgbClr val="004880"/>
              </a:buClr>
              <a:buChar char="»"/>
              <a:defRPr sz="3200">
                <a:solidFill>
                  <a:srgbClr val="4157AD"/>
                </a:solidFill>
                <a:latin typeface="+mn-lt"/>
              </a:defRPr>
            </a:lvl5pPr>
            <a:lvl6pPr marL="2116138" indent="-288925" algn="l" rtl="0" fontAlgn="base">
              <a:spcBef>
                <a:spcPct val="20000"/>
              </a:spcBef>
              <a:spcAft>
                <a:spcPct val="0"/>
              </a:spcAft>
              <a:buClr>
                <a:srgbClr val="004880"/>
              </a:buClr>
              <a:buChar char="»"/>
              <a:defRPr sz="3200">
                <a:solidFill>
                  <a:srgbClr val="4157AD"/>
                </a:solidFill>
                <a:latin typeface="+mn-lt"/>
              </a:defRPr>
            </a:lvl6pPr>
            <a:lvl7pPr marL="2573338" indent="-288925" algn="l" rtl="0" fontAlgn="base">
              <a:spcBef>
                <a:spcPct val="20000"/>
              </a:spcBef>
              <a:spcAft>
                <a:spcPct val="0"/>
              </a:spcAft>
              <a:buClr>
                <a:srgbClr val="004880"/>
              </a:buClr>
              <a:buChar char="»"/>
              <a:defRPr sz="3200">
                <a:solidFill>
                  <a:srgbClr val="4157AD"/>
                </a:solidFill>
                <a:latin typeface="+mn-lt"/>
              </a:defRPr>
            </a:lvl7pPr>
            <a:lvl8pPr marL="3030538" indent="-288925" algn="l" rtl="0" fontAlgn="base">
              <a:spcBef>
                <a:spcPct val="20000"/>
              </a:spcBef>
              <a:spcAft>
                <a:spcPct val="0"/>
              </a:spcAft>
              <a:buClr>
                <a:srgbClr val="004880"/>
              </a:buClr>
              <a:buChar char="»"/>
              <a:defRPr sz="3200">
                <a:solidFill>
                  <a:srgbClr val="4157AD"/>
                </a:solidFill>
                <a:latin typeface="+mn-lt"/>
              </a:defRPr>
            </a:lvl8pPr>
            <a:lvl9pPr marL="3487738" indent="-288925" algn="l" rtl="0" fontAlgn="base">
              <a:spcBef>
                <a:spcPct val="20000"/>
              </a:spcBef>
              <a:spcAft>
                <a:spcPct val="0"/>
              </a:spcAft>
              <a:buClr>
                <a:srgbClr val="004880"/>
              </a:buClr>
              <a:buChar char="»"/>
              <a:defRPr sz="3200">
                <a:solidFill>
                  <a:srgbClr val="4157AD"/>
                </a:solidFill>
                <a:latin typeface="+mn-lt"/>
              </a:defRPr>
            </a:lvl9pPr>
          </a:lstStyle>
          <a:p>
            <a:pPr marL="457200" indent="-457200">
              <a:buFont typeface="Arial" pitchFamily="34" charset="0"/>
              <a:buChar char="•"/>
            </a:pPr>
            <a:r>
              <a:rPr lang="es-MX" sz="2800" dirty="0"/>
              <a:t>Bancos de capacitores</a:t>
            </a:r>
          </a:p>
          <a:p>
            <a:pPr marL="457200" indent="-457200">
              <a:buFont typeface="Arial" pitchFamily="34" charset="0"/>
              <a:buChar char="•"/>
            </a:pPr>
            <a:endParaRPr lang="es-MX" dirty="0"/>
          </a:p>
        </p:txBody>
      </p:sp>
    </p:spTree>
    <p:extLst>
      <p:ext uri="{BB962C8B-B14F-4D97-AF65-F5344CB8AC3E}">
        <p14:creationId xmlns:p14="http://schemas.microsoft.com/office/powerpoint/2010/main" val="242068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1000"/>
                                        <p:tgtEl>
                                          <p:spTgt spid="66"/>
                                        </p:tgtEl>
                                      </p:cBhvr>
                                    </p:animEffect>
                                    <p:anim calcmode="lin" valueType="num">
                                      <p:cBhvr>
                                        <p:cTn id="13" dur="1000" fill="hold"/>
                                        <p:tgtEl>
                                          <p:spTgt spid="66"/>
                                        </p:tgtEl>
                                        <p:attrNameLst>
                                          <p:attrName>ppt_x</p:attrName>
                                        </p:attrNameLst>
                                      </p:cBhvr>
                                      <p:tavLst>
                                        <p:tav tm="0">
                                          <p:val>
                                            <p:strVal val="#ppt_x"/>
                                          </p:val>
                                        </p:tav>
                                        <p:tav tm="100000">
                                          <p:val>
                                            <p:strVal val="#ppt_x"/>
                                          </p:val>
                                        </p:tav>
                                      </p:tavLst>
                                    </p:anim>
                                    <p:anim calcmode="lin" valueType="num">
                                      <p:cBhvr>
                                        <p:cTn id="14"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500" fill="hold"/>
                                        <p:tgtEl>
                                          <p:spTgt spid="65"/>
                                        </p:tgtEl>
                                        <p:attrNameLst>
                                          <p:attrName>ppt_x</p:attrName>
                                        </p:attrNameLst>
                                      </p:cBhvr>
                                      <p:tavLst>
                                        <p:tav tm="0">
                                          <p:val>
                                            <p:strVal val="#ppt_x"/>
                                          </p:val>
                                        </p:tav>
                                        <p:tav tm="100000">
                                          <p:val>
                                            <p:strVal val="#ppt_x"/>
                                          </p:val>
                                        </p:tav>
                                      </p:tavLst>
                                    </p:anim>
                                    <p:anim calcmode="lin" valueType="num">
                                      <p:cBhvr additive="base">
                                        <p:cTn id="20" dur="500" fill="hold"/>
                                        <p:tgtEl>
                                          <p:spTgt spid="6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24"/>
                                        </p:tgtEl>
                                        <p:attrNameLst>
                                          <p:attrName>style.visibility</p:attrName>
                                        </p:attrNameLst>
                                      </p:cBhvr>
                                      <p:to>
                                        <p:strVal val="visible"/>
                                      </p:to>
                                    </p:set>
                                    <p:anim calcmode="lin" valueType="num">
                                      <p:cBhvr additive="base">
                                        <p:cTn id="23" dur="500" fill="hold"/>
                                        <p:tgtEl>
                                          <p:spTgt spid="424"/>
                                        </p:tgtEl>
                                        <p:attrNameLst>
                                          <p:attrName>ppt_x</p:attrName>
                                        </p:attrNameLst>
                                      </p:cBhvr>
                                      <p:tavLst>
                                        <p:tav tm="0">
                                          <p:val>
                                            <p:strVal val="#ppt_x"/>
                                          </p:val>
                                        </p:tav>
                                        <p:tav tm="100000">
                                          <p:val>
                                            <p:strVal val="#ppt_x"/>
                                          </p:val>
                                        </p:tav>
                                      </p:tavLst>
                                    </p:anim>
                                    <p:anim calcmode="lin" valueType="num">
                                      <p:cBhvr additive="base">
                                        <p:cTn id="24" dur="500" fill="hold"/>
                                        <p:tgtEl>
                                          <p:spTgt spid="4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Bloques</a:t>
            </a:r>
            <a:r>
              <a:rPr lang="en-US" dirty="0"/>
              <a:t> </a:t>
            </a:r>
            <a:r>
              <a:rPr lang="en-US" dirty="0" err="1"/>
              <a:t>Principales</a:t>
            </a:r>
            <a:r>
              <a:rPr lang="en-US" dirty="0"/>
              <a:t> de la</a:t>
            </a:r>
            <a:br>
              <a:rPr lang="en-US" dirty="0"/>
            </a:br>
            <a:r>
              <a:rPr lang="en-US" dirty="0" err="1"/>
              <a:t>Optimización</a:t>
            </a:r>
            <a:r>
              <a:rPr lang="en-US" dirty="0"/>
              <a:t> de la </a:t>
            </a:r>
            <a:r>
              <a:rPr lang="en-US" dirty="0" err="1"/>
              <a:t>Distribución</a:t>
            </a:r>
            <a:endParaRPr lang="en-US" dirty="0"/>
          </a:p>
        </p:txBody>
      </p:sp>
    </p:spTree>
    <p:extLst>
      <p:ext uri="{BB962C8B-B14F-4D97-AF65-F5344CB8AC3E}">
        <p14:creationId xmlns:p14="http://schemas.microsoft.com/office/powerpoint/2010/main" val="1763152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55600" y="260648"/>
            <a:ext cx="8459788" cy="1132334"/>
          </a:xfrm>
        </p:spPr>
        <p:txBody>
          <a:bodyPr/>
          <a:lstStyle/>
          <a:p>
            <a:r>
              <a:rPr lang="es-MX" dirty="0">
                <a:latin typeface="GE Inspira" pitchFamily="34" charset="0"/>
              </a:rPr>
              <a:t>Ejemplo: Eficiencia de la red sin IVVC</a:t>
            </a:r>
          </a:p>
        </p:txBody>
      </p:sp>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99" y="1692464"/>
            <a:ext cx="8608130" cy="398500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794077" y="4353636"/>
            <a:ext cx="5036023" cy="928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MX">
              <a:solidFill>
                <a:srgbClr val="FFFFFF"/>
              </a:solidFill>
            </a:endParaRPr>
          </a:p>
        </p:txBody>
      </p:sp>
      <p:sp>
        <p:nvSpPr>
          <p:cNvPr id="3" name="Rectangle 2"/>
          <p:cNvSpPr/>
          <p:nvPr/>
        </p:nvSpPr>
        <p:spPr>
          <a:xfrm>
            <a:off x="5759355" y="1719760"/>
            <a:ext cx="3084395" cy="450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MX">
              <a:solidFill>
                <a:srgbClr val="FFFFFF"/>
              </a:solidFill>
            </a:endParaRPr>
          </a:p>
        </p:txBody>
      </p:sp>
      <p:sp>
        <p:nvSpPr>
          <p:cNvPr id="8" name="Rectangle 7"/>
          <p:cNvSpPr/>
          <p:nvPr/>
        </p:nvSpPr>
        <p:spPr>
          <a:xfrm>
            <a:off x="2090384" y="3373273"/>
            <a:ext cx="6755642" cy="928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MX">
              <a:solidFill>
                <a:srgbClr val="FFFFFF"/>
              </a:solidFill>
            </a:endParaRPr>
          </a:p>
        </p:txBody>
      </p:sp>
      <p:sp>
        <p:nvSpPr>
          <p:cNvPr id="4" name="Freeform 3"/>
          <p:cNvSpPr/>
          <p:nvPr/>
        </p:nvSpPr>
        <p:spPr>
          <a:xfrm>
            <a:off x="2057400" y="4338638"/>
            <a:ext cx="1747838" cy="971550"/>
          </a:xfrm>
          <a:custGeom>
            <a:avLst/>
            <a:gdLst>
              <a:gd name="connsiteX0" fmla="*/ 0 w 1747838"/>
              <a:gd name="connsiteY0" fmla="*/ 0 h 971550"/>
              <a:gd name="connsiteX1" fmla="*/ 642938 w 1747838"/>
              <a:gd name="connsiteY1" fmla="*/ 952500 h 971550"/>
              <a:gd name="connsiteX2" fmla="*/ 1747838 w 1747838"/>
              <a:gd name="connsiteY2" fmla="*/ 971550 h 971550"/>
              <a:gd name="connsiteX3" fmla="*/ 1724025 w 1747838"/>
              <a:gd name="connsiteY3" fmla="*/ 790575 h 971550"/>
              <a:gd name="connsiteX4" fmla="*/ 0 w 1747838"/>
              <a:gd name="connsiteY4" fmla="*/ 0 h 9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838" h="971550">
                <a:moveTo>
                  <a:pt x="0" y="0"/>
                </a:moveTo>
                <a:lnTo>
                  <a:pt x="642938" y="952500"/>
                </a:lnTo>
                <a:lnTo>
                  <a:pt x="1747838" y="971550"/>
                </a:lnTo>
                <a:lnTo>
                  <a:pt x="1724025" y="79057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MX">
              <a:solidFill>
                <a:srgbClr val="FFFFFF"/>
              </a:solidFill>
            </a:endParaRPr>
          </a:p>
        </p:txBody>
      </p:sp>
      <p:sp>
        <p:nvSpPr>
          <p:cNvPr id="5" name="Freeform 4"/>
          <p:cNvSpPr/>
          <p:nvPr/>
        </p:nvSpPr>
        <p:spPr>
          <a:xfrm>
            <a:off x="2047875" y="4333875"/>
            <a:ext cx="1762125" cy="385763"/>
          </a:xfrm>
          <a:custGeom>
            <a:avLst/>
            <a:gdLst>
              <a:gd name="connsiteX0" fmla="*/ 0 w 1762125"/>
              <a:gd name="connsiteY0" fmla="*/ 0 h 290513"/>
              <a:gd name="connsiteX1" fmla="*/ 1138238 w 1762125"/>
              <a:gd name="connsiteY1" fmla="*/ 290513 h 290513"/>
              <a:gd name="connsiteX2" fmla="*/ 1752600 w 1762125"/>
              <a:gd name="connsiteY2" fmla="*/ 242888 h 290513"/>
              <a:gd name="connsiteX3" fmla="*/ 1762125 w 1762125"/>
              <a:gd name="connsiteY3" fmla="*/ 4763 h 290513"/>
              <a:gd name="connsiteX4" fmla="*/ 0 w 1762125"/>
              <a:gd name="connsiteY4" fmla="*/ 0 h 290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5" h="290513">
                <a:moveTo>
                  <a:pt x="0" y="0"/>
                </a:moveTo>
                <a:lnTo>
                  <a:pt x="1138238" y="290513"/>
                </a:lnTo>
                <a:lnTo>
                  <a:pt x="1752600" y="242888"/>
                </a:lnTo>
                <a:lnTo>
                  <a:pt x="1762125" y="476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MX">
              <a:solidFill>
                <a:srgbClr val="FFFFFF"/>
              </a:solidFill>
            </a:endParaRPr>
          </a:p>
        </p:txBody>
      </p:sp>
    </p:spTree>
    <p:extLst>
      <p:ext uri="{BB962C8B-B14F-4D97-AF65-F5344CB8AC3E}">
        <p14:creationId xmlns:p14="http://schemas.microsoft.com/office/powerpoint/2010/main" val="114555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55600" y="260648"/>
            <a:ext cx="8459788" cy="864096"/>
          </a:xfrm>
        </p:spPr>
        <p:txBody>
          <a:bodyPr/>
          <a:lstStyle/>
          <a:p>
            <a:r>
              <a:rPr lang="es-MX" dirty="0">
                <a:latin typeface="GE Inspira" pitchFamily="34" charset="0"/>
              </a:rPr>
              <a:t>Ejemplo: Eficiencia de la red con IVVC</a:t>
            </a:r>
          </a:p>
        </p:txBody>
      </p:sp>
      <p:sp>
        <p:nvSpPr>
          <p:cNvPr id="3" name="Content Placeholder 2"/>
          <p:cNvSpPr>
            <a:spLocks noGrp="1"/>
          </p:cNvSpPr>
          <p:nvPr>
            <p:ph idx="1"/>
          </p:nvPr>
        </p:nvSpPr>
        <p:spPr>
          <a:xfrm>
            <a:off x="342900" y="1196752"/>
            <a:ext cx="8459788" cy="405656"/>
          </a:xfrm>
        </p:spPr>
        <p:txBody>
          <a:bodyPr/>
          <a:lstStyle/>
          <a:p>
            <a:r>
              <a:rPr lang="es-MX" sz="2000" dirty="0"/>
              <a:t>IVVC provee niveles de voltaje regulado con fluctuaciones mínimas a lo largo de la línea de distribución</a:t>
            </a:r>
          </a:p>
        </p:txBody>
      </p:sp>
      <p:sp>
        <p:nvSpPr>
          <p:cNvPr id="6" name="Text Box 3"/>
          <p:cNvSpPr txBox="1">
            <a:spLocks noChangeArrowheads="1"/>
          </p:cNvSpPr>
          <p:nvPr/>
        </p:nvSpPr>
        <p:spPr bwMode="auto">
          <a:xfrm>
            <a:off x="259733" y="5494042"/>
            <a:ext cx="8557654" cy="584775"/>
          </a:xfrm>
          <a:prstGeom prst="rect">
            <a:avLst/>
          </a:prstGeom>
          <a:noFill/>
          <a:ln w="9525">
            <a:noFill/>
            <a:miter lim="800000"/>
            <a:headEnd/>
            <a:tailEnd/>
          </a:ln>
        </p:spPr>
        <p:txBody>
          <a:bodyPr wrap="square">
            <a:spAutoFit/>
          </a:bodyPr>
          <a:lstStyle/>
          <a:p>
            <a:pPr marL="114300" lvl="1" eaLnBrk="0" fontAlgn="base" hangingPunct="0">
              <a:spcBef>
                <a:spcPts val="432"/>
              </a:spcBef>
              <a:spcAft>
                <a:spcPct val="0"/>
              </a:spcAft>
              <a:buClr>
                <a:srgbClr val="1E4191"/>
              </a:buClr>
              <a:defRPr/>
            </a:pPr>
            <a:r>
              <a:rPr lang="en-US" sz="1600" b="1" dirty="0">
                <a:solidFill>
                  <a:srgbClr val="7A7A7A"/>
                </a:solidFill>
              </a:rPr>
              <a:t>El </a:t>
            </a:r>
            <a:r>
              <a:rPr lang="en-US" sz="1600" b="1" dirty="0" err="1">
                <a:solidFill>
                  <a:srgbClr val="7A7A7A"/>
                </a:solidFill>
              </a:rPr>
              <a:t>sistema</a:t>
            </a:r>
            <a:r>
              <a:rPr lang="en-US" sz="1600" b="1" dirty="0">
                <a:solidFill>
                  <a:srgbClr val="7A7A7A"/>
                </a:solidFill>
              </a:rPr>
              <a:t> Volt/VAR </a:t>
            </a:r>
            <a:r>
              <a:rPr lang="en-US" sz="1600" b="1" dirty="0" err="1">
                <a:solidFill>
                  <a:srgbClr val="7A7A7A"/>
                </a:solidFill>
              </a:rPr>
              <a:t>facilta</a:t>
            </a:r>
            <a:r>
              <a:rPr lang="en-US" sz="1600" b="1" dirty="0">
                <a:solidFill>
                  <a:srgbClr val="7A7A7A"/>
                </a:solidFill>
              </a:rPr>
              <a:t> la </a:t>
            </a:r>
            <a:r>
              <a:rPr lang="en-US" sz="1600" b="1" dirty="0" err="1">
                <a:solidFill>
                  <a:srgbClr val="7A7A7A"/>
                </a:solidFill>
              </a:rPr>
              <a:t>Conservación</a:t>
            </a:r>
            <a:r>
              <a:rPr lang="en-US" sz="1600" b="1" dirty="0">
                <a:solidFill>
                  <a:srgbClr val="7A7A7A"/>
                </a:solidFill>
              </a:rPr>
              <a:t> de la </a:t>
            </a:r>
            <a:r>
              <a:rPr lang="en-US" sz="1600" b="1" dirty="0" err="1">
                <a:solidFill>
                  <a:srgbClr val="7A7A7A"/>
                </a:solidFill>
              </a:rPr>
              <a:t>Reducción</a:t>
            </a:r>
            <a:r>
              <a:rPr lang="en-US" sz="1600" b="1" dirty="0">
                <a:solidFill>
                  <a:srgbClr val="7A7A7A"/>
                </a:solidFill>
              </a:rPr>
              <a:t> de </a:t>
            </a:r>
            <a:r>
              <a:rPr lang="en-US" sz="1600" b="1" dirty="0" err="1">
                <a:solidFill>
                  <a:srgbClr val="7A7A7A"/>
                </a:solidFill>
              </a:rPr>
              <a:t>Voltaje</a:t>
            </a:r>
            <a:r>
              <a:rPr lang="en-US" sz="1600" b="1" dirty="0">
                <a:solidFill>
                  <a:srgbClr val="7A7A7A"/>
                </a:solidFill>
              </a:rPr>
              <a:t> (CVR) la </a:t>
            </a:r>
            <a:r>
              <a:rPr lang="en-US" sz="1600" b="1" dirty="0" err="1">
                <a:solidFill>
                  <a:srgbClr val="7A7A7A"/>
                </a:solidFill>
              </a:rPr>
              <a:t>cual</a:t>
            </a:r>
            <a:r>
              <a:rPr lang="en-US" sz="1600" b="1" dirty="0">
                <a:solidFill>
                  <a:srgbClr val="7A7A7A"/>
                </a:solidFill>
              </a:rPr>
              <a:t> reduce la </a:t>
            </a:r>
            <a:r>
              <a:rPr lang="en-US" sz="1600" b="1" dirty="0" err="1">
                <a:solidFill>
                  <a:srgbClr val="7A7A7A"/>
                </a:solidFill>
              </a:rPr>
              <a:t>generacion</a:t>
            </a:r>
            <a:r>
              <a:rPr lang="en-US" sz="1600" b="1" dirty="0">
                <a:solidFill>
                  <a:srgbClr val="7A7A7A"/>
                </a:solidFill>
              </a:rPr>
              <a:t> </a:t>
            </a:r>
            <a:r>
              <a:rPr lang="en-US" sz="1600" b="1" dirty="0" err="1">
                <a:solidFill>
                  <a:srgbClr val="7A7A7A"/>
                </a:solidFill>
              </a:rPr>
              <a:t>requerida</a:t>
            </a:r>
            <a:r>
              <a:rPr lang="en-US" sz="1600" b="1" dirty="0">
                <a:solidFill>
                  <a:srgbClr val="7A7A7A"/>
                </a:solidFill>
              </a:rPr>
              <a:t> </a:t>
            </a:r>
            <a:r>
              <a:rPr lang="en-US" sz="1600" b="1" dirty="0" err="1">
                <a:solidFill>
                  <a:srgbClr val="7A7A7A"/>
                </a:solidFill>
              </a:rPr>
              <a:t>para</a:t>
            </a:r>
            <a:r>
              <a:rPr lang="en-US" sz="1600" b="1" dirty="0">
                <a:solidFill>
                  <a:srgbClr val="7A7A7A"/>
                </a:solidFill>
              </a:rPr>
              <a:t> </a:t>
            </a:r>
            <a:r>
              <a:rPr lang="en-US" sz="1600" b="1" dirty="0" err="1">
                <a:solidFill>
                  <a:srgbClr val="7A7A7A"/>
                </a:solidFill>
              </a:rPr>
              <a:t>satisfacer</a:t>
            </a:r>
            <a:r>
              <a:rPr lang="en-US" sz="1600" b="1" dirty="0">
                <a:solidFill>
                  <a:srgbClr val="7A7A7A"/>
                </a:solidFill>
              </a:rPr>
              <a:t> la </a:t>
            </a:r>
            <a:r>
              <a:rPr lang="en-US" sz="1600" b="1" dirty="0" err="1">
                <a:solidFill>
                  <a:srgbClr val="7A7A7A"/>
                </a:solidFill>
              </a:rPr>
              <a:t>demanda</a:t>
            </a:r>
            <a:r>
              <a:rPr lang="en-US" sz="1600" b="1" dirty="0">
                <a:solidFill>
                  <a:srgbClr val="7A7A7A"/>
                </a:solidFill>
              </a:rPr>
              <a:t> del </a:t>
            </a:r>
            <a:r>
              <a:rPr lang="en-US" sz="1600" b="1" dirty="0" err="1">
                <a:solidFill>
                  <a:srgbClr val="7A7A7A"/>
                </a:solidFill>
              </a:rPr>
              <a:t>sistema</a:t>
            </a:r>
            <a:endParaRPr lang="en-US" sz="1600" b="1" dirty="0">
              <a:solidFill>
                <a:srgbClr val="7A7A7A"/>
              </a:solidFill>
            </a:endParaRPr>
          </a:p>
        </p:txBody>
      </p:sp>
      <p:grpSp>
        <p:nvGrpSpPr>
          <p:cNvPr id="2" name="Group 1"/>
          <p:cNvGrpSpPr/>
          <p:nvPr/>
        </p:nvGrpSpPr>
        <p:grpSpPr>
          <a:xfrm>
            <a:off x="196928" y="1872624"/>
            <a:ext cx="8796945" cy="3456384"/>
            <a:chOff x="251520" y="2636912"/>
            <a:chExt cx="8796945" cy="3456384"/>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36912"/>
              <a:ext cx="6381750"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198175" y="5042491"/>
              <a:ext cx="2673804" cy="276999"/>
            </a:xfrm>
            <a:prstGeom prst="rect">
              <a:avLst/>
            </a:prstGeom>
            <a:noFill/>
          </p:spPr>
          <p:txBody>
            <a:bodyPr wrap="square" rtlCol="0">
              <a:spAutoFit/>
            </a:bodyPr>
            <a:lstStyle/>
            <a:p>
              <a:pPr eaLnBrk="0" fontAlgn="base" hangingPunct="0">
                <a:spcBef>
                  <a:spcPct val="0"/>
                </a:spcBef>
                <a:spcAft>
                  <a:spcPct val="0"/>
                </a:spcAft>
              </a:pPr>
              <a:r>
                <a:rPr lang="en-US" sz="1200" dirty="0" err="1">
                  <a:solidFill>
                    <a:srgbClr val="FF0000"/>
                  </a:solidFill>
                </a:rPr>
                <a:t>Voltaje</a:t>
              </a:r>
              <a:r>
                <a:rPr lang="en-US" sz="1200" dirty="0">
                  <a:solidFill>
                    <a:srgbClr val="FF0000"/>
                  </a:solidFill>
                </a:rPr>
                <a:t> </a:t>
              </a:r>
              <a:r>
                <a:rPr lang="en-US" sz="1200" dirty="0" err="1">
                  <a:solidFill>
                    <a:srgbClr val="FF0000"/>
                  </a:solidFill>
                </a:rPr>
                <a:t>controlado</a:t>
              </a:r>
              <a:r>
                <a:rPr lang="en-US" sz="1200" dirty="0">
                  <a:solidFill>
                    <a:srgbClr val="FF0000"/>
                  </a:solidFill>
                </a:rPr>
                <a:t> con </a:t>
              </a:r>
              <a:r>
                <a:rPr lang="en-US" sz="1200" dirty="0" err="1">
                  <a:solidFill>
                    <a:srgbClr val="FF0000"/>
                  </a:solidFill>
                </a:rPr>
                <a:t>controladores</a:t>
              </a:r>
              <a:endParaRPr lang="en-US" sz="1200" dirty="0">
                <a:solidFill>
                  <a:srgbClr val="FF0000"/>
                </a:solidFill>
              </a:endParaRPr>
            </a:p>
          </p:txBody>
        </p:sp>
        <p:sp>
          <p:nvSpPr>
            <p:cNvPr id="12" name="TextBox 11"/>
            <p:cNvSpPr txBox="1"/>
            <p:nvPr/>
          </p:nvSpPr>
          <p:spPr>
            <a:xfrm>
              <a:off x="6209056" y="5303751"/>
              <a:ext cx="2839409" cy="276999"/>
            </a:xfrm>
            <a:prstGeom prst="rect">
              <a:avLst/>
            </a:prstGeom>
            <a:noFill/>
          </p:spPr>
          <p:txBody>
            <a:bodyPr wrap="square" rtlCol="0">
              <a:spAutoFit/>
            </a:bodyPr>
            <a:lstStyle/>
            <a:p>
              <a:pPr eaLnBrk="0" fontAlgn="base" hangingPunct="0">
                <a:spcBef>
                  <a:spcPct val="0"/>
                </a:spcBef>
                <a:spcAft>
                  <a:spcPct val="0"/>
                </a:spcAft>
              </a:pPr>
              <a:r>
                <a:rPr lang="en-US" sz="1200" dirty="0" err="1">
                  <a:solidFill>
                    <a:srgbClr val="1E4191"/>
                  </a:solidFill>
                </a:rPr>
                <a:t>Voltaje</a:t>
              </a:r>
              <a:r>
                <a:rPr lang="en-US" sz="1200" dirty="0">
                  <a:solidFill>
                    <a:srgbClr val="1E4191"/>
                  </a:solidFill>
                </a:rPr>
                <a:t> </a:t>
              </a:r>
              <a:r>
                <a:rPr lang="en-US" sz="1200" dirty="0" err="1">
                  <a:solidFill>
                    <a:srgbClr val="1E4191"/>
                  </a:solidFill>
                </a:rPr>
                <a:t>optimizado</a:t>
              </a:r>
              <a:r>
                <a:rPr lang="en-US" sz="1200" dirty="0">
                  <a:solidFill>
                    <a:srgbClr val="1E4191"/>
                  </a:solidFill>
                </a:rPr>
                <a:t> con un </a:t>
              </a:r>
              <a:r>
                <a:rPr lang="en-US" sz="1200" dirty="0" err="1">
                  <a:solidFill>
                    <a:srgbClr val="1E4191"/>
                  </a:solidFill>
                </a:rPr>
                <a:t>sistema</a:t>
              </a:r>
              <a:r>
                <a:rPr lang="en-US" sz="1200" dirty="0">
                  <a:solidFill>
                    <a:srgbClr val="1E4191"/>
                  </a:solidFill>
                </a:rPr>
                <a:t> IVVC</a:t>
              </a:r>
            </a:p>
          </p:txBody>
        </p:sp>
        <p:cxnSp>
          <p:nvCxnSpPr>
            <p:cNvPr id="13" name="Straight Arrow Connector 12"/>
            <p:cNvCxnSpPr/>
            <p:nvPr/>
          </p:nvCxnSpPr>
          <p:spPr bwMode="auto">
            <a:xfrm flipH="1">
              <a:off x="5436096" y="5424285"/>
              <a:ext cx="772962" cy="15646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flipH="1">
              <a:off x="5529938" y="5184789"/>
              <a:ext cx="657344" cy="239496"/>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 name="Rectangle 3"/>
          <p:cNvSpPr/>
          <p:nvPr/>
        </p:nvSpPr>
        <p:spPr>
          <a:xfrm>
            <a:off x="196928" y="3600817"/>
            <a:ext cx="8796945" cy="1796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MX">
              <a:solidFill>
                <a:srgbClr val="FFFFFF"/>
              </a:solidFill>
            </a:endParaRPr>
          </a:p>
        </p:txBody>
      </p:sp>
    </p:spTree>
    <p:extLst>
      <p:ext uri="{BB962C8B-B14F-4D97-AF65-F5344CB8AC3E}">
        <p14:creationId xmlns:p14="http://schemas.microsoft.com/office/powerpoint/2010/main" val="419862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280988"/>
            <a:ext cx="8801100" cy="998537"/>
          </a:xfrm>
        </p:spPr>
        <p:txBody>
          <a:bodyPr/>
          <a:lstStyle/>
          <a:p>
            <a:r>
              <a:rPr lang="en-US" dirty="0"/>
              <a:t>FDIR </a:t>
            </a:r>
            <a:r>
              <a:rPr lang="en-US" dirty="0" err="1"/>
              <a:t>para</a:t>
            </a:r>
            <a:r>
              <a:rPr lang="en-US" dirty="0"/>
              <a:t> </a:t>
            </a:r>
            <a:r>
              <a:rPr lang="en-US" dirty="0" err="1"/>
              <a:t>mejorar</a:t>
            </a:r>
            <a:r>
              <a:rPr lang="en-US" dirty="0"/>
              <a:t> la </a:t>
            </a:r>
            <a:r>
              <a:rPr lang="en-US" dirty="0" err="1"/>
              <a:t>Confiabilidad</a:t>
            </a:r>
            <a:endParaRPr lang="en-US" dirty="0"/>
          </a:p>
        </p:txBody>
      </p:sp>
    </p:spTree>
    <p:extLst>
      <p:ext uri="{BB962C8B-B14F-4D97-AF65-F5344CB8AC3E}">
        <p14:creationId xmlns:p14="http://schemas.microsoft.com/office/powerpoint/2010/main" val="581267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88640"/>
            <a:ext cx="8459788" cy="998537"/>
          </a:xfrm>
        </p:spPr>
        <p:txBody>
          <a:bodyPr/>
          <a:lstStyle/>
          <a:p>
            <a:r>
              <a:rPr lang="es-MX" sz="3600" dirty="0">
                <a:latin typeface="GE Inspira" pitchFamily="34" charset="0"/>
              </a:rPr>
              <a:t>Confiabilidad de la red por medio de FDIR</a:t>
            </a:r>
          </a:p>
        </p:txBody>
      </p:sp>
      <p:sp>
        <p:nvSpPr>
          <p:cNvPr id="4" name="Content Placeholder 2"/>
          <p:cNvSpPr>
            <a:spLocks noGrp="1"/>
          </p:cNvSpPr>
          <p:nvPr>
            <p:ph idx="1"/>
          </p:nvPr>
        </p:nvSpPr>
        <p:spPr>
          <a:xfrm>
            <a:off x="342900" y="1367160"/>
            <a:ext cx="8459788" cy="405656"/>
          </a:xfrm>
        </p:spPr>
        <p:txBody>
          <a:bodyPr/>
          <a:lstStyle/>
          <a:p>
            <a:r>
              <a:rPr lang="es-MX" sz="2000" dirty="0"/>
              <a:t>¿Qué es la Detección, Aislamiento y Restauración  de falla (FDIR)?</a:t>
            </a:r>
          </a:p>
        </p:txBody>
      </p:sp>
      <p:sp>
        <p:nvSpPr>
          <p:cNvPr id="8" name="Text Box 5"/>
          <p:cNvSpPr txBox="1">
            <a:spLocks noChangeArrowheads="1"/>
          </p:cNvSpPr>
          <p:nvPr/>
        </p:nvSpPr>
        <p:spPr bwMode="auto">
          <a:xfrm>
            <a:off x="338022" y="1700808"/>
            <a:ext cx="8519697" cy="584775"/>
          </a:xfrm>
          <a:prstGeom prst="rect">
            <a:avLst/>
          </a:prstGeom>
          <a:noFill/>
          <a:ln>
            <a:noFill/>
          </a:ln>
          <a:effectLst/>
          <a:extLst>
            <a:ext uri="{909E8E84-426E-40DD-AFC4-6F175D3DCCD1}">
              <a14:hiddenFill xmlns:a14="http://schemas.microsoft.com/office/drawing/2010/main">
                <a:gradFill rotWithShape="0">
                  <a:gsLst>
                    <a:gs pos="0">
                      <a:srgbClr val="3C73B9"/>
                    </a:gs>
                    <a:gs pos="100000">
                      <a:srgbClr val="FFFFFF"/>
                    </a:gs>
                  </a:gsLst>
                  <a:lin ang="5400000" scaled="1"/>
                </a:gradFill>
              </a14:hiddenFill>
            </a:ext>
            <a:ext uri="{91240B29-F687-4F45-9708-019B960494DF}">
              <a14:hiddenLine xmlns:a14="http://schemas.microsoft.com/office/drawing/2010/main" w="9525">
                <a:solidFill>
                  <a:srgbClr val="3C73B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eaLnBrk="0" fontAlgn="base" hangingPunct="0">
              <a:spcBef>
                <a:spcPct val="0"/>
              </a:spcBef>
              <a:spcAft>
                <a:spcPct val="0"/>
              </a:spcAft>
              <a:buFont typeface="Arial" charset="0"/>
              <a:buChar char="•"/>
            </a:pPr>
            <a:r>
              <a:rPr lang="en-US" sz="1600" b="1" dirty="0">
                <a:solidFill>
                  <a:srgbClr val="7A7A7A"/>
                </a:solidFill>
              </a:rPr>
              <a:t>Un </a:t>
            </a:r>
            <a:r>
              <a:rPr lang="en-US" sz="1600" b="1" dirty="0" err="1">
                <a:solidFill>
                  <a:srgbClr val="7A7A7A"/>
                </a:solidFill>
              </a:rPr>
              <a:t>sistema</a:t>
            </a:r>
            <a:r>
              <a:rPr lang="en-US" sz="1600" b="1" dirty="0">
                <a:solidFill>
                  <a:srgbClr val="7A7A7A"/>
                </a:solidFill>
              </a:rPr>
              <a:t> FDIR </a:t>
            </a:r>
            <a:r>
              <a:rPr lang="en-US" sz="1600" b="1" dirty="0" err="1">
                <a:solidFill>
                  <a:srgbClr val="7A7A7A"/>
                </a:solidFill>
              </a:rPr>
              <a:t>permite</a:t>
            </a:r>
            <a:r>
              <a:rPr lang="en-US" sz="1600" b="1" dirty="0">
                <a:solidFill>
                  <a:srgbClr val="7A7A7A"/>
                </a:solidFill>
              </a:rPr>
              <a:t> a la </a:t>
            </a:r>
            <a:r>
              <a:rPr lang="en-US" sz="1600" b="1" dirty="0" err="1">
                <a:solidFill>
                  <a:srgbClr val="7A7A7A"/>
                </a:solidFill>
              </a:rPr>
              <a:t>empresa</a:t>
            </a:r>
            <a:r>
              <a:rPr lang="en-US" sz="1600" b="1" dirty="0">
                <a:solidFill>
                  <a:srgbClr val="7A7A7A"/>
                </a:solidFill>
              </a:rPr>
              <a:t> </a:t>
            </a:r>
            <a:r>
              <a:rPr lang="en-US" sz="1600" b="1" dirty="0" err="1">
                <a:solidFill>
                  <a:srgbClr val="7A7A7A"/>
                </a:solidFill>
              </a:rPr>
              <a:t>eléctrica</a:t>
            </a:r>
            <a:r>
              <a:rPr lang="en-US" sz="1600" b="1" dirty="0">
                <a:solidFill>
                  <a:srgbClr val="7A7A7A"/>
                </a:solidFill>
              </a:rPr>
              <a:t> la </a:t>
            </a:r>
            <a:r>
              <a:rPr lang="en-US" sz="1600" b="1" dirty="0" err="1">
                <a:solidFill>
                  <a:srgbClr val="7A7A7A"/>
                </a:solidFill>
              </a:rPr>
              <a:t>reconfiguración</a:t>
            </a:r>
            <a:r>
              <a:rPr lang="en-US" sz="1600" b="1" dirty="0">
                <a:solidFill>
                  <a:srgbClr val="7A7A7A"/>
                </a:solidFill>
              </a:rPr>
              <a:t> de la red </a:t>
            </a:r>
            <a:r>
              <a:rPr lang="en-US" sz="1600" b="1" dirty="0" err="1">
                <a:solidFill>
                  <a:srgbClr val="7A7A7A"/>
                </a:solidFill>
              </a:rPr>
              <a:t>eléctrica</a:t>
            </a:r>
            <a:r>
              <a:rPr lang="en-US" sz="1600" b="1" dirty="0">
                <a:solidFill>
                  <a:srgbClr val="7A7A7A"/>
                </a:solidFill>
              </a:rPr>
              <a:t> </a:t>
            </a:r>
            <a:r>
              <a:rPr lang="en-US" sz="1600" b="1" dirty="0" err="1">
                <a:solidFill>
                  <a:srgbClr val="7A7A7A"/>
                </a:solidFill>
              </a:rPr>
              <a:t>remotamente</a:t>
            </a:r>
            <a:r>
              <a:rPr lang="en-US" sz="1600" b="1" dirty="0">
                <a:solidFill>
                  <a:srgbClr val="7A7A7A"/>
                </a:solidFill>
              </a:rPr>
              <a:t> o </a:t>
            </a:r>
            <a:r>
              <a:rPr lang="en-US" sz="1600" b="1" dirty="0" err="1">
                <a:solidFill>
                  <a:srgbClr val="7A7A7A"/>
                </a:solidFill>
              </a:rPr>
              <a:t>automáticamente</a:t>
            </a:r>
            <a:r>
              <a:rPr lang="en-US" sz="1600" b="1" dirty="0">
                <a:solidFill>
                  <a:srgbClr val="7A7A7A"/>
                </a:solidFill>
              </a:rPr>
              <a:t> en </a:t>
            </a:r>
            <a:r>
              <a:rPr lang="en-US" sz="1600" b="1" dirty="0" err="1">
                <a:solidFill>
                  <a:srgbClr val="7A7A7A"/>
                </a:solidFill>
              </a:rPr>
              <a:t>respuesta</a:t>
            </a:r>
            <a:r>
              <a:rPr lang="en-US" sz="1600" b="1" dirty="0">
                <a:solidFill>
                  <a:srgbClr val="7A7A7A"/>
                </a:solidFill>
              </a:rPr>
              <a:t> a </a:t>
            </a:r>
            <a:r>
              <a:rPr lang="en-US" sz="1600" b="1" dirty="0" err="1">
                <a:solidFill>
                  <a:srgbClr val="7A7A7A"/>
                </a:solidFill>
              </a:rPr>
              <a:t>una</a:t>
            </a:r>
            <a:r>
              <a:rPr lang="en-US" sz="1600" b="1" dirty="0">
                <a:solidFill>
                  <a:srgbClr val="7A7A7A"/>
                </a:solidFill>
              </a:rPr>
              <a:t> </a:t>
            </a:r>
            <a:r>
              <a:rPr lang="en-US" sz="1600" b="1" dirty="0" err="1">
                <a:solidFill>
                  <a:srgbClr val="7A7A7A"/>
                </a:solidFill>
              </a:rPr>
              <a:t>interrupción</a:t>
            </a:r>
            <a:r>
              <a:rPr lang="en-US" sz="1600" b="1" dirty="0">
                <a:solidFill>
                  <a:srgbClr val="7A7A7A"/>
                </a:solidFill>
              </a:rPr>
              <a:t> del </a:t>
            </a:r>
            <a:r>
              <a:rPr lang="en-US" sz="1600" b="1" dirty="0" err="1">
                <a:solidFill>
                  <a:srgbClr val="7A7A7A"/>
                </a:solidFill>
              </a:rPr>
              <a:t>servicio</a:t>
            </a:r>
            <a:r>
              <a:rPr lang="en-US" sz="1600" b="1" dirty="0">
                <a:solidFill>
                  <a:srgbClr val="7A7A7A"/>
                </a:solidFill>
              </a:rPr>
              <a:t> (outage)</a:t>
            </a: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2348881"/>
            <a:ext cx="6113537" cy="2808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4"/>
          <p:cNvSpPr txBox="1">
            <a:spLocks noChangeArrowheads="1"/>
          </p:cNvSpPr>
          <p:nvPr/>
        </p:nvSpPr>
        <p:spPr bwMode="auto">
          <a:xfrm>
            <a:off x="237210" y="3405768"/>
            <a:ext cx="6457504" cy="2877711"/>
          </a:xfrm>
          <a:prstGeom prst="rect">
            <a:avLst/>
          </a:prstGeom>
          <a:noFill/>
          <a:ln>
            <a:noFill/>
          </a:ln>
          <a:effectLst/>
          <a:extLst>
            <a:ext uri="{909E8E84-426E-40DD-AFC4-6F175D3DCCD1}">
              <a14:hiddenFill xmlns:a14="http://schemas.microsoft.com/office/drawing/2010/main">
                <a:gradFill rotWithShape="0">
                  <a:gsLst>
                    <a:gs pos="0">
                      <a:srgbClr val="3C73B9"/>
                    </a:gs>
                    <a:gs pos="100000">
                      <a:srgbClr val="FFFFFF"/>
                    </a:gs>
                  </a:gsLst>
                  <a:lin ang="5400000" scaled="1"/>
                </a:gradFill>
              </a14:hiddenFill>
            </a:ext>
            <a:ext uri="{91240B29-F687-4F45-9708-019B960494DF}">
              <a14:hiddenLine xmlns:a14="http://schemas.microsoft.com/office/drawing/2010/main" w="9525">
                <a:solidFill>
                  <a:srgbClr val="3C73B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eaLnBrk="0" fontAlgn="base" hangingPunct="0">
              <a:spcBef>
                <a:spcPct val="50000"/>
              </a:spcBef>
              <a:spcAft>
                <a:spcPct val="0"/>
              </a:spcAft>
              <a:defRPr/>
            </a:pPr>
            <a:r>
              <a:rPr lang="en-US" sz="1800" b="1" dirty="0" err="1">
                <a:solidFill>
                  <a:srgbClr val="3C73B9"/>
                </a:solidFill>
              </a:rPr>
              <a:t>Beneficios</a:t>
            </a:r>
            <a:r>
              <a:rPr lang="en-US" sz="1800" b="1" dirty="0">
                <a:solidFill>
                  <a:srgbClr val="3C73B9"/>
                </a:solidFill>
              </a:rPr>
              <a:t> de FDIR :</a:t>
            </a:r>
          </a:p>
          <a:p>
            <a:pPr marL="342900" indent="-342900" eaLnBrk="0" fontAlgn="base" hangingPunct="0">
              <a:spcBef>
                <a:spcPct val="50000"/>
              </a:spcBef>
              <a:spcAft>
                <a:spcPct val="0"/>
              </a:spcAft>
              <a:buFont typeface="Arial" pitchFamily="34" charset="0"/>
              <a:buChar char="•"/>
              <a:defRPr/>
            </a:pPr>
            <a:r>
              <a:rPr lang="en-US" sz="1600" b="1" dirty="0" err="1">
                <a:solidFill>
                  <a:srgbClr val="7A7A7A"/>
                </a:solidFill>
              </a:rPr>
              <a:t>Mantiene</a:t>
            </a:r>
            <a:r>
              <a:rPr lang="en-US" sz="1600" b="1" dirty="0">
                <a:solidFill>
                  <a:srgbClr val="7A7A7A"/>
                </a:solidFill>
              </a:rPr>
              <a:t> el </a:t>
            </a:r>
            <a:r>
              <a:rPr lang="en-US" sz="1800" b="1" dirty="0" err="1">
                <a:solidFill>
                  <a:srgbClr val="7A7A7A"/>
                </a:solidFill>
              </a:rPr>
              <a:t>servicio</a:t>
            </a:r>
            <a:r>
              <a:rPr lang="en-US" sz="1600" b="1" dirty="0">
                <a:solidFill>
                  <a:srgbClr val="7A7A7A"/>
                </a:solidFill>
              </a:rPr>
              <a:t> </a:t>
            </a:r>
            <a:r>
              <a:rPr lang="en-US" sz="1600" b="1" dirty="0" err="1">
                <a:solidFill>
                  <a:srgbClr val="7A7A7A"/>
                </a:solidFill>
              </a:rPr>
              <a:t>aislando</a:t>
            </a:r>
            <a:r>
              <a:rPr lang="en-US" sz="1600" b="1" dirty="0">
                <a:solidFill>
                  <a:srgbClr val="7A7A7A"/>
                </a:solidFill>
              </a:rPr>
              <a:t> la </a:t>
            </a:r>
            <a:r>
              <a:rPr lang="en-US" sz="1600" b="1" dirty="0" err="1">
                <a:solidFill>
                  <a:srgbClr val="7A7A7A"/>
                </a:solidFill>
              </a:rPr>
              <a:t>falla</a:t>
            </a:r>
            <a:r>
              <a:rPr lang="en-US" sz="1600" b="1" dirty="0">
                <a:solidFill>
                  <a:srgbClr val="7A7A7A"/>
                </a:solidFill>
              </a:rPr>
              <a:t> y </a:t>
            </a:r>
            <a:r>
              <a:rPr lang="en-US" sz="1600" b="1" dirty="0" err="1">
                <a:solidFill>
                  <a:srgbClr val="7A7A7A"/>
                </a:solidFill>
              </a:rPr>
              <a:t>reconectado</a:t>
            </a:r>
            <a:r>
              <a:rPr lang="en-US" sz="1600" b="1" dirty="0">
                <a:solidFill>
                  <a:srgbClr val="7A7A7A"/>
                </a:solidFill>
              </a:rPr>
              <a:t> </a:t>
            </a:r>
            <a:r>
              <a:rPr lang="en-US" sz="1600" b="1" dirty="0" err="1">
                <a:solidFill>
                  <a:srgbClr val="7A7A7A"/>
                </a:solidFill>
              </a:rPr>
              <a:t>las</a:t>
            </a:r>
            <a:r>
              <a:rPr lang="en-US" sz="1600" b="1" dirty="0">
                <a:solidFill>
                  <a:srgbClr val="7A7A7A"/>
                </a:solidFill>
              </a:rPr>
              <a:t> </a:t>
            </a:r>
            <a:r>
              <a:rPr lang="en-US" sz="1600" b="1" dirty="0" err="1">
                <a:solidFill>
                  <a:srgbClr val="7A7A7A"/>
                </a:solidFill>
              </a:rPr>
              <a:t>partes</a:t>
            </a:r>
            <a:r>
              <a:rPr lang="en-US" sz="1600" b="1" dirty="0">
                <a:solidFill>
                  <a:srgbClr val="7A7A7A"/>
                </a:solidFill>
              </a:rPr>
              <a:t> no </a:t>
            </a:r>
            <a:r>
              <a:rPr lang="en-US" sz="1600" b="1" dirty="0" err="1">
                <a:solidFill>
                  <a:srgbClr val="7A7A7A"/>
                </a:solidFill>
              </a:rPr>
              <a:t>afectadas</a:t>
            </a:r>
            <a:r>
              <a:rPr lang="en-US" sz="1600" b="1" dirty="0">
                <a:solidFill>
                  <a:srgbClr val="7A7A7A"/>
                </a:solidFill>
              </a:rPr>
              <a:t> </a:t>
            </a:r>
            <a:r>
              <a:rPr lang="en-US" sz="1600" b="1" dirty="0" err="1">
                <a:solidFill>
                  <a:srgbClr val="7A7A7A"/>
                </a:solidFill>
              </a:rPr>
              <a:t>aguas</a:t>
            </a:r>
            <a:r>
              <a:rPr lang="en-US" sz="1600" b="1" dirty="0">
                <a:solidFill>
                  <a:srgbClr val="7A7A7A"/>
                </a:solidFill>
              </a:rPr>
              <a:t> </a:t>
            </a:r>
            <a:r>
              <a:rPr lang="en-US" sz="1600" b="1" dirty="0" err="1">
                <a:solidFill>
                  <a:srgbClr val="7A7A7A"/>
                </a:solidFill>
              </a:rPr>
              <a:t>arriba</a:t>
            </a:r>
            <a:r>
              <a:rPr lang="en-US" sz="1600" b="1" dirty="0">
                <a:solidFill>
                  <a:srgbClr val="7A7A7A"/>
                </a:solidFill>
              </a:rPr>
              <a:t> y </a:t>
            </a:r>
            <a:r>
              <a:rPr lang="en-US" sz="1600" b="1" dirty="0" err="1">
                <a:solidFill>
                  <a:srgbClr val="7A7A7A"/>
                </a:solidFill>
              </a:rPr>
              <a:t>aguas</a:t>
            </a:r>
            <a:r>
              <a:rPr lang="en-US" sz="1600" b="1" dirty="0">
                <a:solidFill>
                  <a:srgbClr val="7A7A7A"/>
                </a:solidFill>
              </a:rPr>
              <a:t> </a:t>
            </a:r>
            <a:r>
              <a:rPr lang="en-US" sz="1600" b="1" dirty="0" err="1">
                <a:solidFill>
                  <a:srgbClr val="7A7A7A"/>
                </a:solidFill>
              </a:rPr>
              <a:t>abajo</a:t>
            </a:r>
            <a:r>
              <a:rPr lang="en-US" sz="1600" b="1" dirty="0">
                <a:solidFill>
                  <a:srgbClr val="7A7A7A"/>
                </a:solidFill>
              </a:rPr>
              <a:t>.</a:t>
            </a:r>
          </a:p>
          <a:p>
            <a:pPr marL="342900" indent="-342900" eaLnBrk="0" fontAlgn="base" hangingPunct="0">
              <a:spcBef>
                <a:spcPct val="50000"/>
              </a:spcBef>
              <a:spcAft>
                <a:spcPct val="0"/>
              </a:spcAft>
              <a:buFont typeface="Arial" pitchFamily="34" charset="0"/>
              <a:buChar char="•"/>
              <a:defRPr/>
            </a:pPr>
            <a:r>
              <a:rPr lang="en-US" sz="1600" b="1" dirty="0" err="1">
                <a:solidFill>
                  <a:srgbClr val="7A7A7A"/>
                </a:solidFill>
              </a:rPr>
              <a:t>Mejora</a:t>
            </a:r>
            <a:r>
              <a:rPr lang="en-US" sz="1600" b="1" dirty="0">
                <a:solidFill>
                  <a:srgbClr val="7A7A7A"/>
                </a:solidFill>
              </a:rPr>
              <a:t> la </a:t>
            </a:r>
            <a:r>
              <a:rPr lang="en-US" sz="1600" b="1" dirty="0" err="1">
                <a:solidFill>
                  <a:srgbClr val="7A7A7A"/>
                </a:solidFill>
              </a:rPr>
              <a:t>eficiencia</a:t>
            </a:r>
            <a:r>
              <a:rPr lang="en-US" sz="1600" b="1" dirty="0">
                <a:solidFill>
                  <a:srgbClr val="7A7A7A"/>
                </a:solidFill>
              </a:rPr>
              <a:t> al </a:t>
            </a:r>
            <a:r>
              <a:rPr lang="en-US" sz="1600" b="1" dirty="0" err="1">
                <a:solidFill>
                  <a:srgbClr val="7A7A7A"/>
                </a:solidFill>
              </a:rPr>
              <a:t>reducir</a:t>
            </a:r>
            <a:r>
              <a:rPr lang="en-US" sz="1600" b="1" dirty="0">
                <a:solidFill>
                  <a:srgbClr val="7A7A7A"/>
                </a:solidFill>
              </a:rPr>
              <a:t> los </a:t>
            </a:r>
            <a:r>
              <a:rPr lang="en-US" sz="1600" b="1" dirty="0" err="1">
                <a:solidFill>
                  <a:srgbClr val="7A7A7A"/>
                </a:solidFill>
              </a:rPr>
              <a:t>tiempos</a:t>
            </a:r>
            <a:r>
              <a:rPr lang="en-US" sz="1600" b="1" dirty="0">
                <a:solidFill>
                  <a:srgbClr val="7A7A7A"/>
                </a:solidFill>
              </a:rPr>
              <a:t> de </a:t>
            </a:r>
            <a:r>
              <a:rPr lang="en-US" sz="1600" b="1" dirty="0" err="1">
                <a:solidFill>
                  <a:srgbClr val="7A7A7A"/>
                </a:solidFill>
              </a:rPr>
              <a:t>reparación</a:t>
            </a:r>
            <a:r>
              <a:rPr lang="en-US" sz="1600" b="1" dirty="0">
                <a:solidFill>
                  <a:srgbClr val="7A7A7A"/>
                </a:solidFill>
              </a:rPr>
              <a:t>/</a:t>
            </a:r>
            <a:r>
              <a:rPr lang="en-US" sz="1600" b="1" dirty="0" err="1">
                <a:solidFill>
                  <a:srgbClr val="7A7A7A"/>
                </a:solidFill>
              </a:rPr>
              <a:t>restauración</a:t>
            </a:r>
            <a:r>
              <a:rPr lang="en-US" sz="1600" b="1" dirty="0">
                <a:solidFill>
                  <a:srgbClr val="7A7A7A"/>
                </a:solidFill>
              </a:rPr>
              <a:t> del </a:t>
            </a:r>
            <a:r>
              <a:rPr lang="en-US" sz="1600" b="1" dirty="0" err="1">
                <a:solidFill>
                  <a:srgbClr val="7A7A7A"/>
                </a:solidFill>
              </a:rPr>
              <a:t>servicio</a:t>
            </a:r>
            <a:endParaRPr lang="en-US" sz="1600" b="1" dirty="0">
              <a:solidFill>
                <a:srgbClr val="7A7A7A"/>
              </a:solidFill>
            </a:endParaRPr>
          </a:p>
          <a:p>
            <a:pPr marL="342900" indent="-342900" eaLnBrk="0" fontAlgn="base" hangingPunct="0">
              <a:spcBef>
                <a:spcPct val="50000"/>
              </a:spcBef>
              <a:spcAft>
                <a:spcPct val="0"/>
              </a:spcAft>
              <a:buFont typeface="Arial" pitchFamily="34" charset="0"/>
              <a:buChar char="•"/>
              <a:defRPr/>
            </a:pPr>
            <a:r>
              <a:rPr lang="en-US" sz="1600" b="1" dirty="0" err="1">
                <a:solidFill>
                  <a:srgbClr val="7A7A7A"/>
                </a:solidFill>
              </a:rPr>
              <a:t>Rápidamente</a:t>
            </a:r>
            <a:r>
              <a:rPr lang="en-US" sz="1600" b="1" dirty="0">
                <a:solidFill>
                  <a:srgbClr val="7A7A7A"/>
                </a:solidFill>
              </a:rPr>
              <a:t> </a:t>
            </a:r>
            <a:r>
              <a:rPr lang="en-US" sz="1600" b="1" dirty="0" err="1">
                <a:solidFill>
                  <a:srgbClr val="7A7A7A"/>
                </a:solidFill>
              </a:rPr>
              <a:t>identifica</a:t>
            </a:r>
            <a:r>
              <a:rPr lang="en-US" sz="1600" b="1" dirty="0">
                <a:solidFill>
                  <a:srgbClr val="7A7A7A"/>
                </a:solidFill>
              </a:rPr>
              <a:t> la </a:t>
            </a:r>
            <a:r>
              <a:rPr lang="en-US" sz="1600" b="1" dirty="0" err="1">
                <a:solidFill>
                  <a:srgbClr val="7A7A7A"/>
                </a:solidFill>
              </a:rPr>
              <a:t>ubicación</a:t>
            </a:r>
            <a:r>
              <a:rPr lang="en-US" sz="1600" b="1" dirty="0">
                <a:solidFill>
                  <a:srgbClr val="7A7A7A"/>
                </a:solidFill>
              </a:rPr>
              <a:t> y </a:t>
            </a:r>
            <a:r>
              <a:rPr lang="en-US" sz="1600" b="1" dirty="0" err="1">
                <a:solidFill>
                  <a:srgbClr val="7A7A7A"/>
                </a:solidFill>
              </a:rPr>
              <a:t>tipo</a:t>
            </a:r>
            <a:r>
              <a:rPr lang="en-US" sz="1600" b="1" dirty="0">
                <a:solidFill>
                  <a:srgbClr val="7A7A7A"/>
                </a:solidFill>
              </a:rPr>
              <a:t> de </a:t>
            </a:r>
            <a:r>
              <a:rPr lang="en-US" sz="1600" b="1" dirty="0" err="1">
                <a:solidFill>
                  <a:srgbClr val="7A7A7A"/>
                </a:solidFill>
              </a:rPr>
              <a:t>falla</a:t>
            </a:r>
            <a:r>
              <a:rPr lang="en-US" sz="1600" b="1" dirty="0">
                <a:solidFill>
                  <a:srgbClr val="7A7A7A"/>
                </a:solidFill>
              </a:rPr>
              <a:t> </a:t>
            </a:r>
            <a:r>
              <a:rPr lang="en-US" sz="1600" b="1" dirty="0" err="1">
                <a:solidFill>
                  <a:srgbClr val="7A7A7A"/>
                </a:solidFill>
              </a:rPr>
              <a:t>que</a:t>
            </a:r>
            <a:r>
              <a:rPr lang="en-US" sz="1600" b="1" dirty="0">
                <a:solidFill>
                  <a:srgbClr val="7A7A7A"/>
                </a:solidFill>
              </a:rPr>
              <a:t> </a:t>
            </a:r>
            <a:r>
              <a:rPr lang="en-US" sz="1600" b="1" dirty="0" err="1">
                <a:solidFill>
                  <a:srgbClr val="7A7A7A"/>
                </a:solidFill>
              </a:rPr>
              <a:t>permite</a:t>
            </a:r>
            <a:r>
              <a:rPr lang="en-US" sz="1600" b="1" dirty="0">
                <a:solidFill>
                  <a:srgbClr val="7A7A7A"/>
                </a:solidFill>
              </a:rPr>
              <a:t> un </a:t>
            </a:r>
            <a:r>
              <a:rPr lang="en-US" sz="1600" b="1" dirty="0" err="1">
                <a:solidFill>
                  <a:srgbClr val="7A7A7A"/>
                </a:solidFill>
              </a:rPr>
              <a:t>despacho</a:t>
            </a:r>
            <a:r>
              <a:rPr lang="en-US" sz="1600" b="1" dirty="0">
                <a:solidFill>
                  <a:srgbClr val="7A7A7A"/>
                </a:solidFill>
              </a:rPr>
              <a:t> de </a:t>
            </a:r>
            <a:r>
              <a:rPr lang="en-US" sz="1600" b="1" dirty="0" err="1">
                <a:solidFill>
                  <a:srgbClr val="7A7A7A"/>
                </a:solidFill>
              </a:rPr>
              <a:t>cuadrillas</a:t>
            </a:r>
            <a:r>
              <a:rPr lang="en-US" sz="1600" b="1" dirty="0">
                <a:solidFill>
                  <a:srgbClr val="7A7A7A"/>
                </a:solidFill>
              </a:rPr>
              <a:t> </a:t>
            </a:r>
            <a:r>
              <a:rPr lang="en-US" sz="1600" b="1" dirty="0" err="1">
                <a:solidFill>
                  <a:srgbClr val="7A7A7A"/>
                </a:solidFill>
              </a:rPr>
              <a:t>más</a:t>
            </a:r>
            <a:r>
              <a:rPr lang="en-US" sz="1600" b="1" dirty="0">
                <a:solidFill>
                  <a:srgbClr val="7A7A7A"/>
                </a:solidFill>
              </a:rPr>
              <a:t> </a:t>
            </a:r>
            <a:r>
              <a:rPr lang="en-US" sz="1600" b="1" dirty="0" err="1">
                <a:solidFill>
                  <a:srgbClr val="7A7A7A"/>
                </a:solidFill>
              </a:rPr>
              <a:t>expedito</a:t>
            </a:r>
            <a:endParaRPr lang="en-US" sz="1600" b="1" dirty="0">
              <a:solidFill>
                <a:srgbClr val="7A7A7A"/>
              </a:solidFill>
            </a:endParaRPr>
          </a:p>
          <a:p>
            <a:pPr marL="342900" indent="-342900" eaLnBrk="0" fontAlgn="base" hangingPunct="0">
              <a:spcBef>
                <a:spcPct val="50000"/>
              </a:spcBef>
              <a:spcAft>
                <a:spcPct val="0"/>
              </a:spcAft>
              <a:buFont typeface="Arial" pitchFamily="34" charset="0"/>
              <a:buChar char="•"/>
              <a:defRPr/>
            </a:pPr>
            <a:r>
              <a:rPr lang="en-US" sz="1600" b="1" dirty="0" err="1">
                <a:solidFill>
                  <a:srgbClr val="7A7A7A"/>
                </a:solidFill>
              </a:rPr>
              <a:t>Mejora</a:t>
            </a:r>
            <a:r>
              <a:rPr lang="en-US" sz="1600" b="1" dirty="0">
                <a:solidFill>
                  <a:srgbClr val="7A7A7A"/>
                </a:solidFill>
              </a:rPr>
              <a:t> la </a:t>
            </a:r>
            <a:r>
              <a:rPr lang="en-US" sz="1600" b="1" dirty="0" err="1">
                <a:solidFill>
                  <a:srgbClr val="7A7A7A"/>
                </a:solidFill>
              </a:rPr>
              <a:t>confiabilidad</a:t>
            </a:r>
            <a:r>
              <a:rPr lang="en-US" sz="1600" b="1" dirty="0">
                <a:solidFill>
                  <a:srgbClr val="7A7A7A"/>
                </a:solidFill>
              </a:rPr>
              <a:t> </a:t>
            </a:r>
            <a:r>
              <a:rPr lang="en-US" sz="1600" b="1" dirty="0" err="1">
                <a:solidFill>
                  <a:srgbClr val="7A7A7A"/>
                </a:solidFill>
              </a:rPr>
              <a:t>medida</a:t>
            </a:r>
            <a:r>
              <a:rPr lang="en-US" sz="1600" b="1" dirty="0">
                <a:solidFill>
                  <a:srgbClr val="7A7A7A"/>
                </a:solidFill>
              </a:rPr>
              <a:t> </a:t>
            </a:r>
            <a:r>
              <a:rPr lang="en-US" sz="1600" b="1" dirty="0" err="1">
                <a:solidFill>
                  <a:srgbClr val="7A7A7A"/>
                </a:solidFill>
              </a:rPr>
              <a:t>por</a:t>
            </a:r>
            <a:r>
              <a:rPr lang="en-US" sz="1600" b="1" dirty="0">
                <a:solidFill>
                  <a:srgbClr val="7A7A7A"/>
                </a:solidFill>
              </a:rPr>
              <a:t> los </a:t>
            </a:r>
            <a:r>
              <a:rPr lang="en-US" sz="1600" b="1" dirty="0" err="1">
                <a:solidFill>
                  <a:srgbClr val="7A7A7A"/>
                </a:solidFill>
              </a:rPr>
              <a:t>indicadores</a:t>
            </a:r>
            <a:r>
              <a:rPr lang="en-US" sz="1600" b="1" dirty="0">
                <a:solidFill>
                  <a:srgbClr val="7A7A7A"/>
                </a:solidFill>
              </a:rPr>
              <a:t> de la </a:t>
            </a:r>
            <a:r>
              <a:rPr lang="en-US" sz="1600" b="1" dirty="0" err="1">
                <a:solidFill>
                  <a:srgbClr val="7A7A7A"/>
                </a:solidFill>
              </a:rPr>
              <a:t>empresa</a:t>
            </a:r>
            <a:r>
              <a:rPr lang="en-US" sz="1600" b="1" dirty="0">
                <a:solidFill>
                  <a:srgbClr val="7A7A7A"/>
                </a:solidFill>
              </a:rPr>
              <a:t> </a:t>
            </a:r>
            <a:r>
              <a:rPr lang="en-US" sz="1600" b="1" dirty="0" err="1">
                <a:solidFill>
                  <a:srgbClr val="7A7A7A"/>
                </a:solidFill>
              </a:rPr>
              <a:t>eléctrica</a:t>
            </a:r>
            <a:r>
              <a:rPr lang="en-US" sz="1600" b="1" dirty="0">
                <a:solidFill>
                  <a:srgbClr val="7A7A7A"/>
                </a:solidFill>
              </a:rPr>
              <a:t> (SAIDI, SAIFI, CAIDI)</a:t>
            </a:r>
          </a:p>
        </p:txBody>
      </p:sp>
    </p:spTree>
    <p:extLst>
      <p:ext uri="{BB962C8B-B14F-4D97-AF65-F5344CB8AC3E}">
        <p14:creationId xmlns:p14="http://schemas.microsoft.com/office/powerpoint/2010/main" val="21706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 calcmode="lin" valueType="num">
                                      <p:cBhvr additive="base">
                                        <p:cTn id="2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 calcmode="lin" valueType="num">
                                      <p:cBhvr additive="base">
                                        <p:cTn id="3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anim calcmode="lin" valueType="num">
                                      <p:cBhvr additive="base">
                                        <p:cTn id="37"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4" end="4"/>
                                            </p:txEl>
                                          </p:spTgt>
                                        </p:tgtEl>
                                        <p:attrNameLst>
                                          <p:attrName>style.visibility</p:attrName>
                                        </p:attrNameLst>
                                      </p:cBhvr>
                                      <p:to>
                                        <p:strVal val="visible"/>
                                      </p:to>
                                    </p:set>
                                    <p:anim calcmode="lin" valueType="num">
                                      <p:cBhvr additive="base">
                                        <p:cTn id="43"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latin typeface="GE Inspira" pitchFamily="34" charset="0"/>
              </a:rPr>
              <a:t>Ejemplo de FDIR</a:t>
            </a:r>
          </a:p>
        </p:txBody>
      </p:sp>
      <p:grpSp>
        <p:nvGrpSpPr>
          <p:cNvPr id="6" name="Group 5"/>
          <p:cNvGrpSpPr/>
          <p:nvPr/>
        </p:nvGrpSpPr>
        <p:grpSpPr>
          <a:xfrm>
            <a:off x="227992" y="968990"/>
            <a:ext cx="8496944" cy="1049074"/>
            <a:chOff x="227992" y="968990"/>
            <a:chExt cx="8496944" cy="1049074"/>
          </a:xfrm>
        </p:grpSpPr>
        <p:cxnSp>
          <p:nvCxnSpPr>
            <p:cNvPr id="5" name="Straight Arrow Connector 4"/>
            <p:cNvCxnSpPr/>
            <p:nvPr/>
          </p:nvCxnSpPr>
          <p:spPr bwMode="auto">
            <a:xfrm rot="5400000">
              <a:off x="4476856" y="-2067865"/>
              <a:ext cx="0" cy="7056000"/>
            </a:xfrm>
            <a:prstGeom prst="straightConnector1">
              <a:avLst/>
            </a:prstGeom>
            <a:solidFill>
              <a:srgbClr val="CCFF66"/>
            </a:solidFill>
            <a:ln w="25400" cap="flat" cmpd="sng" algn="ctr">
              <a:solidFill>
                <a:srgbClr val="1E419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Straight Connector 185"/>
            <p:cNvCxnSpPr/>
            <p:nvPr/>
          </p:nvCxnSpPr>
          <p:spPr bwMode="auto">
            <a:xfrm rot="16200000">
              <a:off x="570072" y="1640064"/>
              <a:ext cx="756000" cy="0"/>
            </a:xfrm>
            <a:prstGeom prst="line">
              <a:avLst/>
            </a:prstGeom>
            <a:solidFill>
              <a:srgbClr val="CCFF66"/>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 name="Straight Arrow Connector 222"/>
            <p:cNvCxnSpPr/>
            <p:nvPr/>
          </p:nvCxnSpPr>
          <p:spPr bwMode="auto">
            <a:xfrm rot="16200000">
              <a:off x="1200101" y="1541511"/>
              <a:ext cx="0" cy="504056"/>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0" name="Group 189"/>
            <p:cNvGrpSpPr/>
            <p:nvPr/>
          </p:nvGrpSpPr>
          <p:grpSpPr>
            <a:xfrm rot="16200000">
              <a:off x="429124" y="1247434"/>
              <a:ext cx="317816" cy="720080"/>
              <a:chOff x="5768548" y="476672"/>
              <a:chExt cx="343207" cy="720080"/>
            </a:xfrm>
            <a:solidFill>
              <a:srgbClr val="CCFF66"/>
            </a:solidFill>
          </p:grpSpPr>
          <p:grpSp>
            <p:nvGrpSpPr>
              <p:cNvPr id="192" name="Group 191"/>
              <p:cNvGrpSpPr/>
              <p:nvPr/>
            </p:nvGrpSpPr>
            <p:grpSpPr>
              <a:xfrm>
                <a:off x="5768548" y="764704"/>
                <a:ext cx="343207" cy="140423"/>
                <a:chOff x="4283968" y="970904"/>
                <a:chExt cx="343207" cy="140423"/>
              </a:xfrm>
              <a:grpFill/>
            </p:grpSpPr>
            <p:grpSp>
              <p:nvGrpSpPr>
                <p:cNvPr id="195" name="Group 194"/>
                <p:cNvGrpSpPr>
                  <a:grpSpLocks noChangeAspect="1"/>
                </p:cNvGrpSpPr>
                <p:nvPr/>
              </p:nvGrpSpPr>
              <p:grpSpPr>
                <a:xfrm>
                  <a:off x="4283981" y="970904"/>
                  <a:ext cx="343194" cy="58591"/>
                  <a:chOff x="4283968" y="970886"/>
                  <a:chExt cx="3432000" cy="585906"/>
                </a:xfrm>
                <a:grpFill/>
              </p:grpSpPr>
              <p:grpSp>
                <p:nvGrpSpPr>
                  <p:cNvPr id="209" name="Group 208"/>
                  <p:cNvGrpSpPr/>
                  <p:nvPr/>
                </p:nvGrpSpPr>
                <p:grpSpPr>
                  <a:xfrm>
                    <a:off x="5141968" y="970886"/>
                    <a:ext cx="858000" cy="576064"/>
                    <a:chOff x="5342979" y="764704"/>
                    <a:chExt cx="858000" cy="576064"/>
                  </a:xfrm>
                  <a:grpFill/>
                </p:grpSpPr>
                <p:cxnSp>
                  <p:nvCxnSpPr>
                    <p:cNvPr id="219" name="Straight Connector 218"/>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 name="Straight Connector 219"/>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0" name="Group 209"/>
                  <p:cNvGrpSpPr/>
                  <p:nvPr/>
                </p:nvGrpSpPr>
                <p:grpSpPr>
                  <a:xfrm>
                    <a:off x="5999968" y="977970"/>
                    <a:ext cx="858000" cy="576064"/>
                    <a:chOff x="5342979" y="764704"/>
                    <a:chExt cx="858000" cy="576064"/>
                  </a:xfrm>
                  <a:grpFill/>
                </p:grpSpPr>
                <p:cxnSp>
                  <p:nvCxnSpPr>
                    <p:cNvPr id="217" name="Straight Connector 216"/>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8" name="Straight Connector 217"/>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1" name="Group 210"/>
                  <p:cNvGrpSpPr/>
                  <p:nvPr/>
                </p:nvGrpSpPr>
                <p:grpSpPr>
                  <a:xfrm>
                    <a:off x="4283968" y="975211"/>
                    <a:ext cx="858000" cy="576064"/>
                    <a:chOff x="5342979" y="764704"/>
                    <a:chExt cx="858000" cy="576064"/>
                  </a:xfrm>
                  <a:grpFill/>
                </p:grpSpPr>
                <p:cxnSp>
                  <p:nvCxnSpPr>
                    <p:cNvPr id="215" name="Straight Connector 214"/>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Straight Connector 215"/>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2" name="Group 211"/>
                  <p:cNvGrpSpPr/>
                  <p:nvPr/>
                </p:nvGrpSpPr>
                <p:grpSpPr>
                  <a:xfrm>
                    <a:off x="6857968" y="980728"/>
                    <a:ext cx="858000" cy="576064"/>
                    <a:chOff x="5342979" y="764704"/>
                    <a:chExt cx="858000" cy="576064"/>
                  </a:xfrm>
                  <a:grpFill/>
                </p:grpSpPr>
                <p:cxnSp>
                  <p:nvCxnSpPr>
                    <p:cNvPr id="213" name="Straight Connector 212"/>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Straight Connector 213"/>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96" name="Group 195"/>
                <p:cNvGrpSpPr>
                  <a:grpSpLocks noChangeAspect="1"/>
                </p:cNvGrpSpPr>
                <p:nvPr/>
              </p:nvGrpSpPr>
              <p:grpSpPr>
                <a:xfrm flipV="1">
                  <a:off x="4283968" y="1052736"/>
                  <a:ext cx="343194" cy="58591"/>
                  <a:chOff x="4283968" y="970886"/>
                  <a:chExt cx="3432000" cy="585906"/>
                </a:xfrm>
                <a:grpFill/>
              </p:grpSpPr>
              <p:grpSp>
                <p:nvGrpSpPr>
                  <p:cNvPr id="197" name="Group 196"/>
                  <p:cNvGrpSpPr/>
                  <p:nvPr/>
                </p:nvGrpSpPr>
                <p:grpSpPr>
                  <a:xfrm>
                    <a:off x="5141968" y="970886"/>
                    <a:ext cx="858000" cy="576064"/>
                    <a:chOff x="5342979" y="764704"/>
                    <a:chExt cx="858000" cy="576064"/>
                  </a:xfrm>
                  <a:grpFill/>
                </p:grpSpPr>
                <p:cxnSp>
                  <p:nvCxnSpPr>
                    <p:cNvPr id="207" name="Straight Connector 206"/>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Straight Connector 207"/>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8" name="Group 197"/>
                  <p:cNvGrpSpPr/>
                  <p:nvPr/>
                </p:nvGrpSpPr>
                <p:grpSpPr>
                  <a:xfrm>
                    <a:off x="5999968" y="977970"/>
                    <a:ext cx="858000" cy="576064"/>
                    <a:chOff x="5342979" y="764704"/>
                    <a:chExt cx="858000" cy="576064"/>
                  </a:xfrm>
                  <a:grpFill/>
                </p:grpSpPr>
                <p:cxnSp>
                  <p:nvCxnSpPr>
                    <p:cNvPr id="205" name="Straight Connector 204"/>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Straight Connector 205"/>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9" name="Group 198"/>
                  <p:cNvGrpSpPr/>
                  <p:nvPr/>
                </p:nvGrpSpPr>
                <p:grpSpPr>
                  <a:xfrm>
                    <a:off x="4283968" y="975211"/>
                    <a:ext cx="858000" cy="576064"/>
                    <a:chOff x="5342979" y="764704"/>
                    <a:chExt cx="858000" cy="576064"/>
                  </a:xfrm>
                  <a:grpFill/>
                </p:grpSpPr>
                <p:cxnSp>
                  <p:nvCxnSpPr>
                    <p:cNvPr id="203" name="Straight Connector 202"/>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Straight Connector 203"/>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0" name="Group 199"/>
                  <p:cNvGrpSpPr/>
                  <p:nvPr/>
                </p:nvGrpSpPr>
                <p:grpSpPr>
                  <a:xfrm>
                    <a:off x="6857968" y="980728"/>
                    <a:ext cx="858000" cy="576064"/>
                    <a:chOff x="5342979" y="764704"/>
                    <a:chExt cx="858000" cy="576064"/>
                  </a:xfrm>
                  <a:grpFill/>
                </p:grpSpPr>
                <p:cxnSp>
                  <p:nvCxnSpPr>
                    <p:cNvPr id="201" name="Straight Connector 200"/>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Straight Connector 201"/>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cxnSp>
            <p:nvCxnSpPr>
              <p:cNvPr id="193" name="Straight Connector 192"/>
              <p:cNvCxnSpPr/>
              <p:nvPr/>
            </p:nvCxnSpPr>
            <p:spPr bwMode="auto">
              <a:xfrm>
                <a:off x="5940145" y="476672"/>
                <a:ext cx="0" cy="288000"/>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Straight Connector 193"/>
              <p:cNvCxnSpPr/>
              <p:nvPr/>
            </p:nvCxnSpPr>
            <p:spPr bwMode="auto">
              <a:xfrm>
                <a:off x="5940145" y="908752"/>
                <a:ext cx="0" cy="288000"/>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21" name="Group 320"/>
            <p:cNvGrpSpPr/>
            <p:nvPr/>
          </p:nvGrpSpPr>
          <p:grpSpPr>
            <a:xfrm>
              <a:off x="727617" y="1535460"/>
              <a:ext cx="152909" cy="144016"/>
              <a:chOff x="2662140" y="2929924"/>
              <a:chExt cx="152909" cy="144016"/>
            </a:xfrm>
          </p:grpSpPr>
          <p:sp>
            <p:nvSpPr>
              <p:cNvPr id="92" name="Rectangle 91"/>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91" name="Straight Arrow Connector 90"/>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26" name="Group 325"/>
            <p:cNvGrpSpPr/>
            <p:nvPr/>
          </p:nvGrpSpPr>
          <p:grpSpPr>
            <a:xfrm>
              <a:off x="1089573" y="1721530"/>
              <a:ext cx="152909" cy="144016"/>
              <a:chOff x="2662140" y="2929924"/>
              <a:chExt cx="152909" cy="144016"/>
            </a:xfrm>
          </p:grpSpPr>
          <p:sp>
            <p:nvSpPr>
              <p:cNvPr id="327" name="Rectangle 326"/>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328" name="Straight Arrow Connector 327"/>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29" name="Group 328"/>
            <p:cNvGrpSpPr/>
            <p:nvPr/>
          </p:nvGrpSpPr>
          <p:grpSpPr>
            <a:xfrm>
              <a:off x="1098375" y="1387922"/>
              <a:ext cx="152909" cy="144016"/>
              <a:chOff x="2662140" y="2929924"/>
              <a:chExt cx="152909" cy="144016"/>
            </a:xfrm>
          </p:grpSpPr>
          <p:sp>
            <p:nvSpPr>
              <p:cNvPr id="330" name="Rectangle 329"/>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331" name="Straight Arrow Connector 330"/>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44" name="Straight Connector 343"/>
            <p:cNvCxnSpPr/>
            <p:nvPr/>
          </p:nvCxnSpPr>
          <p:spPr bwMode="auto">
            <a:xfrm rot="5400000" flipH="1">
              <a:off x="7626856" y="1640064"/>
              <a:ext cx="756000" cy="0"/>
            </a:xfrm>
            <a:prstGeom prst="line">
              <a:avLst/>
            </a:prstGeom>
            <a:solidFill>
              <a:srgbClr val="CCFF66"/>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5" name="Straight Arrow Connector 344"/>
            <p:cNvCxnSpPr/>
            <p:nvPr/>
          </p:nvCxnSpPr>
          <p:spPr bwMode="auto">
            <a:xfrm rot="5400000" flipH="1">
              <a:off x="7752827" y="1541511"/>
              <a:ext cx="0" cy="504056"/>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46" name="Group 345"/>
            <p:cNvGrpSpPr/>
            <p:nvPr/>
          </p:nvGrpSpPr>
          <p:grpSpPr>
            <a:xfrm rot="5400000" flipH="1">
              <a:off x="8205988" y="1247434"/>
              <a:ext cx="317816" cy="720080"/>
              <a:chOff x="5768548" y="476672"/>
              <a:chExt cx="343207" cy="720080"/>
            </a:xfrm>
            <a:solidFill>
              <a:srgbClr val="CCFF66"/>
            </a:solidFill>
          </p:grpSpPr>
          <p:grpSp>
            <p:nvGrpSpPr>
              <p:cNvPr id="368" name="Group 367"/>
              <p:cNvGrpSpPr/>
              <p:nvPr/>
            </p:nvGrpSpPr>
            <p:grpSpPr>
              <a:xfrm>
                <a:off x="5768548" y="764704"/>
                <a:ext cx="343207" cy="140423"/>
                <a:chOff x="4283968" y="970904"/>
                <a:chExt cx="343207" cy="140423"/>
              </a:xfrm>
              <a:grpFill/>
            </p:grpSpPr>
            <p:grpSp>
              <p:nvGrpSpPr>
                <p:cNvPr id="371" name="Group 370"/>
                <p:cNvGrpSpPr>
                  <a:grpSpLocks noChangeAspect="1"/>
                </p:cNvGrpSpPr>
                <p:nvPr/>
              </p:nvGrpSpPr>
              <p:grpSpPr>
                <a:xfrm>
                  <a:off x="4283981" y="970904"/>
                  <a:ext cx="343194" cy="58591"/>
                  <a:chOff x="4283968" y="970886"/>
                  <a:chExt cx="3432000" cy="585906"/>
                </a:xfrm>
                <a:grpFill/>
              </p:grpSpPr>
              <p:grpSp>
                <p:nvGrpSpPr>
                  <p:cNvPr id="385" name="Group 384"/>
                  <p:cNvGrpSpPr/>
                  <p:nvPr/>
                </p:nvGrpSpPr>
                <p:grpSpPr>
                  <a:xfrm>
                    <a:off x="5141968" y="970886"/>
                    <a:ext cx="858000" cy="576064"/>
                    <a:chOff x="5342979" y="764704"/>
                    <a:chExt cx="858000" cy="576064"/>
                  </a:xfrm>
                  <a:grpFill/>
                </p:grpSpPr>
                <p:cxnSp>
                  <p:nvCxnSpPr>
                    <p:cNvPr id="395" name="Straight Connector 394"/>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6" name="Straight Connector 395"/>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86" name="Group 385"/>
                  <p:cNvGrpSpPr/>
                  <p:nvPr/>
                </p:nvGrpSpPr>
                <p:grpSpPr>
                  <a:xfrm>
                    <a:off x="5999968" y="977970"/>
                    <a:ext cx="858000" cy="576064"/>
                    <a:chOff x="5342979" y="764704"/>
                    <a:chExt cx="858000" cy="576064"/>
                  </a:xfrm>
                  <a:grpFill/>
                </p:grpSpPr>
                <p:cxnSp>
                  <p:nvCxnSpPr>
                    <p:cNvPr id="393" name="Straight Connector 392"/>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4" name="Straight Connector 393"/>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87" name="Group 386"/>
                  <p:cNvGrpSpPr/>
                  <p:nvPr/>
                </p:nvGrpSpPr>
                <p:grpSpPr>
                  <a:xfrm>
                    <a:off x="4283968" y="975211"/>
                    <a:ext cx="858000" cy="576064"/>
                    <a:chOff x="5342979" y="764704"/>
                    <a:chExt cx="858000" cy="576064"/>
                  </a:xfrm>
                  <a:grpFill/>
                </p:grpSpPr>
                <p:cxnSp>
                  <p:nvCxnSpPr>
                    <p:cNvPr id="391" name="Straight Connector 390"/>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2" name="Straight Connector 391"/>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88" name="Group 387"/>
                  <p:cNvGrpSpPr/>
                  <p:nvPr/>
                </p:nvGrpSpPr>
                <p:grpSpPr>
                  <a:xfrm>
                    <a:off x="6857968" y="980728"/>
                    <a:ext cx="858000" cy="576064"/>
                    <a:chOff x="5342979" y="764704"/>
                    <a:chExt cx="858000" cy="576064"/>
                  </a:xfrm>
                  <a:grpFill/>
                </p:grpSpPr>
                <p:cxnSp>
                  <p:nvCxnSpPr>
                    <p:cNvPr id="389" name="Straight Connector 388"/>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0" name="Straight Connector 389"/>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372" name="Group 371"/>
                <p:cNvGrpSpPr>
                  <a:grpSpLocks noChangeAspect="1"/>
                </p:cNvGrpSpPr>
                <p:nvPr/>
              </p:nvGrpSpPr>
              <p:grpSpPr>
                <a:xfrm flipV="1">
                  <a:off x="4283968" y="1052736"/>
                  <a:ext cx="343194" cy="58591"/>
                  <a:chOff x="4283968" y="970886"/>
                  <a:chExt cx="3432000" cy="585906"/>
                </a:xfrm>
                <a:grpFill/>
              </p:grpSpPr>
              <p:grpSp>
                <p:nvGrpSpPr>
                  <p:cNvPr id="373" name="Group 372"/>
                  <p:cNvGrpSpPr/>
                  <p:nvPr/>
                </p:nvGrpSpPr>
                <p:grpSpPr>
                  <a:xfrm>
                    <a:off x="5141968" y="970886"/>
                    <a:ext cx="858000" cy="576064"/>
                    <a:chOff x="5342979" y="764704"/>
                    <a:chExt cx="858000" cy="576064"/>
                  </a:xfrm>
                  <a:grpFill/>
                </p:grpSpPr>
                <p:cxnSp>
                  <p:nvCxnSpPr>
                    <p:cNvPr id="383" name="Straight Connector 382"/>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4" name="Straight Connector 383"/>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74" name="Group 373"/>
                  <p:cNvGrpSpPr/>
                  <p:nvPr/>
                </p:nvGrpSpPr>
                <p:grpSpPr>
                  <a:xfrm>
                    <a:off x="5999968" y="977970"/>
                    <a:ext cx="858000" cy="576064"/>
                    <a:chOff x="5342979" y="764704"/>
                    <a:chExt cx="858000" cy="576064"/>
                  </a:xfrm>
                  <a:grpFill/>
                </p:grpSpPr>
                <p:cxnSp>
                  <p:nvCxnSpPr>
                    <p:cNvPr id="381" name="Straight Connector 380"/>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2" name="Straight Connector 381"/>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75" name="Group 374"/>
                  <p:cNvGrpSpPr/>
                  <p:nvPr/>
                </p:nvGrpSpPr>
                <p:grpSpPr>
                  <a:xfrm>
                    <a:off x="4283968" y="975211"/>
                    <a:ext cx="858000" cy="576064"/>
                    <a:chOff x="5342979" y="764704"/>
                    <a:chExt cx="858000" cy="576064"/>
                  </a:xfrm>
                  <a:grpFill/>
                </p:grpSpPr>
                <p:cxnSp>
                  <p:nvCxnSpPr>
                    <p:cNvPr id="379" name="Straight Connector 378"/>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0" name="Straight Connector 379"/>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76" name="Group 375"/>
                  <p:cNvGrpSpPr/>
                  <p:nvPr/>
                </p:nvGrpSpPr>
                <p:grpSpPr>
                  <a:xfrm>
                    <a:off x="6857968" y="980728"/>
                    <a:ext cx="858000" cy="576064"/>
                    <a:chOff x="5342979" y="764704"/>
                    <a:chExt cx="858000" cy="576064"/>
                  </a:xfrm>
                  <a:grpFill/>
                </p:grpSpPr>
                <p:cxnSp>
                  <p:nvCxnSpPr>
                    <p:cNvPr id="377" name="Straight Connector 376"/>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8" name="Straight Connector 377"/>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cxnSp>
            <p:nvCxnSpPr>
              <p:cNvPr id="369" name="Straight Connector 368"/>
              <p:cNvCxnSpPr/>
              <p:nvPr/>
            </p:nvCxnSpPr>
            <p:spPr bwMode="auto">
              <a:xfrm>
                <a:off x="5940145" y="476672"/>
                <a:ext cx="0" cy="288000"/>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 name="Straight Connector 369"/>
              <p:cNvCxnSpPr/>
              <p:nvPr/>
            </p:nvCxnSpPr>
            <p:spPr bwMode="auto">
              <a:xfrm>
                <a:off x="5940145" y="908752"/>
                <a:ext cx="0" cy="288000"/>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47" name="Group 346"/>
            <p:cNvGrpSpPr/>
            <p:nvPr/>
          </p:nvGrpSpPr>
          <p:grpSpPr>
            <a:xfrm flipH="1">
              <a:off x="8072402" y="1535460"/>
              <a:ext cx="152909" cy="144016"/>
              <a:chOff x="2662140" y="2929924"/>
              <a:chExt cx="152909" cy="144016"/>
            </a:xfrm>
          </p:grpSpPr>
          <p:sp>
            <p:nvSpPr>
              <p:cNvPr id="366" name="Rectangle 365"/>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367" name="Straight Arrow Connector 366"/>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50" name="Group 349"/>
            <p:cNvGrpSpPr/>
            <p:nvPr/>
          </p:nvGrpSpPr>
          <p:grpSpPr>
            <a:xfrm flipH="1">
              <a:off x="7710446" y="1721530"/>
              <a:ext cx="152909" cy="144016"/>
              <a:chOff x="2662140" y="2929924"/>
              <a:chExt cx="152909" cy="144016"/>
            </a:xfrm>
          </p:grpSpPr>
          <p:sp>
            <p:nvSpPr>
              <p:cNvPr id="360" name="Rectangle 359"/>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361" name="Straight Arrow Connector 360"/>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51" name="Group 350"/>
            <p:cNvGrpSpPr/>
            <p:nvPr/>
          </p:nvGrpSpPr>
          <p:grpSpPr>
            <a:xfrm flipH="1">
              <a:off x="7701644" y="1382240"/>
              <a:ext cx="152909" cy="144016"/>
              <a:chOff x="2662140" y="2929924"/>
              <a:chExt cx="152909" cy="144016"/>
            </a:xfrm>
          </p:grpSpPr>
          <p:sp>
            <p:nvSpPr>
              <p:cNvPr id="358" name="Rectangle 357"/>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359" name="Straight Arrow Connector 358"/>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26" name="Group 425"/>
            <p:cNvGrpSpPr/>
            <p:nvPr/>
          </p:nvGrpSpPr>
          <p:grpSpPr>
            <a:xfrm>
              <a:off x="2245443" y="1396433"/>
              <a:ext cx="152909" cy="144016"/>
              <a:chOff x="2662140" y="2929924"/>
              <a:chExt cx="152909" cy="144016"/>
            </a:xfrm>
          </p:grpSpPr>
          <p:sp>
            <p:nvSpPr>
              <p:cNvPr id="427" name="Rectangle 426"/>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428" name="Straight Arrow Connector 427"/>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48" name="Group 447"/>
            <p:cNvGrpSpPr/>
            <p:nvPr/>
          </p:nvGrpSpPr>
          <p:grpSpPr>
            <a:xfrm>
              <a:off x="4539579" y="1382240"/>
              <a:ext cx="152909" cy="144016"/>
              <a:chOff x="4635115" y="2427454"/>
              <a:chExt cx="152909" cy="144016"/>
            </a:xfrm>
          </p:grpSpPr>
          <p:sp>
            <p:nvSpPr>
              <p:cNvPr id="430" name="Rectangle 429"/>
              <p:cNvSpPr/>
              <p:nvPr/>
            </p:nvSpPr>
            <p:spPr bwMode="auto">
              <a:xfrm>
                <a:off x="4635115" y="2427454"/>
                <a:ext cx="152909" cy="144016"/>
              </a:xfrm>
              <a:prstGeom prst="rect">
                <a:avLst/>
              </a:prstGeom>
              <a:solidFill>
                <a:srgbClr val="00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431" name="Straight Arrow Connector 430"/>
              <p:cNvCxnSpPr/>
              <p:nvPr/>
            </p:nvCxnSpPr>
            <p:spPr bwMode="auto">
              <a:xfrm rot="2700000">
                <a:off x="4711569" y="244546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38" name="Group 437"/>
            <p:cNvGrpSpPr/>
            <p:nvPr/>
          </p:nvGrpSpPr>
          <p:grpSpPr>
            <a:xfrm>
              <a:off x="3392511" y="1396433"/>
              <a:ext cx="152909" cy="144016"/>
              <a:chOff x="2662140" y="2929924"/>
              <a:chExt cx="152909" cy="144016"/>
            </a:xfrm>
          </p:grpSpPr>
          <p:sp>
            <p:nvSpPr>
              <p:cNvPr id="439" name="Rectangle 438"/>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440" name="Straight Arrow Connector 439"/>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49" name="Group 448"/>
            <p:cNvGrpSpPr/>
            <p:nvPr/>
          </p:nvGrpSpPr>
          <p:grpSpPr>
            <a:xfrm>
              <a:off x="5561644" y="1382240"/>
              <a:ext cx="152909" cy="144016"/>
              <a:chOff x="5657180" y="2438817"/>
              <a:chExt cx="152909" cy="144016"/>
            </a:xfrm>
          </p:grpSpPr>
          <p:sp>
            <p:nvSpPr>
              <p:cNvPr id="443" name="Rectangle 442"/>
              <p:cNvSpPr/>
              <p:nvPr/>
            </p:nvSpPr>
            <p:spPr bwMode="auto">
              <a:xfrm>
                <a:off x="5657180" y="2438817"/>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444" name="Straight Arrow Connector 443"/>
              <p:cNvCxnSpPr/>
              <p:nvPr/>
            </p:nvCxnSpPr>
            <p:spPr bwMode="auto">
              <a:xfrm rot="5400000">
                <a:off x="5733634" y="2456825"/>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50" name="Group 449"/>
            <p:cNvGrpSpPr/>
            <p:nvPr/>
          </p:nvGrpSpPr>
          <p:grpSpPr>
            <a:xfrm>
              <a:off x="6708712" y="1382240"/>
              <a:ext cx="152909" cy="144016"/>
              <a:chOff x="6804248" y="2438817"/>
              <a:chExt cx="152909" cy="144016"/>
            </a:xfrm>
          </p:grpSpPr>
          <p:sp>
            <p:nvSpPr>
              <p:cNvPr id="446" name="Rectangle 445"/>
              <p:cNvSpPr/>
              <p:nvPr/>
            </p:nvSpPr>
            <p:spPr bwMode="auto">
              <a:xfrm>
                <a:off x="6804248" y="2438817"/>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447" name="Straight Arrow Connector 446"/>
              <p:cNvCxnSpPr/>
              <p:nvPr/>
            </p:nvCxnSpPr>
            <p:spPr bwMode="auto">
              <a:xfrm rot="5400000">
                <a:off x="6880702" y="2456825"/>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 name="TextBox 3"/>
            <p:cNvSpPr txBox="1"/>
            <p:nvPr/>
          </p:nvSpPr>
          <p:spPr>
            <a:xfrm>
              <a:off x="3389068" y="968990"/>
              <a:ext cx="2437077" cy="369332"/>
            </a:xfrm>
            <a:prstGeom prst="rect">
              <a:avLst/>
            </a:prstGeom>
            <a:noFill/>
          </p:spPr>
          <p:txBody>
            <a:bodyPr wrap="none" rtlCol="0">
              <a:spAutoFit/>
            </a:bodyPr>
            <a:lstStyle/>
            <a:p>
              <a:pPr fontAlgn="base">
                <a:spcBef>
                  <a:spcPct val="0"/>
                </a:spcBef>
                <a:spcAft>
                  <a:spcPct val="0"/>
                </a:spcAft>
              </a:pPr>
              <a:r>
                <a:rPr lang="es-MX" dirty="0">
                  <a:solidFill>
                    <a:srgbClr val="1E4191"/>
                  </a:solidFill>
                  <a:latin typeface="Arial" charset="0"/>
                </a:rPr>
                <a:t>Estado previo a la falla</a:t>
              </a:r>
            </a:p>
          </p:txBody>
        </p:sp>
      </p:grpSp>
      <p:grpSp>
        <p:nvGrpSpPr>
          <p:cNvPr id="7" name="Group 6"/>
          <p:cNvGrpSpPr/>
          <p:nvPr/>
        </p:nvGrpSpPr>
        <p:grpSpPr>
          <a:xfrm>
            <a:off x="249170" y="2226547"/>
            <a:ext cx="8496944" cy="1125332"/>
            <a:chOff x="249170" y="2232487"/>
            <a:chExt cx="8496944" cy="1125332"/>
          </a:xfrm>
        </p:grpSpPr>
        <p:cxnSp>
          <p:nvCxnSpPr>
            <p:cNvPr id="688" name="Straight Arrow Connector 687"/>
            <p:cNvCxnSpPr/>
            <p:nvPr/>
          </p:nvCxnSpPr>
          <p:spPr bwMode="auto">
            <a:xfrm rot="5400000">
              <a:off x="4498034" y="-728110"/>
              <a:ext cx="0" cy="7056000"/>
            </a:xfrm>
            <a:prstGeom prst="straightConnector1">
              <a:avLst/>
            </a:prstGeom>
            <a:solidFill>
              <a:srgbClr val="CCFF66"/>
            </a:solidFill>
            <a:ln w="25400" cap="flat" cmpd="sng" algn="ctr">
              <a:solidFill>
                <a:srgbClr val="1E419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9" name="Straight Connector 688"/>
            <p:cNvCxnSpPr/>
            <p:nvPr/>
          </p:nvCxnSpPr>
          <p:spPr bwMode="auto">
            <a:xfrm rot="16200000">
              <a:off x="591250" y="2979819"/>
              <a:ext cx="756000" cy="0"/>
            </a:xfrm>
            <a:prstGeom prst="line">
              <a:avLst/>
            </a:prstGeom>
            <a:solidFill>
              <a:srgbClr val="CCFF66"/>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0" name="Straight Arrow Connector 689"/>
            <p:cNvCxnSpPr/>
            <p:nvPr/>
          </p:nvCxnSpPr>
          <p:spPr bwMode="auto">
            <a:xfrm rot="16200000">
              <a:off x="1221279" y="2881266"/>
              <a:ext cx="0" cy="504056"/>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91" name="Group 690"/>
            <p:cNvGrpSpPr/>
            <p:nvPr/>
          </p:nvGrpSpPr>
          <p:grpSpPr>
            <a:xfrm rot="16200000">
              <a:off x="450302" y="2587189"/>
              <a:ext cx="317816" cy="720080"/>
              <a:chOff x="5768548" y="476672"/>
              <a:chExt cx="343207" cy="720080"/>
            </a:xfrm>
            <a:solidFill>
              <a:srgbClr val="CCFF66"/>
            </a:solidFill>
          </p:grpSpPr>
          <p:grpSp>
            <p:nvGrpSpPr>
              <p:cNvPr id="692" name="Group 691"/>
              <p:cNvGrpSpPr/>
              <p:nvPr/>
            </p:nvGrpSpPr>
            <p:grpSpPr>
              <a:xfrm>
                <a:off x="5768548" y="764704"/>
                <a:ext cx="343207" cy="140423"/>
                <a:chOff x="4283968" y="970904"/>
                <a:chExt cx="343207" cy="140423"/>
              </a:xfrm>
              <a:grpFill/>
            </p:grpSpPr>
            <p:grpSp>
              <p:nvGrpSpPr>
                <p:cNvPr id="695" name="Group 694"/>
                <p:cNvGrpSpPr>
                  <a:grpSpLocks noChangeAspect="1"/>
                </p:cNvGrpSpPr>
                <p:nvPr/>
              </p:nvGrpSpPr>
              <p:grpSpPr>
                <a:xfrm>
                  <a:off x="4283981" y="970904"/>
                  <a:ext cx="343194" cy="58591"/>
                  <a:chOff x="4283968" y="970886"/>
                  <a:chExt cx="3432000" cy="585906"/>
                </a:xfrm>
                <a:grpFill/>
              </p:grpSpPr>
              <p:grpSp>
                <p:nvGrpSpPr>
                  <p:cNvPr id="709" name="Group 708"/>
                  <p:cNvGrpSpPr/>
                  <p:nvPr/>
                </p:nvGrpSpPr>
                <p:grpSpPr>
                  <a:xfrm>
                    <a:off x="5141968" y="970886"/>
                    <a:ext cx="858000" cy="576064"/>
                    <a:chOff x="5342979" y="764704"/>
                    <a:chExt cx="858000" cy="576064"/>
                  </a:xfrm>
                  <a:grpFill/>
                </p:grpSpPr>
                <p:cxnSp>
                  <p:nvCxnSpPr>
                    <p:cNvPr id="719" name="Straight Connector 718"/>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0" name="Straight Connector 719"/>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10" name="Group 709"/>
                  <p:cNvGrpSpPr/>
                  <p:nvPr/>
                </p:nvGrpSpPr>
                <p:grpSpPr>
                  <a:xfrm>
                    <a:off x="5999968" y="977970"/>
                    <a:ext cx="858000" cy="576064"/>
                    <a:chOff x="5342979" y="764704"/>
                    <a:chExt cx="858000" cy="576064"/>
                  </a:xfrm>
                  <a:grpFill/>
                </p:grpSpPr>
                <p:cxnSp>
                  <p:nvCxnSpPr>
                    <p:cNvPr id="717" name="Straight Connector 716"/>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 name="Straight Connector 717"/>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11" name="Group 710"/>
                  <p:cNvGrpSpPr/>
                  <p:nvPr/>
                </p:nvGrpSpPr>
                <p:grpSpPr>
                  <a:xfrm>
                    <a:off x="4283968" y="975211"/>
                    <a:ext cx="858000" cy="576064"/>
                    <a:chOff x="5342979" y="764704"/>
                    <a:chExt cx="858000" cy="576064"/>
                  </a:xfrm>
                  <a:grpFill/>
                </p:grpSpPr>
                <p:cxnSp>
                  <p:nvCxnSpPr>
                    <p:cNvPr id="715" name="Straight Connector 714"/>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6" name="Straight Connector 715"/>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12" name="Group 711"/>
                  <p:cNvGrpSpPr/>
                  <p:nvPr/>
                </p:nvGrpSpPr>
                <p:grpSpPr>
                  <a:xfrm>
                    <a:off x="6857968" y="980728"/>
                    <a:ext cx="858000" cy="576064"/>
                    <a:chOff x="5342979" y="764704"/>
                    <a:chExt cx="858000" cy="576064"/>
                  </a:xfrm>
                  <a:grpFill/>
                </p:grpSpPr>
                <p:cxnSp>
                  <p:nvCxnSpPr>
                    <p:cNvPr id="713" name="Straight Connector 712"/>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4" name="Straight Connector 713"/>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696" name="Group 695"/>
                <p:cNvGrpSpPr>
                  <a:grpSpLocks noChangeAspect="1"/>
                </p:cNvGrpSpPr>
                <p:nvPr/>
              </p:nvGrpSpPr>
              <p:grpSpPr>
                <a:xfrm flipV="1">
                  <a:off x="4283968" y="1052736"/>
                  <a:ext cx="343194" cy="58591"/>
                  <a:chOff x="4283968" y="970886"/>
                  <a:chExt cx="3432000" cy="585906"/>
                </a:xfrm>
                <a:grpFill/>
              </p:grpSpPr>
              <p:grpSp>
                <p:nvGrpSpPr>
                  <p:cNvPr id="697" name="Group 696"/>
                  <p:cNvGrpSpPr/>
                  <p:nvPr/>
                </p:nvGrpSpPr>
                <p:grpSpPr>
                  <a:xfrm>
                    <a:off x="5141968" y="970886"/>
                    <a:ext cx="858000" cy="576064"/>
                    <a:chOff x="5342979" y="764704"/>
                    <a:chExt cx="858000" cy="576064"/>
                  </a:xfrm>
                  <a:grpFill/>
                </p:grpSpPr>
                <p:cxnSp>
                  <p:nvCxnSpPr>
                    <p:cNvPr id="707" name="Straight Connector 706"/>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8" name="Straight Connector 707"/>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98" name="Group 697"/>
                  <p:cNvGrpSpPr/>
                  <p:nvPr/>
                </p:nvGrpSpPr>
                <p:grpSpPr>
                  <a:xfrm>
                    <a:off x="5999968" y="977970"/>
                    <a:ext cx="858000" cy="576064"/>
                    <a:chOff x="5342979" y="764704"/>
                    <a:chExt cx="858000" cy="576064"/>
                  </a:xfrm>
                  <a:grpFill/>
                </p:grpSpPr>
                <p:cxnSp>
                  <p:nvCxnSpPr>
                    <p:cNvPr id="705" name="Straight Connector 704"/>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6" name="Straight Connector 705"/>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99" name="Group 698"/>
                  <p:cNvGrpSpPr/>
                  <p:nvPr/>
                </p:nvGrpSpPr>
                <p:grpSpPr>
                  <a:xfrm>
                    <a:off x="4283968" y="975211"/>
                    <a:ext cx="858000" cy="576064"/>
                    <a:chOff x="5342979" y="764704"/>
                    <a:chExt cx="858000" cy="576064"/>
                  </a:xfrm>
                  <a:grpFill/>
                </p:grpSpPr>
                <p:cxnSp>
                  <p:nvCxnSpPr>
                    <p:cNvPr id="703" name="Straight Connector 702"/>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4" name="Straight Connector 703"/>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00" name="Group 699"/>
                  <p:cNvGrpSpPr/>
                  <p:nvPr/>
                </p:nvGrpSpPr>
                <p:grpSpPr>
                  <a:xfrm>
                    <a:off x="6857968" y="980728"/>
                    <a:ext cx="858000" cy="576064"/>
                    <a:chOff x="5342979" y="764704"/>
                    <a:chExt cx="858000" cy="576064"/>
                  </a:xfrm>
                  <a:grpFill/>
                </p:grpSpPr>
                <p:cxnSp>
                  <p:nvCxnSpPr>
                    <p:cNvPr id="701" name="Straight Connector 700"/>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2" name="Straight Connector 701"/>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cxnSp>
            <p:nvCxnSpPr>
              <p:cNvPr id="693" name="Straight Connector 692"/>
              <p:cNvCxnSpPr/>
              <p:nvPr/>
            </p:nvCxnSpPr>
            <p:spPr bwMode="auto">
              <a:xfrm>
                <a:off x="5940145" y="476672"/>
                <a:ext cx="0" cy="288000"/>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4" name="Straight Connector 693"/>
              <p:cNvCxnSpPr/>
              <p:nvPr/>
            </p:nvCxnSpPr>
            <p:spPr bwMode="auto">
              <a:xfrm>
                <a:off x="5940145" y="908752"/>
                <a:ext cx="0" cy="288000"/>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21" name="Group 720"/>
            <p:cNvGrpSpPr/>
            <p:nvPr/>
          </p:nvGrpSpPr>
          <p:grpSpPr>
            <a:xfrm>
              <a:off x="748795" y="2875215"/>
              <a:ext cx="152909" cy="144016"/>
              <a:chOff x="2662140" y="2929924"/>
              <a:chExt cx="152909" cy="144016"/>
            </a:xfrm>
          </p:grpSpPr>
          <p:sp>
            <p:nvSpPr>
              <p:cNvPr id="722" name="Rectangle 721"/>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723" name="Straight Arrow Connector 722"/>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24" name="Group 723"/>
            <p:cNvGrpSpPr/>
            <p:nvPr/>
          </p:nvGrpSpPr>
          <p:grpSpPr>
            <a:xfrm>
              <a:off x="1110751" y="3061285"/>
              <a:ext cx="152909" cy="144016"/>
              <a:chOff x="2662140" y="2929924"/>
              <a:chExt cx="152909" cy="144016"/>
            </a:xfrm>
          </p:grpSpPr>
          <p:sp>
            <p:nvSpPr>
              <p:cNvPr id="725" name="Rectangle 724"/>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726" name="Straight Arrow Connector 725"/>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30" name="Straight Connector 729"/>
            <p:cNvCxnSpPr/>
            <p:nvPr/>
          </p:nvCxnSpPr>
          <p:spPr bwMode="auto">
            <a:xfrm rot="5400000" flipH="1">
              <a:off x="7648034" y="2979819"/>
              <a:ext cx="756000" cy="0"/>
            </a:xfrm>
            <a:prstGeom prst="line">
              <a:avLst/>
            </a:prstGeom>
            <a:solidFill>
              <a:srgbClr val="CCFF66"/>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1" name="Straight Arrow Connector 730"/>
            <p:cNvCxnSpPr/>
            <p:nvPr/>
          </p:nvCxnSpPr>
          <p:spPr bwMode="auto">
            <a:xfrm rot="5400000" flipH="1">
              <a:off x="7774005" y="2881266"/>
              <a:ext cx="0" cy="504056"/>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32" name="Group 731"/>
            <p:cNvGrpSpPr/>
            <p:nvPr/>
          </p:nvGrpSpPr>
          <p:grpSpPr>
            <a:xfrm rot="5400000" flipH="1">
              <a:off x="8227166" y="2587189"/>
              <a:ext cx="317816" cy="720080"/>
              <a:chOff x="5768548" y="476672"/>
              <a:chExt cx="343207" cy="720080"/>
            </a:xfrm>
            <a:solidFill>
              <a:srgbClr val="CCFF66"/>
            </a:solidFill>
          </p:grpSpPr>
          <p:grpSp>
            <p:nvGrpSpPr>
              <p:cNvPr id="733" name="Group 732"/>
              <p:cNvGrpSpPr/>
              <p:nvPr/>
            </p:nvGrpSpPr>
            <p:grpSpPr>
              <a:xfrm>
                <a:off x="5768548" y="764704"/>
                <a:ext cx="343207" cy="140423"/>
                <a:chOff x="4283968" y="970904"/>
                <a:chExt cx="343207" cy="140423"/>
              </a:xfrm>
              <a:grpFill/>
            </p:grpSpPr>
            <p:grpSp>
              <p:nvGrpSpPr>
                <p:cNvPr id="736" name="Group 735"/>
                <p:cNvGrpSpPr>
                  <a:grpSpLocks noChangeAspect="1"/>
                </p:cNvGrpSpPr>
                <p:nvPr/>
              </p:nvGrpSpPr>
              <p:grpSpPr>
                <a:xfrm>
                  <a:off x="4283981" y="970904"/>
                  <a:ext cx="343194" cy="58591"/>
                  <a:chOff x="4283968" y="970886"/>
                  <a:chExt cx="3432000" cy="585906"/>
                </a:xfrm>
                <a:grpFill/>
              </p:grpSpPr>
              <p:grpSp>
                <p:nvGrpSpPr>
                  <p:cNvPr id="750" name="Group 749"/>
                  <p:cNvGrpSpPr/>
                  <p:nvPr/>
                </p:nvGrpSpPr>
                <p:grpSpPr>
                  <a:xfrm>
                    <a:off x="5141968" y="970886"/>
                    <a:ext cx="858000" cy="576064"/>
                    <a:chOff x="5342979" y="764704"/>
                    <a:chExt cx="858000" cy="576064"/>
                  </a:xfrm>
                  <a:grpFill/>
                </p:grpSpPr>
                <p:cxnSp>
                  <p:nvCxnSpPr>
                    <p:cNvPr id="760" name="Straight Connector 759"/>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1" name="Straight Connector 760"/>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51" name="Group 750"/>
                  <p:cNvGrpSpPr/>
                  <p:nvPr/>
                </p:nvGrpSpPr>
                <p:grpSpPr>
                  <a:xfrm>
                    <a:off x="5999968" y="977970"/>
                    <a:ext cx="858000" cy="576064"/>
                    <a:chOff x="5342979" y="764704"/>
                    <a:chExt cx="858000" cy="576064"/>
                  </a:xfrm>
                  <a:grpFill/>
                </p:grpSpPr>
                <p:cxnSp>
                  <p:nvCxnSpPr>
                    <p:cNvPr id="758" name="Straight Connector 757"/>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9" name="Straight Connector 758"/>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52" name="Group 751"/>
                  <p:cNvGrpSpPr/>
                  <p:nvPr/>
                </p:nvGrpSpPr>
                <p:grpSpPr>
                  <a:xfrm>
                    <a:off x="4283968" y="975211"/>
                    <a:ext cx="858000" cy="576064"/>
                    <a:chOff x="5342979" y="764704"/>
                    <a:chExt cx="858000" cy="576064"/>
                  </a:xfrm>
                  <a:grpFill/>
                </p:grpSpPr>
                <p:cxnSp>
                  <p:nvCxnSpPr>
                    <p:cNvPr id="756" name="Straight Connector 755"/>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7" name="Straight Connector 756"/>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53" name="Group 752"/>
                  <p:cNvGrpSpPr/>
                  <p:nvPr/>
                </p:nvGrpSpPr>
                <p:grpSpPr>
                  <a:xfrm>
                    <a:off x="6857968" y="980728"/>
                    <a:ext cx="858000" cy="576064"/>
                    <a:chOff x="5342979" y="764704"/>
                    <a:chExt cx="858000" cy="576064"/>
                  </a:xfrm>
                  <a:grpFill/>
                </p:grpSpPr>
                <p:cxnSp>
                  <p:nvCxnSpPr>
                    <p:cNvPr id="754" name="Straight Connector 753"/>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5" name="Straight Connector 754"/>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737" name="Group 736"/>
                <p:cNvGrpSpPr>
                  <a:grpSpLocks noChangeAspect="1"/>
                </p:cNvGrpSpPr>
                <p:nvPr/>
              </p:nvGrpSpPr>
              <p:grpSpPr>
                <a:xfrm flipV="1">
                  <a:off x="4283968" y="1052736"/>
                  <a:ext cx="343194" cy="58591"/>
                  <a:chOff x="4283968" y="970886"/>
                  <a:chExt cx="3432000" cy="585906"/>
                </a:xfrm>
                <a:grpFill/>
              </p:grpSpPr>
              <p:grpSp>
                <p:nvGrpSpPr>
                  <p:cNvPr id="738" name="Group 737"/>
                  <p:cNvGrpSpPr/>
                  <p:nvPr/>
                </p:nvGrpSpPr>
                <p:grpSpPr>
                  <a:xfrm>
                    <a:off x="5141968" y="970886"/>
                    <a:ext cx="858000" cy="576064"/>
                    <a:chOff x="5342979" y="764704"/>
                    <a:chExt cx="858000" cy="576064"/>
                  </a:xfrm>
                  <a:grpFill/>
                </p:grpSpPr>
                <p:cxnSp>
                  <p:nvCxnSpPr>
                    <p:cNvPr id="748" name="Straight Connector 747"/>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9" name="Straight Connector 748"/>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39" name="Group 738"/>
                  <p:cNvGrpSpPr/>
                  <p:nvPr/>
                </p:nvGrpSpPr>
                <p:grpSpPr>
                  <a:xfrm>
                    <a:off x="5999968" y="977970"/>
                    <a:ext cx="858000" cy="576064"/>
                    <a:chOff x="5342979" y="764704"/>
                    <a:chExt cx="858000" cy="576064"/>
                  </a:xfrm>
                  <a:grpFill/>
                </p:grpSpPr>
                <p:cxnSp>
                  <p:nvCxnSpPr>
                    <p:cNvPr id="746" name="Straight Connector 745"/>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 name="Straight Connector 746"/>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40" name="Group 739"/>
                  <p:cNvGrpSpPr/>
                  <p:nvPr/>
                </p:nvGrpSpPr>
                <p:grpSpPr>
                  <a:xfrm>
                    <a:off x="4283968" y="975211"/>
                    <a:ext cx="858000" cy="576064"/>
                    <a:chOff x="5342979" y="764704"/>
                    <a:chExt cx="858000" cy="576064"/>
                  </a:xfrm>
                  <a:grpFill/>
                </p:grpSpPr>
                <p:cxnSp>
                  <p:nvCxnSpPr>
                    <p:cNvPr id="744" name="Straight Connector 743"/>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5" name="Straight Connector 744"/>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41" name="Group 740"/>
                  <p:cNvGrpSpPr/>
                  <p:nvPr/>
                </p:nvGrpSpPr>
                <p:grpSpPr>
                  <a:xfrm>
                    <a:off x="6857968" y="980728"/>
                    <a:ext cx="858000" cy="576064"/>
                    <a:chOff x="5342979" y="764704"/>
                    <a:chExt cx="858000" cy="576064"/>
                  </a:xfrm>
                  <a:grpFill/>
                </p:grpSpPr>
                <p:cxnSp>
                  <p:nvCxnSpPr>
                    <p:cNvPr id="742" name="Straight Connector 741"/>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3" name="Straight Connector 742"/>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cxnSp>
            <p:nvCxnSpPr>
              <p:cNvPr id="734" name="Straight Connector 733"/>
              <p:cNvCxnSpPr/>
              <p:nvPr/>
            </p:nvCxnSpPr>
            <p:spPr bwMode="auto">
              <a:xfrm>
                <a:off x="5940145" y="476672"/>
                <a:ext cx="0" cy="288000"/>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5" name="Straight Connector 734"/>
              <p:cNvCxnSpPr/>
              <p:nvPr/>
            </p:nvCxnSpPr>
            <p:spPr bwMode="auto">
              <a:xfrm>
                <a:off x="5940145" y="908752"/>
                <a:ext cx="0" cy="288000"/>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62" name="Group 761"/>
            <p:cNvGrpSpPr/>
            <p:nvPr/>
          </p:nvGrpSpPr>
          <p:grpSpPr>
            <a:xfrm flipH="1">
              <a:off x="8093580" y="2875215"/>
              <a:ext cx="152909" cy="144016"/>
              <a:chOff x="2662140" y="2929924"/>
              <a:chExt cx="152909" cy="144016"/>
            </a:xfrm>
          </p:grpSpPr>
          <p:sp>
            <p:nvSpPr>
              <p:cNvPr id="763" name="Rectangle 762"/>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764" name="Straight Arrow Connector 763"/>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65" name="Group 764"/>
            <p:cNvGrpSpPr/>
            <p:nvPr/>
          </p:nvGrpSpPr>
          <p:grpSpPr>
            <a:xfrm flipH="1">
              <a:off x="7731624" y="3061285"/>
              <a:ext cx="152909" cy="144016"/>
              <a:chOff x="2662140" y="2929924"/>
              <a:chExt cx="152909" cy="144016"/>
            </a:xfrm>
          </p:grpSpPr>
          <p:sp>
            <p:nvSpPr>
              <p:cNvPr id="766" name="Rectangle 765"/>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767" name="Straight Arrow Connector 766"/>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68" name="Group 767"/>
            <p:cNvGrpSpPr/>
            <p:nvPr/>
          </p:nvGrpSpPr>
          <p:grpSpPr>
            <a:xfrm flipH="1">
              <a:off x="7722822" y="2721995"/>
              <a:ext cx="152909" cy="144016"/>
              <a:chOff x="2662140" y="2929924"/>
              <a:chExt cx="152909" cy="144016"/>
            </a:xfrm>
          </p:grpSpPr>
          <p:sp>
            <p:nvSpPr>
              <p:cNvPr id="769" name="Rectangle 768"/>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770" name="Straight Arrow Connector 769"/>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80" name="Group 779"/>
            <p:cNvGrpSpPr/>
            <p:nvPr/>
          </p:nvGrpSpPr>
          <p:grpSpPr>
            <a:xfrm>
              <a:off x="5582822" y="2721995"/>
              <a:ext cx="152909" cy="144016"/>
              <a:chOff x="5657180" y="2438817"/>
              <a:chExt cx="152909" cy="144016"/>
            </a:xfrm>
          </p:grpSpPr>
          <p:sp>
            <p:nvSpPr>
              <p:cNvPr id="781" name="Rectangle 780"/>
              <p:cNvSpPr/>
              <p:nvPr/>
            </p:nvSpPr>
            <p:spPr bwMode="auto">
              <a:xfrm>
                <a:off x="5657180" y="2438817"/>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782" name="Straight Arrow Connector 781"/>
              <p:cNvCxnSpPr/>
              <p:nvPr/>
            </p:nvCxnSpPr>
            <p:spPr bwMode="auto">
              <a:xfrm rot="5400000">
                <a:off x="5733634" y="2456825"/>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83" name="Group 782"/>
            <p:cNvGrpSpPr/>
            <p:nvPr/>
          </p:nvGrpSpPr>
          <p:grpSpPr>
            <a:xfrm>
              <a:off x="6729890" y="2721995"/>
              <a:ext cx="152909" cy="144016"/>
              <a:chOff x="6804248" y="2438817"/>
              <a:chExt cx="152909" cy="144016"/>
            </a:xfrm>
          </p:grpSpPr>
          <p:sp>
            <p:nvSpPr>
              <p:cNvPr id="784" name="Rectangle 783"/>
              <p:cNvSpPr/>
              <p:nvPr/>
            </p:nvSpPr>
            <p:spPr bwMode="auto">
              <a:xfrm>
                <a:off x="6804248" y="2438817"/>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785" name="Straight Arrow Connector 784"/>
              <p:cNvCxnSpPr/>
              <p:nvPr/>
            </p:nvCxnSpPr>
            <p:spPr bwMode="auto">
              <a:xfrm rot="5400000">
                <a:off x="6880702" y="2456825"/>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95" name="TextBox 894"/>
            <p:cNvSpPr txBox="1"/>
            <p:nvPr/>
          </p:nvSpPr>
          <p:spPr>
            <a:xfrm>
              <a:off x="3523523" y="2232487"/>
              <a:ext cx="2581348" cy="369332"/>
            </a:xfrm>
            <a:prstGeom prst="rect">
              <a:avLst/>
            </a:prstGeom>
            <a:noFill/>
          </p:spPr>
          <p:txBody>
            <a:bodyPr wrap="none" rtlCol="0">
              <a:spAutoFit/>
            </a:bodyPr>
            <a:lstStyle/>
            <a:p>
              <a:pPr fontAlgn="base">
                <a:spcBef>
                  <a:spcPct val="0"/>
                </a:spcBef>
                <a:spcAft>
                  <a:spcPct val="0"/>
                </a:spcAft>
              </a:pPr>
              <a:r>
                <a:rPr lang="es-MX" dirty="0">
                  <a:solidFill>
                    <a:srgbClr val="1E4191"/>
                  </a:solidFill>
                  <a:latin typeface="Arial" charset="0"/>
                </a:rPr>
                <a:t>Disparo del alimentador</a:t>
              </a:r>
            </a:p>
          </p:txBody>
        </p:sp>
        <p:cxnSp>
          <p:nvCxnSpPr>
            <p:cNvPr id="896" name="Straight Arrow Connector 895"/>
            <p:cNvCxnSpPr/>
            <p:nvPr/>
          </p:nvCxnSpPr>
          <p:spPr bwMode="auto">
            <a:xfrm rot="5400000">
              <a:off x="2800773" y="966745"/>
              <a:ext cx="0" cy="3672000"/>
            </a:xfrm>
            <a:prstGeom prst="straightConnector1">
              <a:avLst/>
            </a:prstGeom>
            <a:solidFill>
              <a:srgbClr val="CCFF66"/>
            </a:solidFill>
            <a:ln w="25400" cap="flat" cmpd="sng" algn="ctr">
              <a:solidFill>
                <a:srgbClr val="FFFF00"/>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71" name="Group 770"/>
            <p:cNvGrpSpPr/>
            <p:nvPr/>
          </p:nvGrpSpPr>
          <p:grpSpPr>
            <a:xfrm>
              <a:off x="2266621" y="2736188"/>
              <a:ext cx="152909" cy="144016"/>
              <a:chOff x="2662140" y="2929924"/>
              <a:chExt cx="152909" cy="144016"/>
            </a:xfrm>
          </p:grpSpPr>
          <p:sp>
            <p:nvSpPr>
              <p:cNvPr id="772" name="Rectangle 771"/>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773" name="Straight Arrow Connector 772"/>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77" name="Group 776"/>
            <p:cNvGrpSpPr/>
            <p:nvPr/>
          </p:nvGrpSpPr>
          <p:grpSpPr>
            <a:xfrm>
              <a:off x="3413689" y="2736188"/>
              <a:ext cx="152909" cy="144016"/>
              <a:chOff x="2662140" y="2929924"/>
              <a:chExt cx="152909" cy="144016"/>
            </a:xfrm>
          </p:grpSpPr>
          <p:sp>
            <p:nvSpPr>
              <p:cNvPr id="778" name="Rectangle 777"/>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779" name="Straight Arrow Connector 778"/>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86" name="Lightning Bolt 785"/>
            <p:cNvSpPr/>
            <p:nvPr/>
          </p:nvSpPr>
          <p:spPr>
            <a:xfrm>
              <a:off x="2573308" y="2509498"/>
              <a:ext cx="268150" cy="290392"/>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MX">
                <a:solidFill>
                  <a:srgbClr val="FFFFFF"/>
                </a:solidFill>
              </a:endParaRPr>
            </a:p>
          </p:txBody>
        </p:sp>
        <p:grpSp>
          <p:nvGrpSpPr>
            <p:cNvPr id="787" name="Group 786"/>
            <p:cNvGrpSpPr/>
            <p:nvPr/>
          </p:nvGrpSpPr>
          <p:grpSpPr>
            <a:xfrm>
              <a:off x="1119553" y="2726363"/>
              <a:ext cx="152909" cy="144016"/>
              <a:chOff x="4635115" y="2427454"/>
              <a:chExt cx="152909" cy="144016"/>
            </a:xfrm>
          </p:grpSpPr>
          <p:sp>
            <p:nvSpPr>
              <p:cNvPr id="788" name="Rectangle 787"/>
              <p:cNvSpPr/>
              <p:nvPr/>
            </p:nvSpPr>
            <p:spPr bwMode="auto">
              <a:xfrm>
                <a:off x="4635115" y="2427454"/>
                <a:ext cx="152909" cy="144016"/>
              </a:xfrm>
              <a:prstGeom prst="rect">
                <a:avLst/>
              </a:prstGeom>
              <a:solidFill>
                <a:srgbClr val="00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789" name="Straight Arrow Connector 788"/>
              <p:cNvCxnSpPr/>
              <p:nvPr/>
            </p:nvCxnSpPr>
            <p:spPr bwMode="auto">
              <a:xfrm rot="2700000">
                <a:off x="4711569" y="244546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74" name="Group 773"/>
            <p:cNvGrpSpPr/>
            <p:nvPr/>
          </p:nvGrpSpPr>
          <p:grpSpPr>
            <a:xfrm>
              <a:off x="4560757" y="2721995"/>
              <a:ext cx="152909" cy="144016"/>
              <a:chOff x="4635115" y="2427454"/>
              <a:chExt cx="152909" cy="144016"/>
            </a:xfrm>
          </p:grpSpPr>
          <p:sp>
            <p:nvSpPr>
              <p:cNvPr id="775" name="Rectangle 774"/>
              <p:cNvSpPr/>
              <p:nvPr/>
            </p:nvSpPr>
            <p:spPr bwMode="auto">
              <a:xfrm>
                <a:off x="4635115" y="2427454"/>
                <a:ext cx="152909" cy="144016"/>
              </a:xfrm>
              <a:prstGeom prst="rect">
                <a:avLst/>
              </a:prstGeom>
              <a:solidFill>
                <a:srgbClr val="00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776" name="Straight Arrow Connector 775"/>
              <p:cNvCxnSpPr/>
              <p:nvPr/>
            </p:nvCxnSpPr>
            <p:spPr bwMode="auto">
              <a:xfrm rot="2700000">
                <a:off x="4711569" y="244546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8" name="Group 7"/>
          <p:cNvGrpSpPr/>
          <p:nvPr/>
        </p:nvGrpSpPr>
        <p:grpSpPr>
          <a:xfrm>
            <a:off x="232743" y="3560362"/>
            <a:ext cx="8496944" cy="1115155"/>
            <a:chOff x="232743" y="3443683"/>
            <a:chExt cx="8496944" cy="1115155"/>
          </a:xfrm>
        </p:grpSpPr>
        <p:cxnSp>
          <p:nvCxnSpPr>
            <p:cNvPr id="338" name="Straight Arrow Connector 337"/>
            <p:cNvCxnSpPr/>
            <p:nvPr/>
          </p:nvCxnSpPr>
          <p:spPr bwMode="auto">
            <a:xfrm rot="5400000">
              <a:off x="4481607" y="472909"/>
              <a:ext cx="0" cy="7056000"/>
            </a:xfrm>
            <a:prstGeom prst="straightConnector1">
              <a:avLst/>
            </a:prstGeom>
            <a:solidFill>
              <a:srgbClr val="CCFF66"/>
            </a:solidFill>
            <a:ln w="25400" cap="flat" cmpd="sng" algn="ctr">
              <a:solidFill>
                <a:srgbClr val="1E419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9" name="Straight Connector 338"/>
            <p:cNvCxnSpPr/>
            <p:nvPr/>
          </p:nvCxnSpPr>
          <p:spPr bwMode="auto">
            <a:xfrm rot="16200000">
              <a:off x="574823" y="4180838"/>
              <a:ext cx="756000" cy="0"/>
            </a:xfrm>
            <a:prstGeom prst="line">
              <a:avLst/>
            </a:prstGeom>
            <a:solidFill>
              <a:srgbClr val="CCFF66"/>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9" name="Straight Arrow Connector 428"/>
            <p:cNvCxnSpPr/>
            <p:nvPr/>
          </p:nvCxnSpPr>
          <p:spPr bwMode="auto">
            <a:xfrm rot="16200000">
              <a:off x="1204852" y="4082285"/>
              <a:ext cx="0" cy="504056"/>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32" name="Group 431"/>
            <p:cNvGrpSpPr/>
            <p:nvPr/>
          </p:nvGrpSpPr>
          <p:grpSpPr>
            <a:xfrm rot="16200000">
              <a:off x="433875" y="3788208"/>
              <a:ext cx="317816" cy="720080"/>
              <a:chOff x="5768548" y="476672"/>
              <a:chExt cx="343207" cy="720080"/>
            </a:xfrm>
            <a:solidFill>
              <a:srgbClr val="CCFF66"/>
            </a:solidFill>
          </p:grpSpPr>
          <p:grpSp>
            <p:nvGrpSpPr>
              <p:cNvPr id="433" name="Group 432"/>
              <p:cNvGrpSpPr/>
              <p:nvPr/>
            </p:nvGrpSpPr>
            <p:grpSpPr>
              <a:xfrm>
                <a:off x="5768548" y="764704"/>
                <a:ext cx="343207" cy="140423"/>
                <a:chOff x="4283968" y="970904"/>
                <a:chExt cx="343207" cy="140423"/>
              </a:xfrm>
              <a:grpFill/>
            </p:grpSpPr>
            <p:grpSp>
              <p:nvGrpSpPr>
                <p:cNvPr id="436" name="Group 435"/>
                <p:cNvGrpSpPr>
                  <a:grpSpLocks noChangeAspect="1"/>
                </p:cNvGrpSpPr>
                <p:nvPr/>
              </p:nvGrpSpPr>
              <p:grpSpPr>
                <a:xfrm>
                  <a:off x="4283981" y="970904"/>
                  <a:ext cx="343194" cy="58591"/>
                  <a:chOff x="4283968" y="970886"/>
                  <a:chExt cx="3432000" cy="585906"/>
                </a:xfrm>
                <a:grpFill/>
              </p:grpSpPr>
              <p:grpSp>
                <p:nvGrpSpPr>
                  <p:cNvPr id="573" name="Group 572"/>
                  <p:cNvGrpSpPr/>
                  <p:nvPr/>
                </p:nvGrpSpPr>
                <p:grpSpPr>
                  <a:xfrm>
                    <a:off x="5141968" y="970886"/>
                    <a:ext cx="858000" cy="576064"/>
                    <a:chOff x="5342979" y="764704"/>
                    <a:chExt cx="858000" cy="576064"/>
                  </a:xfrm>
                  <a:grpFill/>
                </p:grpSpPr>
                <p:cxnSp>
                  <p:nvCxnSpPr>
                    <p:cNvPr id="611" name="Straight Connector 610"/>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2" name="Straight Connector 611"/>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74" name="Group 573"/>
                  <p:cNvGrpSpPr/>
                  <p:nvPr/>
                </p:nvGrpSpPr>
                <p:grpSpPr>
                  <a:xfrm>
                    <a:off x="5999968" y="977970"/>
                    <a:ext cx="858000" cy="576064"/>
                    <a:chOff x="5342979" y="764704"/>
                    <a:chExt cx="858000" cy="576064"/>
                  </a:xfrm>
                  <a:grpFill/>
                </p:grpSpPr>
                <p:cxnSp>
                  <p:nvCxnSpPr>
                    <p:cNvPr id="609" name="Straight Connector 608"/>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0" name="Straight Connector 609"/>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75" name="Group 574"/>
                  <p:cNvGrpSpPr/>
                  <p:nvPr/>
                </p:nvGrpSpPr>
                <p:grpSpPr>
                  <a:xfrm>
                    <a:off x="4283968" y="975211"/>
                    <a:ext cx="858000" cy="576064"/>
                    <a:chOff x="5342979" y="764704"/>
                    <a:chExt cx="858000" cy="576064"/>
                  </a:xfrm>
                  <a:grpFill/>
                </p:grpSpPr>
                <p:cxnSp>
                  <p:nvCxnSpPr>
                    <p:cNvPr id="607" name="Straight Connector 606"/>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8" name="Straight Connector 607"/>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76" name="Group 575"/>
                  <p:cNvGrpSpPr/>
                  <p:nvPr/>
                </p:nvGrpSpPr>
                <p:grpSpPr>
                  <a:xfrm>
                    <a:off x="6857968" y="980728"/>
                    <a:ext cx="858000" cy="576064"/>
                    <a:chOff x="5342979" y="764704"/>
                    <a:chExt cx="858000" cy="576064"/>
                  </a:xfrm>
                  <a:grpFill/>
                </p:grpSpPr>
                <p:cxnSp>
                  <p:nvCxnSpPr>
                    <p:cNvPr id="577" name="Straight Connector 576"/>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8" name="Straight Connector 577"/>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437" name="Group 436"/>
                <p:cNvGrpSpPr>
                  <a:grpSpLocks noChangeAspect="1"/>
                </p:cNvGrpSpPr>
                <p:nvPr/>
              </p:nvGrpSpPr>
              <p:grpSpPr>
                <a:xfrm flipV="1">
                  <a:off x="4283968" y="1052736"/>
                  <a:ext cx="343194" cy="58591"/>
                  <a:chOff x="4283968" y="970886"/>
                  <a:chExt cx="3432000" cy="585906"/>
                </a:xfrm>
                <a:grpFill/>
              </p:grpSpPr>
              <p:grpSp>
                <p:nvGrpSpPr>
                  <p:cNvPr id="441" name="Group 440"/>
                  <p:cNvGrpSpPr/>
                  <p:nvPr/>
                </p:nvGrpSpPr>
                <p:grpSpPr>
                  <a:xfrm>
                    <a:off x="5141968" y="970886"/>
                    <a:ext cx="858000" cy="576064"/>
                    <a:chOff x="5342979" y="764704"/>
                    <a:chExt cx="858000" cy="576064"/>
                  </a:xfrm>
                  <a:grpFill/>
                </p:grpSpPr>
                <p:cxnSp>
                  <p:nvCxnSpPr>
                    <p:cNvPr id="552" name="Straight Connector 551"/>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3" name="Straight Connector 552"/>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42" name="Group 441"/>
                  <p:cNvGrpSpPr/>
                  <p:nvPr/>
                </p:nvGrpSpPr>
                <p:grpSpPr>
                  <a:xfrm>
                    <a:off x="5999968" y="977970"/>
                    <a:ext cx="858000" cy="576064"/>
                    <a:chOff x="5342979" y="764704"/>
                    <a:chExt cx="858000" cy="576064"/>
                  </a:xfrm>
                  <a:grpFill/>
                </p:grpSpPr>
                <p:cxnSp>
                  <p:nvCxnSpPr>
                    <p:cNvPr id="541" name="Straight Connector 540"/>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2" name="Straight Connector 541"/>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45" name="Group 444"/>
                  <p:cNvGrpSpPr/>
                  <p:nvPr/>
                </p:nvGrpSpPr>
                <p:grpSpPr>
                  <a:xfrm>
                    <a:off x="4283968" y="975211"/>
                    <a:ext cx="858000" cy="576064"/>
                    <a:chOff x="5342979" y="764704"/>
                    <a:chExt cx="858000" cy="576064"/>
                  </a:xfrm>
                  <a:grpFill/>
                </p:grpSpPr>
                <p:cxnSp>
                  <p:nvCxnSpPr>
                    <p:cNvPr id="533" name="Straight Connector 532"/>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0" name="Straight Connector 539"/>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52" name="Group 451"/>
                  <p:cNvGrpSpPr/>
                  <p:nvPr/>
                </p:nvGrpSpPr>
                <p:grpSpPr>
                  <a:xfrm>
                    <a:off x="6857968" y="980728"/>
                    <a:ext cx="858000" cy="576064"/>
                    <a:chOff x="5342979" y="764704"/>
                    <a:chExt cx="858000" cy="576064"/>
                  </a:xfrm>
                  <a:grpFill/>
                </p:grpSpPr>
                <p:cxnSp>
                  <p:nvCxnSpPr>
                    <p:cNvPr id="531" name="Straight Connector 530"/>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2" name="Straight Connector 531"/>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cxnSp>
            <p:nvCxnSpPr>
              <p:cNvPr id="434" name="Straight Connector 433"/>
              <p:cNvCxnSpPr/>
              <p:nvPr/>
            </p:nvCxnSpPr>
            <p:spPr bwMode="auto">
              <a:xfrm>
                <a:off x="5940145" y="476672"/>
                <a:ext cx="0" cy="288000"/>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5" name="Straight Connector 434"/>
              <p:cNvCxnSpPr/>
              <p:nvPr/>
            </p:nvCxnSpPr>
            <p:spPr bwMode="auto">
              <a:xfrm>
                <a:off x="5940145" y="908752"/>
                <a:ext cx="0" cy="288000"/>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13" name="Group 612"/>
            <p:cNvGrpSpPr/>
            <p:nvPr/>
          </p:nvGrpSpPr>
          <p:grpSpPr>
            <a:xfrm>
              <a:off x="732368" y="4076234"/>
              <a:ext cx="152909" cy="144016"/>
              <a:chOff x="2662140" y="2929924"/>
              <a:chExt cx="152909" cy="144016"/>
            </a:xfrm>
          </p:grpSpPr>
          <p:sp>
            <p:nvSpPr>
              <p:cNvPr id="614" name="Rectangle 613"/>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615" name="Straight Arrow Connector 614"/>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16" name="Group 615"/>
            <p:cNvGrpSpPr/>
            <p:nvPr/>
          </p:nvGrpSpPr>
          <p:grpSpPr>
            <a:xfrm>
              <a:off x="1094324" y="4262304"/>
              <a:ext cx="152909" cy="144016"/>
              <a:chOff x="2662140" y="2929924"/>
              <a:chExt cx="152909" cy="144016"/>
            </a:xfrm>
          </p:grpSpPr>
          <p:sp>
            <p:nvSpPr>
              <p:cNvPr id="617" name="Rectangle 616"/>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618" name="Straight Arrow Connector 617"/>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622" name="Straight Connector 621"/>
            <p:cNvCxnSpPr/>
            <p:nvPr/>
          </p:nvCxnSpPr>
          <p:spPr bwMode="auto">
            <a:xfrm rot="5400000" flipH="1">
              <a:off x="7631607" y="4180838"/>
              <a:ext cx="756000" cy="0"/>
            </a:xfrm>
            <a:prstGeom prst="line">
              <a:avLst/>
            </a:prstGeom>
            <a:solidFill>
              <a:srgbClr val="CCFF66"/>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3" name="Straight Arrow Connector 622"/>
            <p:cNvCxnSpPr/>
            <p:nvPr/>
          </p:nvCxnSpPr>
          <p:spPr bwMode="auto">
            <a:xfrm rot="5400000" flipH="1">
              <a:off x="7757578" y="4082285"/>
              <a:ext cx="0" cy="504056"/>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24" name="Group 623"/>
            <p:cNvGrpSpPr/>
            <p:nvPr/>
          </p:nvGrpSpPr>
          <p:grpSpPr>
            <a:xfrm rot="5400000" flipH="1">
              <a:off x="8210739" y="3788208"/>
              <a:ext cx="317816" cy="720080"/>
              <a:chOff x="5768548" y="476672"/>
              <a:chExt cx="343207" cy="720080"/>
            </a:xfrm>
            <a:solidFill>
              <a:srgbClr val="CCFF66"/>
            </a:solidFill>
          </p:grpSpPr>
          <p:grpSp>
            <p:nvGrpSpPr>
              <p:cNvPr id="625" name="Group 624"/>
              <p:cNvGrpSpPr/>
              <p:nvPr/>
            </p:nvGrpSpPr>
            <p:grpSpPr>
              <a:xfrm>
                <a:off x="5768548" y="764704"/>
                <a:ext cx="343207" cy="140423"/>
                <a:chOff x="4283968" y="970904"/>
                <a:chExt cx="343207" cy="140423"/>
              </a:xfrm>
              <a:grpFill/>
            </p:grpSpPr>
            <p:grpSp>
              <p:nvGrpSpPr>
                <p:cNvPr id="628" name="Group 627"/>
                <p:cNvGrpSpPr>
                  <a:grpSpLocks noChangeAspect="1"/>
                </p:cNvGrpSpPr>
                <p:nvPr/>
              </p:nvGrpSpPr>
              <p:grpSpPr>
                <a:xfrm>
                  <a:off x="4283981" y="970904"/>
                  <a:ext cx="343194" cy="58591"/>
                  <a:chOff x="4283968" y="970886"/>
                  <a:chExt cx="3432000" cy="585906"/>
                </a:xfrm>
                <a:grpFill/>
              </p:grpSpPr>
              <p:grpSp>
                <p:nvGrpSpPr>
                  <p:cNvPr id="642" name="Group 641"/>
                  <p:cNvGrpSpPr/>
                  <p:nvPr/>
                </p:nvGrpSpPr>
                <p:grpSpPr>
                  <a:xfrm>
                    <a:off x="5141968" y="970886"/>
                    <a:ext cx="858000" cy="576064"/>
                    <a:chOff x="5342979" y="764704"/>
                    <a:chExt cx="858000" cy="576064"/>
                  </a:xfrm>
                  <a:grpFill/>
                </p:grpSpPr>
                <p:cxnSp>
                  <p:nvCxnSpPr>
                    <p:cNvPr id="652" name="Straight Connector 651"/>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3" name="Straight Connector 652"/>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43" name="Group 642"/>
                  <p:cNvGrpSpPr/>
                  <p:nvPr/>
                </p:nvGrpSpPr>
                <p:grpSpPr>
                  <a:xfrm>
                    <a:off x="5999968" y="977970"/>
                    <a:ext cx="858000" cy="576064"/>
                    <a:chOff x="5342979" y="764704"/>
                    <a:chExt cx="858000" cy="576064"/>
                  </a:xfrm>
                  <a:grpFill/>
                </p:grpSpPr>
                <p:cxnSp>
                  <p:nvCxnSpPr>
                    <p:cNvPr id="650" name="Straight Connector 649"/>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1" name="Straight Connector 650"/>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44" name="Group 643"/>
                  <p:cNvGrpSpPr/>
                  <p:nvPr/>
                </p:nvGrpSpPr>
                <p:grpSpPr>
                  <a:xfrm>
                    <a:off x="4283968" y="975211"/>
                    <a:ext cx="858000" cy="576064"/>
                    <a:chOff x="5342979" y="764704"/>
                    <a:chExt cx="858000" cy="576064"/>
                  </a:xfrm>
                  <a:grpFill/>
                </p:grpSpPr>
                <p:cxnSp>
                  <p:nvCxnSpPr>
                    <p:cNvPr id="648" name="Straight Connector 647"/>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9" name="Straight Connector 648"/>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45" name="Group 644"/>
                  <p:cNvGrpSpPr/>
                  <p:nvPr/>
                </p:nvGrpSpPr>
                <p:grpSpPr>
                  <a:xfrm>
                    <a:off x="6857968" y="980728"/>
                    <a:ext cx="858000" cy="576064"/>
                    <a:chOff x="5342979" y="764704"/>
                    <a:chExt cx="858000" cy="576064"/>
                  </a:xfrm>
                  <a:grpFill/>
                </p:grpSpPr>
                <p:cxnSp>
                  <p:nvCxnSpPr>
                    <p:cNvPr id="646" name="Straight Connector 645"/>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7" name="Straight Connector 646"/>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629" name="Group 628"/>
                <p:cNvGrpSpPr>
                  <a:grpSpLocks noChangeAspect="1"/>
                </p:cNvGrpSpPr>
                <p:nvPr/>
              </p:nvGrpSpPr>
              <p:grpSpPr>
                <a:xfrm flipV="1">
                  <a:off x="4283968" y="1052736"/>
                  <a:ext cx="343194" cy="58591"/>
                  <a:chOff x="4283968" y="970886"/>
                  <a:chExt cx="3432000" cy="585906"/>
                </a:xfrm>
                <a:grpFill/>
              </p:grpSpPr>
              <p:grpSp>
                <p:nvGrpSpPr>
                  <p:cNvPr id="630" name="Group 629"/>
                  <p:cNvGrpSpPr/>
                  <p:nvPr/>
                </p:nvGrpSpPr>
                <p:grpSpPr>
                  <a:xfrm>
                    <a:off x="5141968" y="970886"/>
                    <a:ext cx="858000" cy="576064"/>
                    <a:chOff x="5342979" y="764704"/>
                    <a:chExt cx="858000" cy="576064"/>
                  </a:xfrm>
                  <a:grpFill/>
                </p:grpSpPr>
                <p:cxnSp>
                  <p:nvCxnSpPr>
                    <p:cNvPr id="640" name="Straight Connector 639"/>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1" name="Straight Connector 640"/>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31" name="Group 630"/>
                  <p:cNvGrpSpPr/>
                  <p:nvPr/>
                </p:nvGrpSpPr>
                <p:grpSpPr>
                  <a:xfrm>
                    <a:off x="5999968" y="977970"/>
                    <a:ext cx="858000" cy="576064"/>
                    <a:chOff x="5342979" y="764704"/>
                    <a:chExt cx="858000" cy="576064"/>
                  </a:xfrm>
                  <a:grpFill/>
                </p:grpSpPr>
                <p:cxnSp>
                  <p:nvCxnSpPr>
                    <p:cNvPr id="638" name="Straight Connector 637"/>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9" name="Straight Connector 638"/>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32" name="Group 631"/>
                  <p:cNvGrpSpPr/>
                  <p:nvPr/>
                </p:nvGrpSpPr>
                <p:grpSpPr>
                  <a:xfrm>
                    <a:off x="4283968" y="975211"/>
                    <a:ext cx="858000" cy="576064"/>
                    <a:chOff x="5342979" y="764704"/>
                    <a:chExt cx="858000" cy="576064"/>
                  </a:xfrm>
                  <a:grpFill/>
                </p:grpSpPr>
                <p:cxnSp>
                  <p:nvCxnSpPr>
                    <p:cNvPr id="636" name="Straight Connector 635"/>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7" name="Straight Connector 636"/>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33" name="Group 632"/>
                  <p:cNvGrpSpPr/>
                  <p:nvPr/>
                </p:nvGrpSpPr>
                <p:grpSpPr>
                  <a:xfrm>
                    <a:off x="6857968" y="980728"/>
                    <a:ext cx="858000" cy="576064"/>
                    <a:chOff x="5342979" y="764704"/>
                    <a:chExt cx="858000" cy="576064"/>
                  </a:xfrm>
                  <a:grpFill/>
                </p:grpSpPr>
                <p:cxnSp>
                  <p:nvCxnSpPr>
                    <p:cNvPr id="634" name="Straight Connector 633"/>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5" name="Straight Connector 634"/>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cxnSp>
            <p:nvCxnSpPr>
              <p:cNvPr id="626" name="Straight Connector 625"/>
              <p:cNvCxnSpPr/>
              <p:nvPr/>
            </p:nvCxnSpPr>
            <p:spPr bwMode="auto">
              <a:xfrm>
                <a:off x="5940145" y="476672"/>
                <a:ext cx="0" cy="288000"/>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7" name="Straight Connector 626"/>
              <p:cNvCxnSpPr/>
              <p:nvPr/>
            </p:nvCxnSpPr>
            <p:spPr bwMode="auto">
              <a:xfrm>
                <a:off x="5940145" y="908752"/>
                <a:ext cx="0" cy="288000"/>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54" name="Group 653"/>
            <p:cNvGrpSpPr/>
            <p:nvPr/>
          </p:nvGrpSpPr>
          <p:grpSpPr>
            <a:xfrm flipH="1">
              <a:off x="8077153" y="4076234"/>
              <a:ext cx="152909" cy="144016"/>
              <a:chOff x="2662140" y="2929924"/>
              <a:chExt cx="152909" cy="144016"/>
            </a:xfrm>
          </p:grpSpPr>
          <p:sp>
            <p:nvSpPr>
              <p:cNvPr id="655" name="Rectangle 654"/>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656" name="Straight Arrow Connector 655"/>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57" name="Group 656"/>
            <p:cNvGrpSpPr/>
            <p:nvPr/>
          </p:nvGrpSpPr>
          <p:grpSpPr>
            <a:xfrm flipH="1">
              <a:off x="7715197" y="4262304"/>
              <a:ext cx="152909" cy="144016"/>
              <a:chOff x="2662140" y="2929924"/>
              <a:chExt cx="152909" cy="144016"/>
            </a:xfrm>
          </p:grpSpPr>
          <p:sp>
            <p:nvSpPr>
              <p:cNvPr id="658" name="Rectangle 657"/>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659" name="Straight Arrow Connector 658"/>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60" name="Group 659"/>
            <p:cNvGrpSpPr/>
            <p:nvPr/>
          </p:nvGrpSpPr>
          <p:grpSpPr>
            <a:xfrm flipH="1">
              <a:off x="7706395" y="3923014"/>
              <a:ext cx="152909" cy="144016"/>
              <a:chOff x="2662140" y="2929924"/>
              <a:chExt cx="152909" cy="144016"/>
            </a:xfrm>
          </p:grpSpPr>
          <p:sp>
            <p:nvSpPr>
              <p:cNvPr id="661" name="Rectangle 660"/>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662" name="Straight Arrow Connector 661"/>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72" name="Group 671"/>
            <p:cNvGrpSpPr/>
            <p:nvPr/>
          </p:nvGrpSpPr>
          <p:grpSpPr>
            <a:xfrm>
              <a:off x="5566395" y="3923014"/>
              <a:ext cx="152909" cy="144016"/>
              <a:chOff x="5657180" y="2438817"/>
              <a:chExt cx="152909" cy="144016"/>
            </a:xfrm>
          </p:grpSpPr>
          <p:sp>
            <p:nvSpPr>
              <p:cNvPr id="673" name="Rectangle 672"/>
              <p:cNvSpPr/>
              <p:nvPr/>
            </p:nvSpPr>
            <p:spPr bwMode="auto">
              <a:xfrm>
                <a:off x="5657180" y="2438817"/>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674" name="Straight Arrow Connector 673"/>
              <p:cNvCxnSpPr/>
              <p:nvPr/>
            </p:nvCxnSpPr>
            <p:spPr bwMode="auto">
              <a:xfrm rot="5400000">
                <a:off x="5733634" y="2456825"/>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75" name="Group 674"/>
            <p:cNvGrpSpPr/>
            <p:nvPr/>
          </p:nvGrpSpPr>
          <p:grpSpPr>
            <a:xfrm>
              <a:off x="6713463" y="3923014"/>
              <a:ext cx="152909" cy="144016"/>
              <a:chOff x="6804248" y="2438817"/>
              <a:chExt cx="152909" cy="144016"/>
            </a:xfrm>
          </p:grpSpPr>
          <p:sp>
            <p:nvSpPr>
              <p:cNvPr id="676" name="Rectangle 675"/>
              <p:cNvSpPr/>
              <p:nvPr/>
            </p:nvSpPr>
            <p:spPr bwMode="auto">
              <a:xfrm>
                <a:off x="6804248" y="2438817"/>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677" name="Straight Arrow Connector 676"/>
              <p:cNvCxnSpPr/>
              <p:nvPr/>
            </p:nvCxnSpPr>
            <p:spPr bwMode="auto">
              <a:xfrm rot="5400000">
                <a:off x="6880702" y="2456825"/>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897" name="Straight Arrow Connector 896"/>
            <p:cNvCxnSpPr/>
            <p:nvPr/>
          </p:nvCxnSpPr>
          <p:spPr bwMode="auto">
            <a:xfrm rot="5400000">
              <a:off x="2804569" y="2159674"/>
              <a:ext cx="0" cy="3672000"/>
            </a:xfrm>
            <a:prstGeom prst="straightConnector1">
              <a:avLst/>
            </a:prstGeom>
            <a:solidFill>
              <a:srgbClr val="CCFF66"/>
            </a:solidFill>
            <a:ln w="25400" cap="flat" cmpd="sng" algn="ctr">
              <a:solidFill>
                <a:srgbClr val="FFFF00"/>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8" name="Lightning Bolt 677"/>
            <p:cNvSpPr/>
            <p:nvPr/>
          </p:nvSpPr>
          <p:spPr>
            <a:xfrm>
              <a:off x="2556881" y="3710517"/>
              <a:ext cx="268150" cy="290392"/>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MX">
                <a:solidFill>
                  <a:srgbClr val="FFFFFF"/>
                </a:solidFill>
              </a:endParaRPr>
            </a:p>
          </p:txBody>
        </p:sp>
        <p:grpSp>
          <p:nvGrpSpPr>
            <p:cNvPr id="679" name="Group 678"/>
            <p:cNvGrpSpPr/>
            <p:nvPr/>
          </p:nvGrpSpPr>
          <p:grpSpPr>
            <a:xfrm>
              <a:off x="1105634" y="3940973"/>
              <a:ext cx="152909" cy="144016"/>
              <a:chOff x="4635115" y="2427454"/>
              <a:chExt cx="152909" cy="144016"/>
            </a:xfrm>
          </p:grpSpPr>
          <p:sp>
            <p:nvSpPr>
              <p:cNvPr id="680" name="Rectangle 679"/>
              <p:cNvSpPr/>
              <p:nvPr/>
            </p:nvSpPr>
            <p:spPr bwMode="auto">
              <a:xfrm>
                <a:off x="4635115" y="2427454"/>
                <a:ext cx="152909" cy="144016"/>
              </a:xfrm>
              <a:prstGeom prst="rect">
                <a:avLst/>
              </a:prstGeom>
              <a:solidFill>
                <a:srgbClr val="00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681" name="Straight Arrow Connector 680"/>
              <p:cNvCxnSpPr/>
              <p:nvPr/>
            </p:nvCxnSpPr>
            <p:spPr bwMode="auto">
              <a:xfrm rot="2700000">
                <a:off x="4711569" y="244546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82" name="Group 681"/>
            <p:cNvGrpSpPr/>
            <p:nvPr/>
          </p:nvGrpSpPr>
          <p:grpSpPr>
            <a:xfrm>
              <a:off x="2255072" y="3927335"/>
              <a:ext cx="152909" cy="144016"/>
              <a:chOff x="4635115" y="2427454"/>
              <a:chExt cx="152909" cy="144016"/>
            </a:xfrm>
          </p:grpSpPr>
          <p:sp>
            <p:nvSpPr>
              <p:cNvPr id="683" name="Rectangle 682"/>
              <p:cNvSpPr/>
              <p:nvPr/>
            </p:nvSpPr>
            <p:spPr bwMode="auto">
              <a:xfrm>
                <a:off x="4635115" y="2427454"/>
                <a:ext cx="152909" cy="144016"/>
              </a:xfrm>
              <a:prstGeom prst="rect">
                <a:avLst/>
              </a:prstGeom>
              <a:solidFill>
                <a:srgbClr val="00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684" name="Straight Arrow Connector 683"/>
              <p:cNvCxnSpPr/>
              <p:nvPr/>
            </p:nvCxnSpPr>
            <p:spPr bwMode="auto">
              <a:xfrm rot="2700000">
                <a:off x="4711569" y="244546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85" name="Group 684"/>
            <p:cNvGrpSpPr/>
            <p:nvPr/>
          </p:nvGrpSpPr>
          <p:grpSpPr>
            <a:xfrm>
              <a:off x="3397262" y="3924890"/>
              <a:ext cx="152909" cy="144016"/>
              <a:chOff x="4635115" y="2427454"/>
              <a:chExt cx="152909" cy="144016"/>
            </a:xfrm>
          </p:grpSpPr>
          <p:sp>
            <p:nvSpPr>
              <p:cNvPr id="686" name="Rectangle 685"/>
              <p:cNvSpPr/>
              <p:nvPr/>
            </p:nvSpPr>
            <p:spPr bwMode="auto">
              <a:xfrm>
                <a:off x="4635115" y="2427454"/>
                <a:ext cx="152909" cy="144016"/>
              </a:xfrm>
              <a:prstGeom prst="rect">
                <a:avLst/>
              </a:prstGeom>
              <a:solidFill>
                <a:srgbClr val="00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687" name="Straight Arrow Connector 686"/>
              <p:cNvCxnSpPr/>
              <p:nvPr/>
            </p:nvCxnSpPr>
            <p:spPr bwMode="auto">
              <a:xfrm rot="2700000">
                <a:off x="4711569" y="244546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66" name="Group 665"/>
            <p:cNvGrpSpPr/>
            <p:nvPr/>
          </p:nvGrpSpPr>
          <p:grpSpPr>
            <a:xfrm>
              <a:off x="4544330" y="3923014"/>
              <a:ext cx="152909" cy="144016"/>
              <a:chOff x="4635115" y="2427454"/>
              <a:chExt cx="152909" cy="144016"/>
            </a:xfrm>
          </p:grpSpPr>
          <p:sp>
            <p:nvSpPr>
              <p:cNvPr id="667" name="Rectangle 666"/>
              <p:cNvSpPr/>
              <p:nvPr/>
            </p:nvSpPr>
            <p:spPr bwMode="auto">
              <a:xfrm>
                <a:off x="4635115" y="2427454"/>
                <a:ext cx="152909" cy="144016"/>
              </a:xfrm>
              <a:prstGeom prst="rect">
                <a:avLst/>
              </a:prstGeom>
              <a:solidFill>
                <a:srgbClr val="00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668" name="Straight Arrow Connector 667"/>
              <p:cNvCxnSpPr/>
              <p:nvPr/>
            </p:nvCxnSpPr>
            <p:spPr bwMode="auto">
              <a:xfrm rot="2700000">
                <a:off x="4711569" y="244546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98" name="TextBox 897"/>
            <p:cNvSpPr txBox="1"/>
            <p:nvPr/>
          </p:nvSpPr>
          <p:spPr>
            <a:xfrm>
              <a:off x="3434335" y="3443683"/>
              <a:ext cx="2379177" cy="369332"/>
            </a:xfrm>
            <a:prstGeom prst="rect">
              <a:avLst/>
            </a:prstGeom>
            <a:noFill/>
          </p:spPr>
          <p:txBody>
            <a:bodyPr wrap="none" rtlCol="0">
              <a:spAutoFit/>
            </a:bodyPr>
            <a:lstStyle/>
            <a:p>
              <a:pPr fontAlgn="base">
                <a:spcBef>
                  <a:spcPct val="0"/>
                </a:spcBef>
                <a:spcAft>
                  <a:spcPct val="0"/>
                </a:spcAft>
              </a:pPr>
              <a:r>
                <a:rPr lang="es-MX" dirty="0">
                  <a:solidFill>
                    <a:srgbClr val="1E4191"/>
                  </a:solidFill>
                  <a:latin typeface="Arial" charset="0"/>
                </a:rPr>
                <a:t>Aislamiento de la falla</a:t>
              </a:r>
            </a:p>
          </p:txBody>
        </p:sp>
      </p:grpSp>
      <p:grpSp>
        <p:nvGrpSpPr>
          <p:cNvPr id="9" name="Group 8"/>
          <p:cNvGrpSpPr/>
          <p:nvPr/>
        </p:nvGrpSpPr>
        <p:grpSpPr>
          <a:xfrm>
            <a:off x="234840" y="4884000"/>
            <a:ext cx="8496944" cy="1126322"/>
            <a:chOff x="234840" y="4433616"/>
            <a:chExt cx="8496944" cy="1126322"/>
          </a:xfrm>
        </p:grpSpPr>
        <p:cxnSp>
          <p:nvCxnSpPr>
            <p:cNvPr id="790" name="Straight Arrow Connector 789"/>
            <p:cNvCxnSpPr/>
            <p:nvPr/>
          </p:nvCxnSpPr>
          <p:spPr bwMode="auto">
            <a:xfrm rot="5400000">
              <a:off x="4483704" y="1474009"/>
              <a:ext cx="0" cy="7056000"/>
            </a:xfrm>
            <a:prstGeom prst="straightConnector1">
              <a:avLst/>
            </a:prstGeom>
            <a:solidFill>
              <a:srgbClr val="CCFF66"/>
            </a:solidFill>
            <a:ln w="25400" cap="flat" cmpd="sng" algn="ctr">
              <a:solidFill>
                <a:srgbClr val="1E419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1" name="Straight Connector 790"/>
            <p:cNvCxnSpPr/>
            <p:nvPr/>
          </p:nvCxnSpPr>
          <p:spPr bwMode="auto">
            <a:xfrm rot="16200000">
              <a:off x="576920" y="5181938"/>
              <a:ext cx="756000" cy="0"/>
            </a:xfrm>
            <a:prstGeom prst="line">
              <a:avLst/>
            </a:prstGeom>
            <a:solidFill>
              <a:srgbClr val="CCFF66"/>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2" name="Straight Arrow Connector 791"/>
            <p:cNvCxnSpPr/>
            <p:nvPr/>
          </p:nvCxnSpPr>
          <p:spPr bwMode="auto">
            <a:xfrm rot="16200000">
              <a:off x="1206949" y="5083385"/>
              <a:ext cx="0" cy="504056"/>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93" name="Group 792"/>
            <p:cNvGrpSpPr/>
            <p:nvPr/>
          </p:nvGrpSpPr>
          <p:grpSpPr>
            <a:xfrm rot="16200000">
              <a:off x="435972" y="4789308"/>
              <a:ext cx="317816" cy="720080"/>
              <a:chOff x="5768548" y="476672"/>
              <a:chExt cx="343207" cy="720080"/>
            </a:xfrm>
            <a:solidFill>
              <a:srgbClr val="CCFF66"/>
            </a:solidFill>
          </p:grpSpPr>
          <p:grpSp>
            <p:nvGrpSpPr>
              <p:cNvPr id="794" name="Group 793"/>
              <p:cNvGrpSpPr/>
              <p:nvPr/>
            </p:nvGrpSpPr>
            <p:grpSpPr>
              <a:xfrm>
                <a:off x="5768548" y="764704"/>
                <a:ext cx="343207" cy="140423"/>
                <a:chOff x="4283968" y="970904"/>
                <a:chExt cx="343207" cy="140423"/>
              </a:xfrm>
              <a:grpFill/>
            </p:grpSpPr>
            <p:grpSp>
              <p:nvGrpSpPr>
                <p:cNvPr id="797" name="Group 796"/>
                <p:cNvGrpSpPr>
                  <a:grpSpLocks noChangeAspect="1"/>
                </p:cNvGrpSpPr>
                <p:nvPr/>
              </p:nvGrpSpPr>
              <p:grpSpPr>
                <a:xfrm>
                  <a:off x="4283981" y="970904"/>
                  <a:ext cx="343194" cy="58591"/>
                  <a:chOff x="4283968" y="970886"/>
                  <a:chExt cx="3432000" cy="585906"/>
                </a:xfrm>
                <a:grpFill/>
              </p:grpSpPr>
              <p:grpSp>
                <p:nvGrpSpPr>
                  <p:cNvPr id="811" name="Group 810"/>
                  <p:cNvGrpSpPr/>
                  <p:nvPr/>
                </p:nvGrpSpPr>
                <p:grpSpPr>
                  <a:xfrm>
                    <a:off x="5141968" y="970886"/>
                    <a:ext cx="858000" cy="576064"/>
                    <a:chOff x="5342979" y="764704"/>
                    <a:chExt cx="858000" cy="576064"/>
                  </a:xfrm>
                  <a:grpFill/>
                </p:grpSpPr>
                <p:cxnSp>
                  <p:nvCxnSpPr>
                    <p:cNvPr id="821" name="Straight Connector 820"/>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2" name="Straight Connector 821"/>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12" name="Group 811"/>
                  <p:cNvGrpSpPr/>
                  <p:nvPr/>
                </p:nvGrpSpPr>
                <p:grpSpPr>
                  <a:xfrm>
                    <a:off x="5999968" y="977970"/>
                    <a:ext cx="858000" cy="576064"/>
                    <a:chOff x="5342979" y="764704"/>
                    <a:chExt cx="858000" cy="576064"/>
                  </a:xfrm>
                  <a:grpFill/>
                </p:grpSpPr>
                <p:cxnSp>
                  <p:nvCxnSpPr>
                    <p:cNvPr id="819" name="Straight Connector 818"/>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 name="Straight Connector 819"/>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13" name="Group 812"/>
                  <p:cNvGrpSpPr/>
                  <p:nvPr/>
                </p:nvGrpSpPr>
                <p:grpSpPr>
                  <a:xfrm>
                    <a:off x="4283968" y="975211"/>
                    <a:ext cx="858000" cy="576064"/>
                    <a:chOff x="5342979" y="764704"/>
                    <a:chExt cx="858000" cy="576064"/>
                  </a:xfrm>
                  <a:grpFill/>
                </p:grpSpPr>
                <p:cxnSp>
                  <p:nvCxnSpPr>
                    <p:cNvPr id="817" name="Straight Connector 816"/>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8" name="Straight Connector 817"/>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14" name="Group 813"/>
                  <p:cNvGrpSpPr/>
                  <p:nvPr/>
                </p:nvGrpSpPr>
                <p:grpSpPr>
                  <a:xfrm>
                    <a:off x="6857968" y="980728"/>
                    <a:ext cx="858000" cy="576064"/>
                    <a:chOff x="5342979" y="764704"/>
                    <a:chExt cx="858000" cy="576064"/>
                  </a:xfrm>
                  <a:grpFill/>
                </p:grpSpPr>
                <p:cxnSp>
                  <p:nvCxnSpPr>
                    <p:cNvPr id="815" name="Straight Connector 814"/>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6" name="Straight Connector 815"/>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798" name="Group 797"/>
                <p:cNvGrpSpPr>
                  <a:grpSpLocks noChangeAspect="1"/>
                </p:cNvGrpSpPr>
                <p:nvPr/>
              </p:nvGrpSpPr>
              <p:grpSpPr>
                <a:xfrm flipV="1">
                  <a:off x="4283968" y="1052736"/>
                  <a:ext cx="343194" cy="58591"/>
                  <a:chOff x="4283968" y="970886"/>
                  <a:chExt cx="3432000" cy="585906"/>
                </a:xfrm>
                <a:grpFill/>
              </p:grpSpPr>
              <p:grpSp>
                <p:nvGrpSpPr>
                  <p:cNvPr id="799" name="Group 798"/>
                  <p:cNvGrpSpPr/>
                  <p:nvPr/>
                </p:nvGrpSpPr>
                <p:grpSpPr>
                  <a:xfrm>
                    <a:off x="5141968" y="970886"/>
                    <a:ext cx="858000" cy="576064"/>
                    <a:chOff x="5342979" y="764704"/>
                    <a:chExt cx="858000" cy="576064"/>
                  </a:xfrm>
                  <a:grpFill/>
                </p:grpSpPr>
                <p:cxnSp>
                  <p:nvCxnSpPr>
                    <p:cNvPr id="809" name="Straight Connector 808"/>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0" name="Straight Connector 809"/>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00" name="Group 799"/>
                  <p:cNvGrpSpPr/>
                  <p:nvPr/>
                </p:nvGrpSpPr>
                <p:grpSpPr>
                  <a:xfrm>
                    <a:off x="5999968" y="977970"/>
                    <a:ext cx="858000" cy="576064"/>
                    <a:chOff x="5342979" y="764704"/>
                    <a:chExt cx="858000" cy="576064"/>
                  </a:xfrm>
                  <a:grpFill/>
                </p:grpSpPr>
                <p:cxnSp>
                  <p:nvCxnSpPr>
                    <p:cNvPr id="807" name="Straight Connector 806"/>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8" name="Straight Connector 807"/>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01" name="Group 800"/>
                  <p:cNvGrpSpPr/>
                  <p:nvPr/>
                </p:nvGrpSpPr>
                <p:grpSpPr>
                  <a:xfrm>
                    <a:off x="4283968" y="975211"/>
                    <a:ext cx="858000" cy="576064"/>
                    <a:chOff x="5342979" y="764704"/>
                    <a:chExt cx="858000" cy="576064"/>
                  </a:xfrm>
                  <a:grpFill/>
                </p:grpSpPr>
                <p:cxnSp>
                  <p:nvCxnSpPr>
                    <p:cNvPr id="805" name="Straight Connector 804"/>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6" name="Straight Connector 805"/>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02" name="Group 801"/>
                  <p:cNvGrpSpPr/>
                  <p:nvPr/>
                </p:nvGrpSpPr>
                <p:grpSpPr>
                  <a:xfrm>
                    <a:off x="6857968" y="980728"/>
                    <a:ext cx="858000" cy="576064"/>
                    <a:chOff x="5342979" y="764704"/>
                    <a:chExt cx="858000" cy="576064"/>
                  </a:xfrm>
                  <a:grpFill/>
                </p:grpSpPr>
                <p:cxnSp>
                  <p:nvCxnSpPr>
                    <p:cNvPr id="803" name="Straight Connector 802"/>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4" name="Straight Connector 803"/>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cxnSp>
            <p:nvCxnSpPr>
              <p:cNvPr id="795" name="Straight Connector 794"/>
              <p:cNvCxnSpPr/>
              <p:nvPr/>
            </p:nvCxnSpPr>
            <p:spPr bwMode="auto">
              <a:xfrm>
                <a:off x="5940145" y="476672"/>
                <a:ext cx="0" cy="288000"/>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6" name="Straight Connector 795"/>
              <p:cNvCxnSpPr/>
              <p:nvPr/>
            </p:nvCxnSpPr>
            <p:spPr bwMode="auto">
              <a:xfrm>
                <a:off x="5940145" y="908752"/>
                <a:ext cx="0" cy="288000"/>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23" name="Group 822"/>
            <p:cNvGrpSpPr/>
            <p:nvPr/>
          </p:nvGrpSpPr>
          <p:grpSpPr>
            <a:xfrm>
              <a:off x="734465" y="5077334"/>
              <a:ext cx="152909" cy="144016"/>
              <a:chOff x="2662140" y="2929924"/>
              <a:chExt cx="152909" cy="144016"/>
            </a:xfrm>
          </p:grpSpPr>
          <p:sp>
            <p:nvSpPr>
              <p:cNvPr id="824" name="Rectangle 823"/>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825" name="Straight Arrow Connector 824"/>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26" name="Group 825"/>
            <p:cNvGrpSpPr/>
            <p:nvPr/>
          </p:nvGrpSpPr>
          <p:grpSpPr>
            <a:xfrm>
              <a:off x="1096421" y="5263404"/>
              <a:ext cx="152909" cy="144016"/>
              <a:chOff x="2662140" y="2929924"/>
              <a:chExt cx="152909" cy="144016"/>
            </a:xfrm>
          </p:grpSpPr>
          <p:sp>
            <p:nvSpPr>
              <p:cNvPr id="827" name="Rectangle 826"/>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828" name="Straight Arrow Connector 827"/>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829" name="Straight Connector 828"/>
            <p:cNvCxnSpPr/>
            <p:nvPr/>
          </p:nvCxnSpPr>
          <p:spPr bwMode="auto">
            <a:xfrm rot="5400000" flipH="1">
              <a:off x="7633704" y="5181938"/>
              <a:ext cx="756000" cy="0"/>
            </a:xfrm>
            <a:prstGeom prst="line">
              <a:avLst/>
            </a:prstGeom>
            <a:solidFill>
              <a:srgbClr val="CCFF66"/>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0" name="Straight Arrow Connector 829"/>
            <p:cNvCxnSpPr/>
            <p:nvPr/>
          </p:nvCxnSpPr>
          <p:spPr bwMode="auto">
            <a:xfrm rot="5400000" flipH="1">
              <a:off x="7759675" y="5083385"/>
              <a:ext cx="0" cy="504056"/>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31" name="Group 830"/>
            <p:cNvGrpSpPr/>
            <p:nvPr/>
          </p:nvGrpSpPr>
          <p:grpSpPr>
            <a:xfrm rot="5400000" flipH="1">
              <a:off x="8212836" y="4789308"/>
              <a:ext cx="317816" cy="720080"/>
              <a:chOff x="5768548" y="476672"/>
              <a:chExt cx="343207" cy="720080"/>
            </a:xfrm>
            <a:solidFill>
              <a:srgbClr val="CCFF66"/>
            </a:solidFill>
          </p:grpSpPr>
          <p:grpSp>
            <p:nvGrpSpPr>
              <p:cNvPr id="832" name="Group 831"/>
              <p:cNvGrpSpPr/>
              <p:nvPr/>
            </p:nvGrpSpPr>
            <p:grpSpPr>
              <a:xfrm>
                <a:off x="5768548" y="764704"/>
                <a:ext cx="343207" cy="140423"/>
                <a:chOff x="4283968" y="970904"/>
                <a:chExt cx="343207" cy="140423"/>
              </a:xfrm>
              <a:grpFill/>
            </p:grpSpPr>
            <p:grpSp>
              <p:nvGrpSpPr>
                <p:cNvPr id="835" name="Group 834"/>
                <p:cNvGrpSpPr>
                  <a:grpSpLocks noChangeAspect="1"/>
                </p:cNvGrpSpPr>
                <p:nvPr/>
              </p:nvGrpSpPr>
              <p:grpSpPr>
                <a:xfrm>
                  <a:off x="4283981" y="970904"/>
                  <a:ext cx="343194" cy="58591"/>
                  <a:chOff x="4283968" y="970886"/>
                  <a:chExt cx="3432000" cy="585906"/>
                </a:xfrm>
                <a:grpFill/>
              </p:grpSpPr>
              <p:grpSp>
                <p:nvGrpSpPr>
                  <p:cNvPr id="849" name="Group 848"/>
                  <p:cNvGrpSpPr/>
                  <p:nvPr/>
                </p:nvGrpSpPr>
                <p:grpSpPr>
                  <a:xfrm>
                    <a:off x="5141968" y="970886"/>
                    <a:ext cx="858000" cy="576064"/>
                    <a:chOff x="5342979" y="764704"/>
                    <a:chExt cx="858000" cy="576064"/>
                  </a:xfrm>
                  <a:grpFill/>
                </p:grpSpPr>
                <p:cxnSp>
                  <p:nvCxnSpPr>
                    <p:cNvPr id="859" name="Straight Connector 858"/>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0" name="Straight Connector 859"/>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50" name="Group 849"/>
                  <p:cNvGrpSpPr/>
                  <p:nvPr/>
                </p:nvGrpSpPr>
                <p:grpSpPr>
                  <a:xfrm>
                    <a:off x="5999968" y="977970"/>
                    <a:ext cx="858000" cy="576064"/>
                    <a:chOff x="5342979" y="764704"/>
                    <a:chExt cx="858000" cy="576064"/>
                  </a:xfrm>
                  <a:grpFill/>
                </p:grpSpPr>
                <p:cxnSp>
                  <p:nvCxnSpPr>
                    <p:cNvPr id="857" name="Straight Connector 856"/>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8" name="Straight Connector 857"/>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51" name="Group 850"/>
                  <p:cNvGrpSpPr/>
                  <p:nvPr/>
                </p:nvGrpSpPr>
                <p:grpSpPr>
                  <a:xfrm>
                    <a:off x="4283968" y="975211"/>
                    <a:ext cx="858000" cy="576064"/>
                    <a:chOff x="5342979" y="764704"/>
                    <a:chExt cx="858000" cy="576064"/>
                  </a:xfrm>
                  <a:grpFill/>
                </p:grpSpPr>
                <p:cxnSp>
                  <p:nvCxnSpPr>
                    <p:cNvPr id="855" name="Straight Connector 854"/>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6" name="Straight Connector 855"/>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52" name="Group 851"/>
                  <p:cNvGrpSpPr/>
                  <p:nvPr/>
                </p:nvGrpSpPr>
                <p:grpSpPr>
                  <a:xfrm>
                    <a:off x="6857968" y="980728"/>
                    <a:ext cx="858000" cy="576064"/>
                    <a:chOff x="5342979" y="764704"/>
                    <a:chExt cx="858000" cy="576064"/>
                  </a:xfrm>
                  <a:grpFill/>
                </p:grpSpPr>
                <p:cxnSp>
                  <p:nvCxnSpPr>
                    <p:cNvPr id="853" name="Straight Connector 852"/>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4" name="Straight Connector 853"/>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836" name="Group 835"/>
                <p:cNvGrpSpPr>
                  <a:grpSpLocks noChangeAspect="1"/>
                </p:cNvGrpSpPr>
                <p:nvPr/>
              </p:nvGrpSpPr>
              <p:grpSpPr>
                <a:xfrm flipV="1">
                  <a:off x="4283968" y="1052736"/>
                  <a:ext cx="343194" cy="58591"/>
                  <a:chOff x="4283968" y="970886"/>
                  <a:chExt cx="3432000" cy="585906"/>
                </a:xfrm>
                <a:grpFill/>
              </p:grpSpPr>
              <p:grpSp>
                <p:nvGrpSpPr>
                  <p:cNvPr id="837" name="Group 836"/>
                  <p:cNvGrpSpPr/>
                  <p:nvPr/>
                </p:nvGrpSpPr>
                <p:grpSpPr>
                  <a:xfrm>
                    <a:off x="5141968" y="970886"/>
                    <a:ext cx="858000" cy="576064"/>
                    <a:chOff x="5342979" y="764704"/>
                    <a:chExt cx="858000" cy="576064"/>
                  </a:xfrm>
                  <a:grpFill/>
                </p:grpSpPr>
                <p:cxnSp>
                  <p:nvCxnSpPr>
                    <p:cNvPr id="847" name="Straight Connector 846"/>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8" name="Straight Connector 847"/>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38" name="Group 837"/>
                  <p:cNvGrpSpPr/>
                  <p:nvPr/>
                </p:nvGrpSpPr>
                <p:grpSpPr>
                  <a:xfrm>
                    <a:off x="5999968" y="977970"/>
                    <a:ext cx="858000" cy="576064"/>
                    <a:chOff x="5342979" y="764704"/>
                    <a:chExt cx="858000" cy="576064"/>
                  </a:xfrm>
                  <a:grpFill/>
                </p:grpSpPr>
                <p:cxnSp>
                  <p:nvCxnSpPr>
                    <p:cNvPr id="845" name="Straight Connector 844"/>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6" name="Straight Connector 845"/>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39" name="Group 838"/>
                  <p:cNvGrpSpPr/>
                  <p:nvPr/>
                </p:nvGrpSpPr>
                <p:grpSpPr>
                  <a:xfrm>
                    <a:off x="4283968" y="975211"/>
                    <a:ext cx="858000" cy="576064"/>
                    <a:chOff x="5342979" y="764704"/>
                    <a:chExt cx="858000" cy="576064"/>
                  </a:xfrm>
                  <a:grpFill/>
                </p:grpSpPr>
                <p:cxnSp>
                  <p:nvCxnSpPr>
                    <p:cNvPr id="843" name="Straight Connector 842"/>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4" name="Straight Connector 843"/>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40" name="Group 839"/>
                  <p:cNvGrpSpPr/>
                  <p:nvPr/>
                </p:nvGrpSpPr>
                <p:grpSpPr>
                  <a:xfrm>
                    <a:off x="6857968" y="980728"/>
                    <a:ext cx="858000" cy="576064"/>
                    <a:chOff x="5342979" y="764704"/>
                    <a:chExt cx="858000" cy="576064"/>
                  </a:xfrm>
                  <a:grpFill/>
                </p:grpSpPr>
                <p:cxnSp>
                  <p:nvCxnSpPr>
                    <p:cNvPr id="841" name="Straight Connector 840"/>
                    <p:cNvCxnSpPr/>
                    <p:nvPr/>
                  </p:nvCxnSpPr>
                  <p:spPr bwMode="auto">
                    <a:xfrm>
                      <a:off x="5342979" y="764704"/>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2" name="Straight Connector 841"/>
                    <p:cNvCxnSpPr/>
                    <p:nvPr/>
                  </p:nvCxnSpPr>
                  <p:spPr bwMode="auto">
                    <a:xfrm flipH="1">
                      <a:off x="5771979" y="770221"/>
                      <a:ext cx="429000" cy="570547"/>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cxnSp>
            <p:nvCxnSpPr>
              <p:cNvPr id="833" name="Straight Connector 832"/>
              <p:cNvCxnSpPr/>
              <p:nvPr/>
            </p:nvCxnSpPr>
            <p:spPr bwMode="auto">
              <a:xfrm>
                <a:off x="5940145" y="476672"/>
                <a:ext cx="0" cy="288000"/>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4" name="Straight Connector 833"/>
              <p:cNvCxnSpPr/>
              <p:nvPr/>
            </p:nvCxnSpPr>
            <p:spPr bwMode="auto">
              <a:xfrm>
                <a:off x="5940145" y="908752"/>
                <a:ext cx="0" cy="288000"/>
              </a:xfrm>
              <a:prstGeom prst="line">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61" name="Group 860"/>
            <p:cNvGrpSpPr/>
            <p:nvPr/>
          </p:nvGrpSpPr>
          <p:grpSpPr>
            <a:xfrm flipH="1">
              <a:off x="8079250" y="5077334"/>
              <a:ext cx="152909" cy="144016"/>
              <a:chOff x="2662140" y="2929924"/>
              <a:chExt cx="152909" cy="144016"/>
            </a:xfrm>
          </p:grpSpPr>
          <p:sp>
            <p:nvSpPr>
              <p:cNvPr id="862" name="Rectangle 861"/>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863" name="Straight Arrow Connector 862"/>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64" name="Group 863"/>
            <p:cNvGrpSpPr/>
            <p:nvPr/>
          </p:nvGrpSpPr>
          <p:grpSpPr>
            <a:xfrm flipH="1">
              <a:off x="7717294" y="5263404"/>
              <a:ext cx="152909" cy="144016"/>
              <a:chOff x="2662140" y="2929924"/>
              <a:chExt cx="152909" cy="144016"/>
            </a:xfrm>
          </p:grpSpPr>
          <p:sp>
            <p:nvSpPr>
              <p:cNvPr id="865" name="Rectangle 864"/>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866" name="Straight Arrow Connector 865"/>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67" name="Group 866"/>
            <p:cNvGrpSpPr/>
            <p:nvPr/>
          </p:nvGrpSpPr>
          <p:grpSpPr>
            <a:xfrm flipH="1">
              <a:off x="7708492" y="4924114"/>
              <a:ext cx="152909" cy="144016"/>
              <a:chOff x="2662140" y="2929924"/>
              <a:chExt cx="152909" cy="144016"/>
            </a:xfrm>
          </p:grpSpPr>
          <p:sp>
            <p:nvSpPr>
              <p:cNvPr id="868" name="Rectangle 867"/>
              <p:cNvSpPr/>
              <p:nvPr/>
            </p:nvSpPr>
            <p:spPr bwMode="auto">
              <a:xfrm>
                <a:off x="2662140" y="2929924"/>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869" name="Straight Arrow Connector 868"/>
              <p:cNvCxnSpPr/>
              <p:nvPr/>
            </p:nvCxnSpPr>
            <p:spPr bwMode="auto">
              <a:xfrm rot="5400000">
                <a:off x="2738594" y="294793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73" name="Group 872"/>
            <p:cNvGrpSpPr/>
            <p:nvPr/>
          </p:nvGrpSpPr>
          <p:grpSpPr>
            <a:xfrm>
              <a:off x="5568492" y="4924114"/>
              <a:ext cx="152909" cy="144016"/>
              <a:chOff x="5657180" y="2438817"/>
              <a:chExt cx="152909" cy="144016"/>
            </a:xfrm>
          </p:grpSpPr>
          <p:sp>
            <p:nvSpPr>
              <p:cNvPr id="874" name="Rectangle 873"/>
              <p:cNvSpPr/>
              <p:nvPr/>
            </p:nvSpPr>
            <p:spPr bwMode="auto">
              <a:xfrm>
                <a:off x="5657180" y="2438817"/>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875" name="Straight Arrow Connector 874"/>
              <p:cNvCxnSpPr/>
              <p:nvPr/>
            </p:nvCxnSpPr>
            <p:spPr bwMode="auto">
              <a:xfrm rot="5400000">
                <a:off x="5733634" y="2456825"/>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76" name="Group 875"/>
            <p:cNvGrpSpPr/>
            <p:nvPr/>
          </p:nvGrpSpPr>
          <p:grpSpPr>
            <a:xfrm>
              <a:off x="6715560" y="4924114"/>
              <a:ext cx="152909" cy="144016"/>
              <a:chOff x="6804248" y="2438817"/>
              <a:chExt cx="152909" cy="144016"/>
            </a:xfrm>
          </p:grpSpPr>
          <p:sp>
            <p:nvSpPr>
              <p:cNvPr id="877" name="Rectangle 876"/>
              <p:cNvSpPr/>
              <p:nvPr/>
            </p:nvSpPr>
            <p:spPr bwMode="auto">
              <a:xfrm>
                <a:off x="6804248" y="2438817"/>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878" name="Straight Arrow Connector 877"/>
              <p:cNvCxnSpPr/>
              <p:nvPr/>
            </p:nvCxnSpPr>
            <p:spPr bwMode="auto">
              <a:xfrm rot="5400000">
                <a:off x="6880702" y="2456825"/>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79" name="Lightning Bolt 878"/>
            <p:cNvSpPr/>
            <p:nvPr/>
          </p:nvSpPr>
          <p:spPr>
            <a:xfrm>
              <a:off x="2558978" y="4711617"/>
              <a:ext cx="268150" cy="290392"/>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MX">
                <a:solidFill>
                  <a:srgbClr val="FFFFFF"/>
                </a:solidFill>
              </a:endParaRPr>
            </a:p>
          </p:txBody>
        </p:sp>
        <p:grpSp>
          <p:nvGrpSpPr>
            <p:cNvPr id="889" name="Group 888"/>
            <p:cNvGrpSpPr/>
            <p:nvPr/>
          </p:nvGrpSpPr>
          <p:grpSpPr>
            <a:xfrm>
              <a:off x="4546427" y="4940029"/>
              <a:ext cx="152909" cy="144016"/>
              <a:chOff x="5657180" y="2438817"/>
              <a:chExt cx="152909" cy="144016"/>
            </a:xfrm>
          </p:grpSpPr>
          <p:sp>
            <p:nvSpPr>
              <p:cNvPr id="890" name="Rectangle 889"/>
              <p:cNvSpPr/>
              <p:nvPr/>
            </p:nvSpPr>
            <p:spPr bwMode="auto">
              <a:xfrm>
                <a:off x="5657180" y="2438817"/>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891" name="Straight Arrow Connector 890"/>
              <p:cNvCxnSpPr/>
              <p:nvPr/>
            </p:nvCxnSpPr>
            <p:spPr bwMode="auto">
              <a:xfrm rot="5400000">
                <a:off x="5733634" y="2456825"/>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92" name="Group 891"/>
            <p:cNvGrpSpPr/>
            <p:nvPr/>
          </p:nvGrpSpPr>
          <p:grpSpPr>
            <a:xfrm>
              <a:off x="1107971" y="4938793"/>
              <a:ext cx="152909" cy="144016"/>
              <a:chOff x="5657180" y="2438817"/>
              <a:chExt cx="152909" cy="144016"/>
            </a:xfrm>
          </p:grpSpPr>
          <p:sp>
            <p:nvSpPr>
              <p:cNvPr id="893" name="Rectangle 892"/>
              <p:cNvSpPr/>
              <p:nvPr/>
            </p:nvSpPr>
            <p:spPr bwMode="auto">
              <a:xfrm>
                <a:off x="5657180" y="2438817"/>
                <a:ext cx="152909" cy="144016"/>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894" name="Straight Arrow Connector 893"/>
              <p:cNvCxnSpPr/>
              <p:nvPr/>
            </p:nvCxnSpPr>
            <p:spPr bwMode="auto">
              <a:xfrm rot="5400000">
                <a:off x="5733634" y="2456825"/>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99" name="TextBox 898"/>
            <p:cNvSpPr txBox="1"/>
            <p:nvPr/>
          </p:nvSpPr>
          <p:spPr>
            <a:xfrm>
              <a:off x="2816816" y="4433616"/>
              <a:ext cx="3602268" cy="369332"/>
            </a:xfrm>
            <a:prstGeom prst="rect">
              <a:avLst/>
            </a:prstGeom>
            <a:noFill/>
          </p:spPr>
          <p:txBody>
            <a:bodyPr wrap="none" rtlCol="0">
              <a:spAutoFit/>
            </a:bodyPr>
            <a:lstStyle/>
            <a:p>
              <a:pPr fontAlgn="base">
                <a:spcBef>
                  <a:spcPct val="0"/>
                </a:spcBef>
                <a:spcAft>
                  <a:spcPct val="0"/>
                </a:spcAft>
              </a:pPr>
              <a:r>
                <a:rPr lang="es-MX" dirty="0">
                  <a:solidFill>
                    <a:srgbClr val="1E4191"/>
                  </a:solidFill>
                  <a:latin typeface="Arial" charset="0"/>
                </a:rPr>
                <a:t>Restauración aguas arriba y abajo</a:t>
              </a:r>
            </a:p>
          </p:txBody>
        </p:sp>
        <p:cxnSp>
          <p:nvCxnSpPr>
            <p:cNvPr id="900" name="Straight Arrow Connector 899"/>
            <p:cNvCxnSpPr/>
            <p:nvPr/>
          </p:nvCxnSpPr>
          <p:spPr bwMode="auto">
            <a:xfrm rot="5400000">
              <a:off x="2930956" y="4469458"/>
              <a:ext cx="0" cy="1080000"/>
            </a:xfrm>
            <a:prstGeom prst="straightConnector1">
              <a:avLst/>
            </a:prstGeom>
            <a:solidFill>
              <a:srgbClr val="CCFF66"/>
            </a:solidFill>
            <a:ln w="25400" cap="flat" cmpd="sng" algn="ctr">
              <a:solidFill>
                <a:srgbClr val="FFFF00"/>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83" name="Group 882"/>
            <p:cNvGrpSpPr/>
            <p:nvPr/>
          </p:nvGrpSpPr>
          <p:grpSpPr>
            <a:xfrm>
              <a:off x="2257169" y="4928435"/>
              <a:ext cx="152909" cy="144016"/>
              <a:chOff x="4635115" y="2427454"/>
              <a:chExt cx="152909" cy="144016"/>
            </a:xfrm>
          </p:grpSpPr>
          <p:sp>
            <p:nvSpPr>
              <p:cNvPr id="884" name="Rectangle 883"/>
              <p:cNvSpPr/>
              <p:nvPr/>
            </p:nvSpPr>
            <p:spPr bwMode="auto">
              <a:xfrm>
                <a:off x="4635115" y="2427454"/>
                <a:ext cx="152909" cy="144016"/>
              </a:xfrm>
              <a:prstGeom prst="rect">
                <a:avLst/>
              </a:prstGeom>
              <a:solidFill>
                <a:srgbClr val="00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885" name="Straight Arrow Connector 884"/>
              <p:cNvCxnSpPr/>
              <p:nvPr/>
            </p:nvCxnSpPr>
            <p:spPr bwMode="auto">
              <a:xfrm rot="2700000">
                <a:off x="4711569" y="244546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86" name="Group 885"/>
            <p:cNvGrpSpPr/>
            <p:nvPr/>
          </p:nvGrpSpPr>
          <p:grpSpPr>
            <a:xfrm>
              <a:off x="3399359" y="4925990"/>
              <a:ext cx="152909" cy="144016"/>
              <a:chOff x="4635115" y="2427454"/>
              <a:chExt cx="152909" cy="144016"/>
            </a:xfrm>
          </p:grpSpPr>
          <p:sp>
            <p:nvSpPr>
              <p:cNvPr id="887" name="Rectangle 886"/>
              <p:cNvSpPr/>
              <p:nvPr/>
            </p:nvSpPr>
            <p:spPr bwMode="auto">
              <a:xfrm>
                <a:off x="4635115" y="2427454"/>
                <a:ext cx="152909" cy="144016"/>
              </a:xfrm>
              <a:prstGeom prst="rect">
                <a:avLst/>
              </a:prstGeom>
              <a:solidFill>
                <a:srgbClr val="00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latin typeface="Arial" charset="0"/>
                </a:endParaRPr>
              </a:p>
            </p:txBody>
          </p:sp>
          <p:cxnSp>
            <p:nvCxnSpPr>
              <p:cNvPr id="888" name="Straight Arrow Connector 887"/>
              <p:cNvCxnSpPr/>
              <p:nvPr/>
            </p:nvCxnSpPr>
            <p:spPr bwMode="auto">
              <a:xfrm rot="2700000">
                <a:off x="4711569" y="2445462"/>
                <a:ext cx="0" cy="108000"/>
              </a:xfrm>
              <a:prstGeom prst="straightConnector1">
                <a:avLst/>
              </a:prstGeom>
              <a:solidFill>
                <a:srgbClr val="CCFF66"/>
              </a:solidFill>
              <a:ln w="9525" cap="flat" cmpd="sng" algn="ctr">
                <a:solidFill>
                  <a:schemeClr val="tx1"/>
                </a:solidFill>
                <a:prstDash val="solid"/>
                <a:round/>
                <a:headEnd type="none" w="med" len="med"/>
                <a:tailEnd type="triangle"/>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56269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55600" y="260648"/>
            <a:ext cx="8459788" cy="792088"/>
          </a:xfrm>
        </p:spPr>
        <p:txBody>
          <a:bodyPr/>
          <a:lstStyle/>
          <a:p>
            <a:r>
              <a:rPr lang="es-MX" dirty="0">
                <a:latin typeface="GE Inspira" pitchFamily="34" charset="0"/>
              </a:rPr>
              <a:t>FDIR mejora la confiabilidad de la Red</a:t>
            </a:r>
          </a:p>
        </p:txBody>
      </p:sp>
      <p:pic>
        <p:nvPicPr>
          <p:cNvPr id="8" name="Picture 8"/>
          <p:cNvPicPr>
            <a:picLocks noChangeAspect="1" noChangeArrowheads="1"/>
          </p:cNvPicPr>
          <p:nvPr/>
        </p:nvPicPr>
        <p:blipFill rotWithShape="1">
          <a:blip r:embed="rId3"/>
          <a:srcRect b="50000"/>
          <a:stretch/>
        </p:blipFill>
        <p:spPr bwMode="auto">
          <a:xfrm>
            <a:off x="669925" y="1375903"/>
            <a:ext cx="7542213" cy="16589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669925" y="3286408"/>
            <a:ext cx="8150547" cy="2556322"/>
            <a:chOff x="669925" y="3573016"/>
            <a:chExt cx="8150547" cy="2556322"/>
          </a:xfrm>
        </p:grpSpPr>
        <p:sp>
          <p:nvSpPr>
            <p:cNvPr id="9" name="Right Arrow 3"/>
            <p:cNvSpPr>
              <a:spLocks noChangeArrowheads="1"/>
            </p:cNvSpPr>
            <p:nvPr/>
          </p:nvSpPr>
          <p:spPr bwMode="auto">
            <a:xfrm rot="5400000">
              <a:off x="4018756" y="3842545"/>
              <a:ext cx="720725" cy="354012"/>
            </a:xfrm>
            <a:prstGeom prst="rightArrow">
              <a:avLst>
                <a:gd name="adj1" fmla="val 50000"/>
                <a:gd name="adj2" fmla="val 49926"/>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3200">
                <a:solidFill>
                  <a:srgbClr val="1E4191"/>
                </a:solidFill>
              </a:endParaRPr>
            </a:p>
          </p:txBody>
        </p:sp>
        <p:pic>
          <p:nvPicPr>
            <p:cNvPr id="11" name="Picture 8"/>
            <p:cNvPicPr>
              <a:picLocks noChangeAspect="1" noChangeArrowheads="1"/>
            </p:cNvPicPr>
            <p:nvPr/>
          </p:nvPicPr>
          <p:blipFill rotWithShape="1">
            <a:blip r:embed="rId3"/>
            <a:srcRect t="50000" r="-505"/>
            <a:stretch/>
          </p:blipFill>
          <p:spPr bwMode="auto">
            <a:xfrm>
              <a:off x="669925" y="4468813"/>
              <a:ext cx="7580313" cy="16605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5"/>
            <p:cNvSpPr txBox="1">
              <a:spLocks noChangeArrowheads="1"/>
            </p:cNvSpPr>
            <p:nvPr/>
          </p:nvSpPr>
          <p:spPr bwMode="auto">
            <a:xfrm>
              <a:off x="4733925" y="3573016"/>
              <a:ext cx="408654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eaLnBrk="0" fontAlgn="base" hangingPunct="0">
                <a:spcBef>
                  <a:spcPct val="0"/>
                </a:spcBef>
                <a:spcAft>
                  <a:spcPct val="0"/>
                </a:spcAft>
              </a:pPr>
              <a:r>
                <a:rPr lang="en-US" sz="1800" dirty="0" err="1">
                  <a:solidFill>
                    <a:srgbClr val="1E4191"/>
                  </a:solidFill>
                </a:rPr>
                <a:t>Reducción</a:t>
              </a:r>
              <a:r>
                <a:rPr lang="en-US" sz="1800" dirty="0">
                  <a:solidFill>
                    <a:srgbClr val="1E4191"/>
                  </a:solidFill>
                </a:rPr>
                <a:t> </a:t>
              </a:r>
              <a:r>
                <a:rPr lang="en-US" sz="1800" dirty="0" err="1">
                  <a:solidFill>
                    <a:srgbClr val="1E4191"/>
                  </a:solidFill>
                </a:rPr>
                <a:t>significativa</a:t>
              </a:r>
              <a:r>
                <a:rPr lang="en-US" sz="1800" dirty="0">
                  <a:solidFill>
                    <a:srgbClr val="1E4191"/>
                  </a:solidFill>
                </a:rPr>
                <a:t> del </a:t>
              </a:r>
              <a:r>
                <a:rPr lang="en-US" sz="1800" dirty="0" err="1">
                  <a:solidFill>
                    <a:srgbClr val="1E4191"/>
                  </a:solidFill>
                </a:rPr>
                <a:t>tiempo</a:t>
              </a:r>
              <a:r>
                <a:rPr lang="en-US" sz="1800" dirty="0">
                  <a:solidFill>
                    <a:srgbClr val="1E4191"/>
                  </a:solidFill>
                </a:rPr>
                <a:t> de </a:t>
              </a:r>
              <a:r>
                <a:rPr lang="en-US" sz="1800" dirty="0" err="1">
                  <a:solidFill>
                    <a:srgbClr val="1E4191"/>
                  </a:solidFill>
                </a:rPr>
                <a:t>interrupción</a:t>
              </a:r>
              <a:r>
                <a:rPr lang="en-US" sz="1800" dirty="0">
                  <a:solidFill>
                    <a:srgbClr val="1E4191"/>
                  </a:solidFill>
                </a:rPr>
                <a:t> gracias a </a:t>
              </a:r>
              <a:r>
                <a:rPr lang="en-US" sz="1800" dirty="0" err="1">
                  <a:solidFill>
                    <a:srgbClr val="1E4191"/>
                  </a:solidFill>
                </a:rPr>
                <a:t>una</a:t>
              </a:r>
              <a:r>
                <a:rPr lang="en-US" sz="1800" dirty="0">
                  <a:solidFill>
                    <a:srgbClr val="1E4191"/>
                  </a:solidFill>
                </a:rPr>
                <a:t> </a:t>
              </a:r>
              <a:r>
                <a:rPr lang="en-US" sz="1800" dirty="0" err="1">
                  <a:solidFill>
                    <a:srgbClr val="1E4191"/>
                  </a:solidFill>
                </a:rPr>
                <a:t>identificación</a:t>
              </a:r>
              <a:r>
                <a:rPr lang="en-US" sz="1800" dirty="0">
                  <a:solidFill>
                    <a:srgbClr val="1E4191"/>
                  </a:solidFill>
                </a:rPr>
                <a:t> “</a:t>
              </a:r>
              <a:r>
                <a:rPr lang="en-US" sz="1800" dirty="0" err="1">
                  <a:solidFill>
                    <a:srgbClr val="1E4191"/>
                  </a:solidFill>
                </a:rPr>
                <a:t>inteligente</a:t>
              </a:r>
              <a:r>
                <a:rPr lang="en-US" sz="1800" dirty="0">
                  <a:solidFill>
                    <a:srgbClr val="1E4191"/>
                  </a:solidFill>
                </a:rPr>
                <a:t>” de la </a:t>
              </a:r>
              <a:r>
                <a:rPr lang="en-US" sz="1800" dirty="0" err="1">
                  <a:solidFill>
                    <a:srgbClr val="1E4191"/>
                  </a:solidFill>
                </a:rPr>
                <a:t>falla</a:t>
              </a:r>
              <a:r>
                <a:rPr lang="en-US" sz="1800" dirty="0">
                  <a:solidFill>
                    <a:srgbClr val="1E4191"/>
                  </a:solidFill>
                </a:rPr>
                <a:t> </a:t>
              </a:r>
            </a:p>
          </p:txBody>
        </p:sp>
      </p:grpSp>
    </p:spTree>
    <p:extLst>
      <p:ext uri="{BB962C8B-B14F-4D97-AF65-F5344CB8AC3E}">
        <p14:creationId xmlns:p14="http://schemas.microsoft.com/office/powerpoint/2010/main" val="74953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OMS – </a:t>
            </a:r>
            <a:r>
              <a:rPr lang="en-US" dirty="0" err="1"/>
              <a:t>Sistema</a:t>
            </a:r>
            <a:r>
              <a:rPr lang="en-US" dirty="0"/>
              <a:t> de </a:t>
            </a:r>
            <a:r>
              <a:rPr lang="en-US" dirty="0" err="1"/>
              <a:t>Gestión</a:t>
            </a:r>
            <a:r>
              <a:rPr lang="en-US" dirty="0"/>
              <a:t> de </a:t>
            </a:r>
            <a:r>
              <a:rPr lang="en-US" dirty="0" err="1"/>
              <a:t>las</a:t>
            </a:r>
            <a:r>
              <a:rPr lang="en-US" dirty="0"/>
              <a:t> </a:t>
            </a:r>
            <a:r>
              <a:rPr lang="en-US" dirty="0" err="1"/>
              <a:t>Interrupciones</a:t>
            </a:r>
            <a:endParaRPr lang="en-US" dirty="0"/>
          </a:p>
        </p:txBody>
      </p:sp>
    </p:spTree>
    <p:extLst>
      <p:ext uri="{BB962C8B-B14F-4D97-AF65-F5344CB8AC3E}">
        <p14:creationId xmlns:p14="http://schemas.microsoft.com/office/powerpoint/2010/main" val="3638574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bwMode="auto">
          <a:xfrm>
            <a:off x="355600" y="247650"/>
            <a:ext cx="8459788" cy="1276350"/>
          </a:xfrm>
          <a:prstGeom prst="rect">
            <a:avLst/>
          </a:prstGeom>
          <a:noFill/>
          <a:ln w="9525">
            <a:noFill/>
            <a:miter lim="800000"/>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MX" sz="4000" dirty="0">
                <a:solidFill>
                  <a:srgbClr val="4157AD"/>
                </a:solidFill>
              </a:rPr>
              <a:t>Gestión de Interrupciones en la Red de Distribución</a:t>
            </a:r>
          </a:p>
        </p:txBody>
      </p:sp>
      <p:sp>
        <p:nvSpPr>
          <p:cNvPr id="4" name="Slide Number Placeholder 3"/>
          <p:cNvSpPr>
            <a:spLocks noGrp="1"/>
          </p:cNvSpPr>
          <p:nvPr>
            <p:ph type="sldNum" sz="quarter" idx="4294967295"/>
          </p:nvPr>
        </p:nvSpPr>
        <p:spPr>
          <a:xfrm>
            <a:off x="7010400" y="0"/>
            <a:ext cx="2133600" cy="365125"/>
          </a:xfrm>
          <a:prstGeom prst="rect">
            <a:avLst/>
          </a:prstGeom>
        </p:spPr>
        <p:txBody>
          <a:bodyPr/>
          <a:lstStyle/>
          <a:p>
            <a:pPr fontAlgn="base">
              <a:spcBef>
                <a:spcPct val="0"/>
              </a:spcBef>
              <a:spcAft>
                <a:spcPct val="0"/>
              </a:spcAft>
              <a:defRPr/>
            </a:pPr>
            <a:fld id="{DBC7085F-A741-48DB-A9ED-0DAD3944AAF1}" type="slidenum">
              <a:rPr lang="en-US" smtClean="0">
                <a:solidFill>
                  <a:prstClr val="black"/>
                </a:solidFill>
                <a:latin typeface="Arial" charset="0"/>
              </a:rPr>
              <a:pPr fontAlgn="base">
                <a:spcBef>
                  <a:spcPct val="0"/>
                </a:spcBef>
                <a:spcAft>
                  <a:spcPct val="0"/>
                </a:spcAft>
                <a:defRPr/>
              </a:pPr>
              <a:t>37</a:t>
            </a:fld>
            <a:endParaRPr lang="en-US" dirty="0">
              <a:solidFill>
                <a:prstClr val="black"/>
              </a:solidFill>
              <a:latin typeface="Arial" charset="0"/>
            </a:endParaRPr>
          </a:p>
        </p:txBody>
      </p:sp>
      <p:sp>
        <p:nvSpPr>
          <p:cNvPr id="6" name="Rectangle 5"/>
          <p:cNvSpPr/>
          <p:nvPr/>
        </p:nvSpPr>
        <p:spPr>
          <a:xfrm>
            <a:off x="312362" y="1484784"/>
            <a:ext cx="8580118" cy="4752528"/>
          </a:xfrm>
          <a:prstGeom prst="rect">
            <a:avLst/>
          </a:prstGeom>
          <a:solidFill>
            <a:srgbClr val="4157AD">
              <a:lumMod val="60000"/>
              <a:lumOff val="40000"/>
            </a:srgbClr>
          </a:solidFill>
          <a:ln>
            <a:noFill/>
          </a:ln>
          <a:effectLst>
            <a:outerShdw blurRad="50800" dist="38100" dir="2700000" algn="tl" rotWithShape="0">
              <a:prstClr val="black">
                <a:alpha val="40000"/>
              </a:prstClr>
            </a:outerShdw>
          </a:effectLst>
          <a:scene3d>
            <a:camera prst="orthographicFront"/>
            <a:lightRig rig="soft" dir="t"/>
          </a:scene3d>
          <a:sp3d extrusionH="1700" prstMaterial="translucentPowder">
            <a:bevelT w="120650" h="120650"/>
            <a:bevelB w="0" h="0" prst="convex"/>
          </a:sp3d>
        </p:spPr>
      </p:sp>
      <p:sp>
        <p:nvSpPr>
          <p:cNvPr id="7" name="Rectangle 6"/>
          <p:cNvSpPr/>
          <p:nvPr/>
        </p:nvSpPr>
        <p:spPr>
          <a:xfrm>
            <a:off x="287157" y="1592092"/>
            <a:ext cx="8580118" cy="4717062"/>
          </a:xfrm>
          <a:prstGeom prst="rect">
            <a:avLst/>
          </a:prstGeom>
          <a:noFill/>
          <a:ln>
            <a:noFill/>
          </a:ln>
          <a:effectLst/>
          <a:scene3d>
            <a:camera prst="orthographicFront"/>
            <a:lightRig rig="chilly" dir="t"/>
          </a:scene3d>
          <a:sp3d/>
        </p:spPr>
        <p:txBody>
          <a:bodyPr lIns="167640" tIns="167640" rIns="167640" bIns="167640" spcCol="1270" anchor="ctr"/>
          <a:lstStyle/>
          <a:p>
            <a:pPr algn="ctr" defTabSz="1955800">
              <a:lnSpc>
                <a:spcPct val="90000"/>
              </a:lnSpc>
              <a:spcAft>
                <a:spcPct val="35000"/>
              </a:spcAft>
              <a:defRPr/>
            </a:pPr>
            <a:endParaRPr lang="en-US" sz="4400" kern="0" dirty="0">
              <a:solidFill>
                <a:srgbClr val="FFFFFF">
                  <a:hueOff val="0"/>
                  <a:satOff val="0"/>
                  <a:lumOff val="0"/>
                  <a:alphaOff val="0"/>
                </a:srgbClr>
              </a:solidFill>
            </a:endParaRPr>
          </a:p>
        </p:txBody>
      </p:sp>
      <p:sp>
        <p:nvSpPr>
          <p:cNvPr id="11" name="Rectangle 10"/>
          <p:cNvSpPr/>
          <p:nvPr/>
        </p:nvSpPr>
        <p:spPr>
          <a:xfrm>
            <a:off x="503546" y="3913259"/>
            <a:ext cx="2804078" cy="1675981"/>
          </a:xfrm>
          <a:prstGeom prst="rect">
            <a:avLst/>
          </a:prstGeom>
          <a:solidFill>
            <a:srgbClr val="00A4DE">
              <a:alpha val="6667"/>
            </a:srgbClr>
          </a:solidFill>
          <a:ln>
            <a:noFill/>
          </a:ln>
          <a:effectLst/>
          <a:scene3d>
            <a:camera prst="orthographicFront"/>
            <a:lightRig rig="chilly" dir="t"/>
          </a:scene3d>
          <a:sp3d prstMaterial="translucentPowder">
            <a:bevelT w="127000" h="25400" prst="softRound"/>
          </a:sp3d>
        </p:spPr>
        <p:txBody>
          <a:bodyPr/>
          <a:lstStyle/>
          <a:p>
            <a:pPr defTabSz="1155700">
              <a:lnSpc>
                <a:spcPct val="90000"/>
              </a:lnSpc>
              <a:defRPr/>
            </a:pPr>
            <a:endParaRPr lang="en-US" kern="0" dirty="0">
              <a:solidFill>
                <a:srgbClr val="FFFFFF"/>
              </a:solidFill>
            </a:endParaRPr>
          </a:p>
        </p:txBody>
      </p:sp>
      <p:sp>
        <p:nvSpPr>
          <p:cNvPr id="12" name="Rectangle 17"/>
          <p:cNvSpPr>
            <a:spLocks noChangeArrowheads="1"/>
          </p:cNvSpPr>
          <p:nvPr/>
        </p:nvSpPr>
        <p:spPr bwMode="auto">
          <a:xfrm>
            <a:off x="548969" y="3885432"/>
            <a:ext cx="271323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955800" fontAlgn="base">
              <a:lnSpc>
                <a:spcPct val="90000"/>
              </a:lnSpc>
              <a:spcBef>
                <a:spcPct val="0"/>
              </a:spcBef>
              <a:spcAft>
                <a:spcPct val="35000"/>
              </a:spcAft>
            </a:pPr>
            <a:r>
              <a:rPr lang="en-US" sz="1600" dirty="0" err="1">
                <a:solidFill>
                  <a:srgbClr val="FFFFFF"/>
                </a:solidFill>
                <a:latin typeface="GE Inspira Pitch" pitchFamily="34" charset="0"/>
              </a:rPr>
              <a:t>Automatización</a:t>
            </a:r>
            <a:r>
              <a:rPr lang="en-US" sz="1600" dirty="0">
                <a:solidFill>
                  <a:srgbClr val="FFFFFF"/>
                </a:solidFill>
                <a:latin typeface="GE Inspira Pitch" pitchFamily="34" charset="0"/>
              </a:rPr>
              <a:t> </a:t>
            </a:r>
            <a:r>
              <a:rPr lang="en-US" sz="1600" dirty="0" err="1">
                <a:solidFill>
                  <a:srgbClr val="FFFFFF"/>
                </a:solidFill>
                <a:latin typeface="GE Inspira Pitch" pitchFamily="34" charset="0"/>
              </a:rPr>
              <a:t>Subestación</a:t>
            </a:r>
            <a:endParaRPr lang="en-US" sz="1600" dirty="0">
              <a:solidFill>
                <a:srgbClr val="FFFFFF"/>
              </a:solidFill>
              <a:latin typeface="GE Inspira Pitch" pitchFamily="34" charset="0"/>
            </a:endParaRPr>
          </a:p>
        </p:txBody>
      </p:sp>
      <p:grpSp>
        <p:nvGrpSpPr>
          <p:cNvPr id="13" name="Group 12"/>
          <p:cNvGrpSpPr/>
          <p:nvPr/>
        </p:nvGrpSpPr>
        <p:grpSpPr>
          <a:xfrm>
            <a:off x="395535" y="5661248"/>
            <a:ext cx="5295843" cy="457946"/>
            <a:chOff x="503546" y="5496654"/>
            <a:chExt cx="3492390" cy="457946"/>
          </a:xfrm>
        </p:grpSpPr>
        <p:sp>
          <p:nvSpPr>
            <p:cNvPr id="14" name="Rectangle 13"/>
            <p:cNvSpPr/>
            <p:nvPr/>
          </p:nvSpPr>
          <p:spPr bwMode="auto">
            <a:xfrm>
              <a:off x="566942" y="5496654"/>
              <a:ext cx="3365598" cy="457946"/>
            </a:xfrm>
            <a:prstGeom prst="rect">
              <a:avLst/>
            </a:prstGeom>
            <a:solidFill>
              <a:srgbClr val="FFFFFF">
                <a:lumMod val="65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lstStyle/>
            <a:p>
              <a:pPr eaLnBrk="0" hangingPunct="0">
                <a:defRPr/>
              </a:pPr>
              <a:endParaRPr lang="en-US" kern="0" dirty="0">
                <a:solidFill>
                  <a:srgbClr val="4157AD"/>
                </a:solidFill>
              </a:endParaRPr>
            </a:p>
          </p:txBody>
        </p:sp>
        <p:sp>
          <p:nvSpPr>
            <p:cNvPr id="15" name="Rectangle 34"/>
            <p:cNvSpPr>
              <a:spLocks noChangeArrowheads="1"/>
            </p:cNvSpPr>
            <p:nvPr/>
          </p:nvSpPr>
          <p:spPr bwMode="auto">
            <a:xfrm>
              <a:off x="503546" y="5582511"/>
              <a:ext cx="3492390"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a:lnSpc>
                  <a:spcPct val="90000"/>
                </a:lnSpc>
                <a:spcAft>
                  <a:spcPct val="35000"/>
                </a:spcAft>
              </a:pPr>
              <a:r>
                <a:rPr lang="en-US" sz="1400" kern="0" dirty="0" err="1">
                  <a:solidFill>
                    <a:srgbClr val="FFFFFF"/>
                  </a:solidFill>
                  <a:latin typeface="GE Inspira Pitch" pitchFamily="34" charset="0"/>
                </a:rPr>
                <a:t>Dispositivos</a:t>
              </a:r>
              <a:r>
                <a:rPr lang="en-US" sz="1400" kern="0" dirty="0">
                  <a:solidFill>
                    <a:srgbClr val="FFFFFF"/>
                  </a:solidFill>
                  <a:latin typeface="GE Inspira Pitch" pitchFamily="34" charset="0"/>
                </a:rPr>
                <a:t> &amp; </a:t>
              </a:r>
              <a:r>
                <a:rPr lang="en-US" sz="1400" kern="0" dirty="0" err="1">
                  <a:solidFill>
                    <a:srgbClr val="FFFFFF"/>
                  </a:solidFill>
                  <a:latin typeface="GE Inspira Pitch" pitchFamily="34" charset="0"/>
                </a:rPr>
                <a:t>Controladores</a:t>
              </a:r>
              <a:r>
                <a:rPr lang="en-US" sz="1400" kern="0" dirty="0">
                  <a:solidFill>
                    <a:srgbClr val="FFFFFF"/>
                  </a:solidFill>
                  <a:latin typeface="GE Inspira Pitch" pitchFamily="34" charset="0"/>
                </a:rPr>
                <a:t> de DISTRIBUCIÓN</a:t>
              </a:r>
              <a:endParaRPr lang="en-US" kern="0" dirty="0">
                <a:solidFill>
                  <a:srgbClr val="FFFFFF"/>
                </a:solidFill>
                <a:latin typeface="GE Inspira Pitch" pitchFamily="34" charset="0"/>
              </a:endParaRPr>
            </a:p>
          </p:txBody>
        </p:sp>
      </p:grpSp>
      <p:sp>
        <p:nvSpPr>
          <p:cNvPr id="16" name="L-Shape 15"/>
          <p:cNvSpPr/>
          <p:nvPr/>
        </p:nvSpPr>
        <p:spPr bwMode="auto">
          <a:xfrm rot="10800000">
            <a:off x="503545" y="1700808"/>
            <a:ext cx="5115824" cy="3888432"/>
          </a:xfrm>
          <a:prstGeom prst="corner">
            <a:avLst>
              <a:gd name="adj1" fmla="val 54124"/>
              <a:gd name="adj2" fmla="val 55693"/>
            </a:avLst>
          </a:prstGeom>
          <a:solidFill>
            <a:srgbClr val="AFFA86"/>
          </a:solidFill>
          <a:ln w="9525" cap="flat" cmpd="sng" algn="ctr">
            <a:noFill/>
            <a:prstDash val="solid"/>
            <a:round/>
            <a:headEnd type="none" w="med" len="med"/>
            <a:tailEnd type="none" w="med" len="med"/>
          </a:ln>
          <a:effectLst/>
          <a:scene3d>
            <a:camera prst="orthographicFront"/>
            <a:lightRig rig="chilly" dir="t">
              <a:rot lat="0" lon="0" rev="10800000"/>
            </a:lightRig>
          </a:scene3d>
          <a:sp3d prstMaterial="translucentPowder">
            <a:bevelT w="127000" h="25400" prst="softRound"/>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endParaRPr>
          </a:p>
        </p:txBody>
      </p:sp>
      <p:grpSp>
        <p:nvGrpSpPr>
          <p:cNvPr id="17" name="Group 16"/>
          <p:cNvGrpSpPr/>
          <p:nvPr/>
        </p:nvGrpSpPr>
        <p:grpSpPr>
          <a:xfrm>
            <a:off x="2143931" y="4221088"/>
            <a:ext cx="1119868" cy="308633"/>
            <a:chOff x="5547362" y="3498894"/>
            <a:chExt cx="3201101" cy="457946"/>
          </a:xfrm>
        </p:grpSpPr>
        <p:sp>
          <p:nvSpPr>
            <p:cNvPr id="18" name="Rectangle 17"/>
            <p:cNvSpPr/>
            <p:nvPr/>
          </p:nvSpPr>
          <p:spPr bwMode="auto">
            <a:xfrm>
              <a:off x="5547362" y="3498894"/>
              <a:ext cx="3201101" cy="457946"/>
            </a:xfrm>
            <a:prstGeom prst="rect">
              <a:avLst/>
            </a:prstGeom>
            <a:solidFill>
              <a:srgbClr val="FF99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19" name="Rectangle 34"/>
            <p:cNvSpPr>
              <a:spLocks noChangeArrowheads="1"/>
            </p:cNvSpPr>
            <p:nvPr/>
          </p:nvSpPr>
          <p:spPr bwMode="auto">
            <a:xfrm>
              <a:off x="6125993" y="3566890"/>
              <a:ext cx="2043842" cy="32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fontAlgn="base">
                <a:lnSpc>
                  <a:spcPct val="90000"/>
                </a:lnSpc>
                <a:spcBef>
                  <a:spcPct val="0"/>
                </a:spcBef>
                <a:spcAft>
                  <a:spcPct val="35000"/>
                </a:spcAft>
              </a:pPr>
              <a:r>
                <a:rPr lang="en-US" sz="900" dirty="0">
                  <a:solidFill>
                    <a:srgbClr val="FFFFFF"/>
                  </a:solidFill>
                  <a:latin typeface="GE Inspira Pitch" pitchFamily="34" charset="0"/>
                </a:rPr>
                <a:t>Control</a:t>
              </a:r>
              <a:endParaRPr lang="en-US" dirty="0">
                <a:solidFill>
                  <a:srgbClr val="FFFFFF"/>
                </a:solidFill>
                <a:latin typeface="GE Inspira Pitch" pitchFamily="34" charset="0"/>
              </a:endParaRPr>
            </a:p>
          </p:txBody>
        </p:sp>
      </p:grpSp>
      <p:sp>
        <p:nvSpPr>
          <p:cNvPr id="20" name="Rectangle 19"/>
          <p:cNvSpPr/>
          <p:nvPr/>
        </p:nvSpPr>
        <p:spPr>
          <a:xfrm>
            <a:off x="669113" y="1988840"/>
            <a:ext cx="4796079" cy="1296144"/>
          </a:xfrm>
          <a:prstGeom prst="rect">
            <a:avLst/>
          </a:prstGeom>
          <a:solidFill>
            <a:srgbClr val="CC3399"/>
          </a:solidFill>
          <a:ln>
            <a:noFill/>
          </a:ln>
          <a:effectLst/>
          <a:scene3d>
            <a:camera prst="orthographicFront"/>
            <a:lightRig rig="chilly" dir="t"/>
          </a:scene3d>
          <a:sp3d prstMaterial="translucentPowder">
            <a:bevelT w="127000" h="25400" prst="softRound"/>
          </a:sp3d>
        </p:spPr>
        <p:txBody>
          <a:bodyPr lIns="99060" tIns="99060" rIns="99060" bIns="99060" spcCol="1270" anchor="ctr"/>
          <a:lstStyle/>
          <a:p>
            <a:pPr algn="ctr" defTabSz="1155700">
              <a:lnSpc>
                <a:spcPct val="90000"/>
              </a:lnSpc>
              <a:spcAft>
                <a:spcPct val="35000"/>
              </a:spcAft>
              <a:defRPr/>
            </a:pPr>
            <a:endParaRPr lang="en-US" sz="2000" kern="0" dirty="0">
              <a:solidFill>
                <a:srgbClr val="FFFFFF"/>
              </a:solidFill>
              <a:latin typeface="GE Inspira Pitch" pitchFamily="34" charset="0"/>
            </a:endParaRPr>
          </a:p>
        </p:txBody>
      </p:sp>
      <p:sp>
        <p:nvSpPr>
          <p:cNvPr id="21" name="Rectangle 17"/>
          <p:cNvSpPr>
            <a:spLocks noChangeArrowheads="1"/>
          </p:cNvSpPr>
          <p:nvPr/>
        </p:nvSpPr>
        <p:spPr bwMode="auto">
          <a:xfrm>
            <a:off x="1763688" y="1988840"/>
            <a:ext cx="23590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955800" fontAlgn="base">
              <a:lnSpc>
                <a:spcPct val="90000"/>
              </a:lnSpc>
              <a:spcBef>
                <a:spcPct val="0"/>
              </a:spcBef>
              <a:spcAft>
                <a:spcPct val="35000"/>
              </a:spcAft>
            </a:pPr>
            <a:r>
              <a:rPr lang="en-US" sz="1600" dirty="0" err="1">
                <a:solidFill>
                  <a:srgbClr val="FFFFFF"/>
                </a:solidFill>
                <a:latin typeface="GE Inspira Pitch" pitchFamily="34" charset="0"/>
              </a:rPr>
              <a:t>Algoritmos</a:t>
            </a:r>
            <a:r>
              <a:rPr lang="en-US" sz="1600" dirty="0">
                <a:solidFill>
                  <a:srgbClr val="FFFFFF"/>
                </a:solidFill>
                <a:latin typeface="GE Inspira Pitch" pitchFamily="34" charset="0"/>
              </a:rPr>
              <a:t> </a:t>
            </a:r>
            <a:r>
              <a:rPr lang="en-US" sz="1600" dirty="0" err="1">
                <a:solidFill>
                  <a:srgbClr val="FFFFFF"/>
                </a:solidFill>
                <a:latin typeface="GE Inspira Pitch" pitchFamily="34" charset="0"/>
              </a:rPr>
              <a:t>Avanzados</a:t>
            </a:r>
            <a:endParaRPr lang="en-US" sz="1600" dirty="0">
              <a:solidFill>
                <a:srgbClr val="FFFFFF"/>
              </a:solidFill>
              <a:latin typeface="GE Inspira Pitch" pitchFamily="34" charset="0"/>
            </a:endParaRPr>
          </a:p>
        </p:txBody>
      </p:sp>
      <p:grpSp>
        <p:nvGrpSpPr>
          <p:cNvPr id="3" name="Group 2"/>
          <p:cNvGrpSpPr/>
          <p:nvPr/>
        </p:nvGrpSpPr>
        <p:grpSpPr>
          <a:xfrm>
            <a:off x="5691378" y="3913259"/>
            <a:ext cx="3201102" cy="2169742"/>
            <a:chOff x="5691378" y="3913259"/>
            <a:chExt cx="3201102" cy="2169742"/>
          </a:xfrm>
        </p:grpSpPr>
        <p:grpSp>
          <p:nvGrpSpPr>
            <p:cNvPr id="8" name="Group 7"/>
            <p:cNvGrpSpPr/>
            <p:nvPr/>
          </p:nvGrpSpPr>
          <p:grpSpPr>
            <a:xfrm>
              <a:off x="5758590" y="5692111"/>
              <a:ext cx="2592651" cy="390890"/>
              <a:chOff x="5758590" y="5527517"/>
              <a:chExt cx="2592651" cy="390890"/>
            </a:xfrm>
          </p:grpSpPr>
          <p:sp>
            <p:nvSpPr>
              <p:cNvPr id="9" name="Rectangle 8"/>
              <p:cNvSpPr/>
              <p:nvPr/>
            </p:nvSpPr>
            <p:spPr bwMode="auto">
              <a:xfrm>
                <a:off x="5758590" y="5527517"/>
                <a:ext cx="2592651" cy="390890"/>
              </a:xfrm>
              <a:prstGeom prst="rect">
                <a:avLst/>
              </a:prstGeom>
              <a:solidFill>
                <a:srgbClr val="FF9999"/>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10" name="Rectangle 75"/>
              <p:cNvSpPr>
                <a:spLocks noChangeArrowheads="1"/>
              </p:cNvSpPr>
              <p:nvPr/>
            </p:nvSpPr>
            <p:spPr bwMode="auto">
              <a:xfrm>
                <a:off x="6421570" y="5552146"/>
                <a:ext cx="1266693"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p>
                <a:pPr algn="ctr" defTabSz="1155700" fontAlgn="base">
                  <a:lnSpc>
                    <a:spcPct val="90000"/>
                  </a:lnSpc>
                  <a:spcBef>
                    <a:spcPct val="0"/>
                  </a:spcBef>
                  <a:spcAft>
                    <a:spcPct val="35000"/>
                  </a:spcAft>
                </a:pPr>
                <a:r>
                  <a:rPr lang="en-US" dirty="0">
                    <a:solidFill>
                      <a:srgbClr val="7C9DFD">
                        <a:lumMod val="50000"/>
                      </a:srgbClr>
                    </a:solidFill>
                    <a:latin typeface="GE Inspira Pitch" pitchFamily="34" charset="0"/>
                  </a:rPr>
                  <a:t>AMI/MDMS</a:t>
                </a:r>
                <a:endParaRPr lang="en-US" sz="1600" dirty="0">
                  <a:solidFill>
                    <a:srgbClr val="7C9DFD">
                      <a:lumMod val="50000"/>
                    </a:srgbClr>
                  </a:solidFill>
                  <a:latin typeface="GE Inspira Pitch" pitchFamily="34" charset="0"/>
                </a:endParaRPr>
              </a:p>
            </p:txBody>
          </p:sp>
        </p:grpSp>
        <p:sp>
          <p:nvSpPr>
            <p:cNvPr id="23" name="Rectangle 22"/>
            <p:cNvSpPr/>
            <p:nvPr/>
          </p:nvSpPr>
          <p:spPr>
            <a:xfrm>
              <a:off x="5691378" y="3913259"/>
              <a:ext cx="3201102" cy="1675981"/>
            </a:xfrm>
            <a:prstGeom prst="rect">
              <a:avLst/>
            </a:prstGeom>
            <a:solidFill>
              <a:srgbClr val="92D050"/>
            </a:solidFill>
            <a:ln>
              <a:noFill/>
            </a:ln>
            <a:effectLst/>
            <a:scene3d>
              <a:camera prst="orthographicFront"/>
              <a:lightRig rig="chilly" dir="t"/>
            </a:scene3d>
            <a:sp3d prstMaterial="translucentPowder">
              <a:bevelT w="127000" h="25400" prst="softRound"/>
            </a:sp3d>
          </p:spPr>
          <p:txBody>
            <a:bodyPr lIns="99060" tIns="99060" rIns="99060" bIns="99060" spcCol="1270" anchor="ctr"/>
            <a:lstStyle/>
            <a:p>
              <a:pPr algn="ctr" defTabSz="1155700">
                <a:lnSpc>
                  <a:spcPct val="90000"/>
                </a:lnSpc>
                <a:spcAft>
                  <a:spcPct val="35000"/>
                </a:spcAft>
                <a:defRPr/>
              </a:pPr>
              <a:endParaRPr lang="en-US" sz="2000" kern="0" dirty="0">
                <a:solidFill>
                  <a:srgbClr val="FFFFFF"/>
                </a:solidFill>
                <a:latin typeface="GE Inspira Pitch" pitchFamily="34" charset="0"/>
              </a:endParaRPr>
            </a:p>
          </p:txBody>
        </p:sp>
        <p:sp>
          <p:nvSpPr>
            <p:cNvPr id="24" name="Rectangle 17"/>
            <p:cNvSpPr>
              <a:spLocks noChangeArrowheads="1"/>
            </p:cNvSpPr>
            <p:nvPr/>
          </p:nvSpPr>
          <p:spPr bwMode="auto">
            <a:xfrm>
              <a:off x="5779761" y="3985267"/>
              <a:ext cx="3024336"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955800">
                <a:lnSpc>
                  <a:spcPct val="90000"/>
                </a:lnSpc>
                <a:spcAft>
                  <a:spcPct val="35000"/>
                </a:spcAft>
              </a:pPr>
              <a:r>
                <a:rPr lang="en-US" sz="1600" kern="0" dirty="0" err="1">
                  <a:solidFill>
                    <a:srgbClr val="FFFFFF"/>
                  </a:solidFill>
                  <a:latin typeface="GE Inspira Pitch" pitchFamily="34" charset="0"/>
                </a:rPr>
                <a:t>Gestión</a:t>
              </a:r>
              <a:r>
                <a:rPr lang="en-US" sz="1600" kern="0" dirty="0">
                  <a:solidFill>
                    <a:srgbClr val="FFFFFF"/>
                  </a:solidFill>
                  <a:latin typeface="GE Inspira Pitch" pitchFamily="34" charset="0"/>
                </a:rPr>
                <a:t> de </a:t>
              </a:r>
              <a:r>
                <a:rPr lang="en-US" sz="1600" kern="0" dirty="0" err="1">
                  <a:solidFill>
                    <a:srgbClr val="FFFFFF"/>
                  </a:solidFill>
                  <a:latin typeface="GE Inspira Pitch" pitchFamily="34" charset="0"/>
                </a:rPr>
                <a:t>Fallas</a:t>
              </a:r>
              <a:r>
                <a:rPr lang="en-US" sz="1600" kern="0" dirty="0">
                  <a:solidFill>
                    <a:srgbClr val="FFFFFF"/>
                  </a:solidFill>
                  <a:latin typeface="GE Inspira Pitch" pitchFamily="34" charset="0"/>
                </a:rPr>
                <a:t>/</a:t>
              </a:r>
              <a:r>
                <a:rPr lang="en-US" sz="1600" kern="0" dirty="0" err="1">
                  <a:solidFill>
                    <a:srgbClr val="FFFFFF"/>
                  </a:solidFill>
                  <a:latin typeface="GE Inspira Pitch" pitchFamily="34" charset="0"/>
                </a:rPr>
                <a:t>Cuadrillas</a:t>
              </a:r>
              <a:endParaRPr lang="en-US" sz="1600" kern="0" dirty="0">
                <a:solidFill>
                  <a:srgbClr val="FFFFFF"/>
                </a:solidFill>
                <a:latin typeface="GE Inspira Pitch" pitchFamily="34" charset="0"/>
              </a:endParaRPr>
            </a:p>
          </p:txBody>
        </p:sp>
        <p:grpSp>
          <p:nvGrpSpPr>
            <p:cNvPr id="25" name="Group 24"/>
            <p:cNvGrpSpPr/>
            <p:nvPr/>
          </p:nvGrpSpPr>
          <p:grpSpPr>
            <a:xfrm>
              <a:off x="5854593" y="4357660"/>
              <a:ext cx="1344338" cy="1035938"/>
              <a:chOff x="5710577" y="2145209"/>
              <a:chExt cx="1344338" cy="1035938"/>
            </a:xfrm>
          </p:grpSpPr>
          <p:sp>
            <p:nvSpPr>
              <p:cNvPr id="29" name="Rectangle 28"/>
              <p:cNvSpPr/>
              <p:nvPr/>
            </p:nvSpPr>
            <p:spPr bwMode="auto">
              <a:xfrm>
                <a:off x="5710577" y="2145209"/>
                <a:ext cx="1344338" cy="1035938"/>
              </a:xfrm>
              <a:prstGeom prst="rect">
                <a:avLst/>
              </a:prstGeom>
              <a:solidFill>
                <a:srgbClr val="3333FF"/>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hangingPunct="0">
                  <a:defRPr/>
                </a:pPr>
                <a:endParaRPr lang="en-US" kern="0" dirty="0">
                  <a:solidFill>
                    <a:srgbClr val="4157AD"/>
                  </a:solidFill>
                </a:endParaRPr>
              </a:p>
            </p:txBody>
          </p:sp>
          <p:sp>
            <p:nvSpPr>
              <p:cNvPr id="30" name="Rectangle 29"/>
              <p:cNvSpPr>
                <a:spLocks noChangeArrowheads="1"/>
              </p:cNvSpPr>
              <p:nvPr/>
            </p:nvSpPr>
            <p:spPr bwMode="auto">
              <a:xfrm>
                <a:off x="5970389" y="2478512"/>
                <a:ext cx="917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a:lnSpc>
                    <a:spcPct val="90000"/>
                  </a:lnSpc>
                  <a:spcAft>
                    <a:spcPct val="35000"/>
                  </a:spcAft>
                </a:pPr>
                <a:r>
                  <a:rPr lang="en-US" sz="2000" kern="0" dirty="0">
                    <a:solidFill>
                      <a:srgbClr val="FFFFFF"/>
                    </a:solidFill>
                    <a:latin typeface="GE Inspira Pitch" pitchFamily="34" charset="0"/>
                  </a:rPr>
                  <a:t>OMS</a:t>
                </a:r>
                <a:endParaRPr lang="en-US" kern="0" dirty="0">
                  <a:solidFill>
                    <a:srgbClr val="FFFFFF"/>
                  </a:solidFill>
                  <a:latin typeface="GE Inspira Pitch" pitchFamily="34" charset="0"/>
                </a:endParaRPr>
              </a:p>
            </p:txBody>
          </p:sp>
        </p:grpSp>
      </p:grpSp>
      <p:sp>
        <p:nvSpPr>
          <p:cNvPr id="31" name="Rectangle 17"/>
          <p:cNvSpPr>
            <a:spLocks noChangeArrowheads="1"/>
          </p:cNvSpPr>
          <p:nvPr/>
        </p:nvSpPr>
        <p:spPr bwMode="auto">
          <a:xfrm>
            <a:off x="1475893" y="1700808"/>
            <a:ext cx="3518912"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955800" fontAlgn="base">
              <a:lnSpc>
                <a:spcPct val="90000"/>
              </a:lnSpc>
              <a:spcBef>
                <a:spcPct val="0"/>
              </a:spcBef>
              <a:spcAft>
                <a:spcPct val="35000"/>
              </a:spcAft>
            </a:pPr>
            <a:r>
              <a:rPr lang="en-US" i="1" dirty="0">
                <a:solidFill>
                  <a:srgbClr val="FFFFFF"/>
                </a:solidFill>
                <a:latin typeface="GE Inspira Pitch" pitchFamily="34" charset="0"/>
              </a:rPr>
              <a:t>Distribution Management System</a:t>
            </a:r>
          </a:p>
        </p:txBody>
      </p:sp>
      <p:grpSp>
        <p:nvGrpSpPr>
          <p:cNvPr id="32" name="Group 31"/>
          <p:cNvGrpSpPr/>
          <p:nvPr/>
        </p:nvGrpSpPr>
        <p:grpSpPr>
          <a:xfrm>
            <a:off x="3568752" y="4862466"/>
            <a:ext cx="2011360" cy="654766"/>
            <a:chOff x="3496742" y="3849065"/>
            <a:chExt cx="2005604" cy="978565"/>
          </a:xfrm>
        </p:grpSpPr>
        <p:grpSp>
          <p:nvGrpSpPr>
            <p:cNvPr id="33" name="Group 32"/>
            <p:cNvGrpSpPr/>
            <p:nvPr/>
          </p:nvGrpSpPr>
          <p:grpSpPr>
            <a:xfrm>
              <a:off x="3496742" y="3849065"/>
              <a:ext cx="2005604" cy="978565"/>
              <a:chOff x="3496742" y="3429000"/>
              <a:chExt cx="2005604" cy="1398631"/>
            </a:xfrm>
          </p:grpSpPr>
          <p:sp>
            <p:nvSpPr>
              <p:cNvPr id="37" name="Rectangle 36"/>
              <p:cNvSpPr/>
              <p:nvPr/>
            </p:nvSpPr>
            <p:spPr>
              <a:xfrm>
                <a:off x="3496742" y="3429000"/>
                <a:ext cx="2005604" cy="1398631"/>
              </a:xfrm>
              <a:prstGeom prst="rect">
                <a:avLst/>
              </a:prstGeom>
              <a:solidFill>
                <a:srgbClr val="CC3399"/>
              </a:solidFill>
              <a:ln>
                <a:noFill/>
              </a:ln>
              <a:effectLst/>
              <a:scene3d>
                <a:camera prst="orthographicFront"/>
                <a:lightRig rig="chilly" dir="t"/>
              </a:scene3d>
              <a:sp3d prstMaterial="translucentPowder">
                <a:bevelT w="127000" h="25400" prst="softRound"/>
              </a:sp3d>
            </p:spPr>
            <p:txBody>
              <a:bodyPr lIns="99060" tIns="99060" rIns="99060" bIns="99060" spcCol="1270" anchor="ctr"/>
              <a:lstStyle/>
              <a:p>
                <a:pPr algn="ctr" defTabSz="1155700">
                  <a:lnSpc>
                    <a:spcPct val="90000"/>
                  </a:lnSpc>
                  <a:spcAft>
                    <a:spcPct val="35000"/>
                  </a:spcAft>
                  <a:defRPr/>
                </a:pPr>
                <a:endParaRPr lang="en-US" sz="2000" kern="0" dirty="0">
                  <a:solidFill>
                    <a:srgbClr val="FFFFFF"/>
                  </a:solidFill>
                  <a:latin typeface="GE Inspira Pitch" pitchFamily="34" charset="0"/>
                </a:endParaRPr>
              </a:p>
            </p:txBody>
          </p:sp>
          <p:sp>
            <p:nvSpPr>
              <p:cNvPr id="38" name="Rectangle 17"/>
              <p:cNvSpPr>
                <a:spLocks noChangeArrowheads="1"/>
              </p:cNvSpPr>
              <p:nvPr/>
            </p:nvSpPr>
            <p:spPr bwMode="auto">
              <a:xfrm>
                <a:off x="3959484" y="3475108"/>
                <a:ext cx="108012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955800">
                  <a:lnSpc>
                    <a:spcPct val="90000"/>
                  </a:lnSpc>
                  <a:spcAft>
                    <a:spcPct val="35000"/>
                  </a:spcAft>
                </a:pPr>
                <a:r>
                  <a:rPr lang="en-US" sz="1600" kern="0" dirty="0">
                    <a:solidFill>
                      <a:srgbClr val="FFFFFF"/>
                    </a:solidFill>
                    <a:latin typeface="GE Inspira Pitch" pitchFamily="34" charset="0"/>
                  </a:rPr>
                  <a:t>SCADA</a:t>
                </a:r>
              </a:p>
            </p:txBody>
          </p:sp>
        </p:grpSp>
        <p:grpSp>
          <p:nvGrpSpPr>
            <p:cNvPr id="34" name="Group 33"/>
            <p:cNvGrpSpPr/>
            <p:nvPr/>
          </p:nvGrpSpPr>
          <p:grpSpPr>
            <a:xfrm>
              <a:off x="3790173" y="4385486"/>
              <a:ext cx="1476092" cy="389528"/>
              <a:chOff x="3732823" y="4437595"/>
              <a:chExt cx="1533442" cy="627308"/>
            </a:xfrm>
          </p:grpSpPr>
          <p:sp>
            <p:nvSpPr>
              <p:cNvPr id="35" name="Rectangle 34"/>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hangingPunct="0">
                  <a:defRPr/>
                </a:pPr>
                <a:endParaRPr lang="en-US" kern="0" dirty="0">
                  <a:solidFill>
                    <a:srgbClr val="4157AD"/>
                  </a:solidFill>
                </a:endParaRPr>
              </a:p>
            </p:txBody>
          </p:sp>
          <p:sp>
            <p:nvSpPr>
              <p:cNvPr id="36" name="Rectangle 34"/>
              <p:cNvSpPr>
                <a:spLocks noChangeArrowheads="1"/>
              </p:cNvSpPr>
              <p:nvPr/>
            </p:nvSpPr>
            <p:spPr bwMode="auto">
              <a:xfrm>
                <a:off x="3790173" y="4621983"/>
                <a:ext cx="1418742"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a:lnSpc>
                    <a:spcPct val="90000"/>
                  </a:lnSpc>
                  <a:spcAft>
                    <a:spcPct val="35000"/>
                  </a:spcAft>
                </a:pPr>
                <a:r>
                  <a:rPr lang="en-US" sz="1200" kern="0" dirty="0">
                    <a:solidFill>
                      <a:srgbClr val="FFFFFF"/>
                    </a:solidFill>
                    <a:latin typeface="GE Inspira Pitch" pitchFamily="34" charset="0"/>
                  </a:rPr>
                  <a:t>LOAD SHEDDING</a:t>
                </a:r>
                <a:endParaRPr lang="en-US" sz="1100" kern="0" dirty="0">
                  <a:solidFill>
                    <a:srgbClr val="FFFFFF"/>
                  </a:solidFill>
                  <a:latin typeface="GE Inspira Pitch" pitchFamily="34" charset="0"/>
                </a:endParaRPr>
              </a:p>
            </p:txBody>
          </p:sp>
        </p:grpSp>
      </p:grpSp>
      <p:grpSp>
        <p:nvGrpSpPr>
          <p:cNvPr id="39" name="Group 38"/>
          <p:cNvGrpSpPr/>
          <p:nvPr/>
        </p:nvGrpSpPr>
        <p:grpSpPr>
          <a:xfrm>
            <a:off x="2110280" y="4527528"/>
            <a:ext cx="1165575" cy="341632"/>
            <a:chOff x="5547362" y="3474413"/>
            <a:chExt cx="3201101" cy="506910"/>
          </a:xfrm>
        </p:grpSpPr>
        <p:sp>
          <p:nvSpPr>
            <p:cNvPr id="40" name="Rectangle 39"/>
            <p:cNvSpPr/>
            <p:nvPr/>
          </p:nvSpPr>
          <p:spPr bwMode="auto">
            <a:xfrm>
              <a:off x="5547362" y="3498894"/>
              <a:ext cx="3201101" cy="457946"/>
            </a:xfrm>
            <a:prstGeom prst="rect">
              <a:avLst/>
            </a:prstGeom>
            <a:solidFill>
              <a:srgbClr val="FF99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41" name="Rectangle 34"/>
            <p:cNvSpPr>
              <a:spLocks noChangeArrowheads="1"/>
            </p:cNvSpPr>
            <p:nvPr/>
          </p:nvSpPr>
          <p:spPr bwMode="auto">
            <a:xfrm>
              <a:off x="6125993" y="3474413"/>
              <a:ext cx="2043842" cy="50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fontAlgn="base">
                <a:lnSpc>
                  <a:spcPct val="90000"/>
                </a:lnSpc>
                <a:spcBef>
                  <a:spcPct val="0"/>
                </a:spcBef>
                <a:spcAft>
                  <a:spcPct val="35000"/>
                </a:spcAft>
              </a:pPr>
              <a:r>
                <a:rPr lang="en-US" sz="900" dirty="0" err="1">
                  <a:solidFill>
                    <a:srgbClr val="FFFFFF"/>
                  </a:solidFill>
                  <a:latin typeface="GE Inspira Pitch" pitchFamily="34" charset="0"/>
                </a:rPr>
                <a:t>Protección</a:t>
              </a:r>
              <a:endParaRPr lang="en-US" dirty="0">
                <a:solidFill>
                  <a:srgbClr val="FFFFFF"/>
                </a:solidFill>
                <a:latin typeface="GE Inspira Pitch" pitchFamily="34" charset="0"/>
              </a:endParaRPr>
            </a:p>
          </p:txBody>
        </p:sp>
      </p:grpSp>
      <p:grpSp>
        <p:nvGrpSpPr>
          <p:cNvPr id="42" name="Group 41"/>
          <p:cNvGrpSpPr/>
          <p:nvPr/>
        </p:nvGrpSpPr>
        <p:grpSpPr>
          <a:xfrm>
            <a:off x="2110281" y="5208599"/>
            <a:ext cx="1165575" cy="308633"/>
            <a:chOff x="5547362" y="3498894"/>
            <a:chExt cx="3201101" cy="457946"/>
          </a:xfrm>
        </p:grpSpPr>
        <p:sp>
          <p:nvSpPr>
            <p:cNvPr id="43" name="Rectangle 42"/>
            <p:cNvSpPr/>
            <p:nvPr/>
          </p:nvSpPr>
          <p:spPr bwMode="auto">
            <a:xfrm>
              <a:off x="5547362" y="3498894"/>
              <a:ext cx="3201101" cy="457946"/>
            </a:xfrm>
            <a:prstGeom prst="rect">
              <a:avLst/>
            </a:prstGeom>
            <a:solidFill>
              <a:srgbClr val="FF99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44" name="Rectangle 34"/>
            <p:cNvSpPr>
              <a:spLocks noChangeArrowheads="1"/>
            </p:cNvSpPr>
            <p:nvPr/>
          </p:nvSpPr>
          <p:spPr bwMode="auto">
            <a:xfrm>
              <a:off x="6125992" y="3566890"/>
              <a:ext cx="2043841" cy="32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fontAlgn="base">
                <a:lnSpc>
                  <a:spcPct val="90000"/>
                </a:lnSpc>
                <a:spcBef>
                  <a:spcPct val="0"/>
                </a:spcBef>
                <a:spcAft>
                  <a:spcPct val="35000"/>
                </a:spcAft>
              </a:pPr>
              <a:r>
                <a:rPr lang="en-US" sz="900" dirty="0">
                  <a:solidFill>
                    <a:srgbClr val="FFFFFF"/>
                  </a:solidFill>
                  <a:latin typeface="GE Inspira Pitch" pitchFamily="34" charset="0"/>
                </a:rPr>
                <a:t>M&amp;D</a:t>
              </a:r>
              <a:endParaRPr lang="en-US" dirty="0">
                <a:solidFill>
                  <a:srgbClr val="FFFFFF"/>
                </a:solidFill>
                <a:latin typeface="GE Inspira Pitch" pitchFamily="34" charset="0"/>
              </a:endParaRPr>
            </a:p>
          </p:txBody>
        </p:sp>
      </p:grpSp>
      <p:grpSp>
        <p:nvGrpSpPr>
          <p:cNvPr id="45" name="Group 44"/>
          <p:cNvGrpSpPr/>
          <p:nvPr/>
        </p:nvGrpSpPr>
        <p:grpSpPr>
          <a:xfrm>
            <a:off x="595783" y="4214394"/>
            <a:ext cx="1455937" cy="1296144"/>
            <a:chOff x="594392" y="4214394"/>
            <a:chExt cx="1455937" cy="1296144"/>
          </a:xfrm>
        </p:grpSpPr>
        <p:sp>
          <p:nvSpPr>
            <p:cNvPr id="46" name="Rectangle 45"/>
            <p:cNvSpPr/>
            <p:nvPr/>
          </p:nvSpPr>
          <p:spPr>
            <a:xfrm>
              <a:off x="594392" y="4214394"/>
              <a:ext cx="1455937" cy="1296144"/>
            </a:xfrm>
            <a:prstGeom prst="rect">
              <a:avLst/>
            </a:prstGeom>
            <a:solidFill>
              <a:srgbClr val="CC3399"/>
            </a:solidFill>
            <a:ln>
              <a:noFill/>
            </a:ln>
            <a:effectLst/>
            <a:scene3d>
              <a:camera prst="orthographicFront"/>
              <a:lightRig rig="chilly" dir="t"/>
            </a:scene3d>
            <a:sp3d prstMaterial="translucentPowder">
              <a:bevelT w="127000" h="25400" prst="softRound"/>
            </a:sp3d>
          </p:spPr>
          <p:txBody>
            <a:bodyPr lIns="99060" tIns="99060" rIns="99060" bIns="99060" spcCol="1270" anchor="ctr"/>
            <a:lstStyle/>
            <a:p>
              <a:pPr algn="ctr" defTabSz="1155700">
                <a:lnSpc>
                  <a:spcPct val="90000"/>
                </a:lnSpc>
                <a:spcAft>
                  <a:spcPct val="35000"/>
                </a:spcAft>
                <a:defRPr/>
              </a:pPr>
              <a:endParaRPr lang="en-US" sz="2000" kern="0" dirty="0">
                <a:solidFill>
                  <a:srgbClr val="FFFFFF"/>
                </a:solidFill>
                <a:latin typeface="GE Inspira Pitch" pitchFamily="34" charset="0"/>
              </a:endParaRPr>
            </a:p>
          </p:txBody>
        </p:sp>
        <p:sp>
          <p:nvSpPr>
            <p:cNvPr id="47" name="Rectangle 17"/>
            <p:cNvSpPr>
              <a:spLocks noChangeArrowheads="1"/>
            </p:cNvSpPr>
            <p:nvPr/>
          </p:nvSpPr>
          <p:spPr bwMode="auto">
            <a:xfrm>
              <a:off x="776878" y="4262590"/>
              <a:ext cx="1090964"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955800">
                <a:lnSpc>
                  <a:spcPct val="90000"/>
                </a:lnSpc>
                <a:spcAft>
                  <a:spcPct val="35000"/>
                </a:spcAft>
              </a:pPr>
              <a:r>
                <a:rPr lang="en-US" sz="1100" kern="0" dirty="0" err="1">
                  <a:solidFill>
                    <a:srgbClr val="FFFFFF"/>
                  </a:solidFill>
                  <a:latin typeface="GE Inspira Pitch" pitchFamily="34" charset="0"/>
                </a:rPr>
                <a:t>Algoritmos</a:t>
              </a:r>
              <a:r>
                <a:rPr lang="en-US" sz="1100" kern="0" dirty="0">
                  <a:solidFill>
                    <a:srgbClr val="FFFFFF"/>
                  </a:solidFill>
                  <a:latin typeface="GE Inspira Pitch" pitchFamily="34" charset="0"/>
                </a:rPr>
                <a:t> </a:t>
              </a:r>
              <a:r>
                <a:rPr lang="en-US" sz="1100" kern="0" dirty="0" err="1">
                  <a:solidFill>
                    <a:srgbClr val="FFFFFF"/>
                  </a:solidFill>
                  <a:latin typeface="GE Inspira Pitch" pitchFamily="34" charset="0"/>
                </a:rPr>
                <a:t>Avanzados</a:t>
              </a:r>
              <a:endParaRPr lang="en-US" sz="1100" kern="0" dirty="0">
                <a:solidFill>
                  <a:srgbClr val="FFFFFF"/>
                </a:solidFill>
                <a:latin typeface="GE Inspira Pitch" pitchFamily="34" charset="0"/>
              </a:endParaRPr>
            </a:p>
          </p:txBody>
        </p:sp>
      </p:grpSp>
      <p:grpSp>
        <p:nvGrpSpPr>
          <p:cNvPr id="48" name="Group 47"/>
          <p:cNvGrpSpPr/>
          <p:nvPr/>
        </p:nvGrpSpPr>
        <p:grpSpPr>
          <a:xfrm>
            <a:off x="791641" y="4659622"/>
            <a:ext cx="1119868" cy="308633"/>
            <a:chOff x="5547362" y="3498894"/>
            <a:chExt cx="3201101" cy="457946"/>
          </a:xfrm>
        </p:grpSpPr>
        <p:sp>
          <p:nvSpPr>
            <p:cNvPr id="49" name="Rectangle 48"/>
            <p:cNvSpPr/>
            <p:nvPr/>
          </p:nvSpPr>
          <p:spPr bwMode="auto">
            <a:xfrm>
              <a:off x="5547362" y="3498894"/>
              <a:ext cx="3201101" cy="457946"/>
            </a:xfrm>
            <a:prstGeom prst="rect">
              <a:avLst/>
            </a:prstGeom>
            <a:solidFill>
              <a:srgbClr val="FF99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50" name="Rectangle 34"/>
            <p:cNvSpPr>
              <a:spLocks noChangeArrowheads="1"/>
            </p:cNvSpPr>
            <p:nvPr/>
          </p:nvSpPr>
          <p:spPr bwMode="auto">
            <a:xfrm>
              <a:off x="6125993" y="3566890"/>
              <a:ext cx="2043842" cy="32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fontAlgn="base">
                <a:lnSpc>
                  <a:spcPct val="90000"/>
                </a:lnSpc>
                <a:spcBef>
                  <a:spcPct val="0"/>
                </a:spcBef>
                <a:spcAft>
                  <a:spcPct val="35000"/>
                </a:spcAft>
              </a:pPr>
              <a:r>
                <a:rPr lang="en-US" sz="900" dirty="0">
                  <a:solidFill>
                    <a:srgbClr val="FFFFFF"/>
                  </a:solidFill>
                  <a:latin typeface="GE Inspira Pitch" pitchFamily="34" charset="0"/>
                </a:rPr>
                <a:t>FDIR</a:t>
              </a:r>
              <a:endParaRPr lang="en-US" dirty="0">
                <a:solidFill>
                  <a:srgbClr val="FFFFFF"/>
                </a:solidFill>
                <a:latin typeface="GE Inspira Pitch" pitchFamily="34" charset="0"/>
              </a:endParaRPr>
            </a:p>
          </p:txBody>
        </p:sp>
      </p:grpSp>
      <p:grpSp>
        <p:nvGrpSpPr>
          <p:cNvPr id="51" name="Group 50"/>
          <p:cNvGrpSpPr/>
          <p:nvPr/>
        </p:nvGrpSpPr>
        <p:grpSpPr>
          <a:xfrm>
            <a:off x="785717" y="5082067"/>
            <a:ext cx="1119868" cy="308633"/>
            <a:chOff x="5547362" y="3498894"/>
            <a:chExt cx="3201101" cy="457946"/>
          </a:xfrm>
        </p:grpSpPr>
        <p:sp>
          <p:nvSpPr>
            <p:cNvPr id="52" name="Rectangle 51"/>
            <p:cNvSpPr/>
            <p:nvPr/>
          </p:nvSpPr>
          <p:spPr bwMode="auto">
            <a:xfrm>
              <a:off x="5547362" y="3498894"/>
              <a:ext cx="3201101" cy="457946"/>
            </a:xfrm>
            <a:prstGeom prst="rect">
              <a:avLst/>
            </a:prstGeom>
            <a:solidFill>
              <a:srgbClr val="FF99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53" name="Rectangle 34"/>
            <p:cNvSpPr>
              <a:spLocks noChangeArrowheads="1"/>
            </p:cNvSpPr>
            <p:nvPr/>
          </p:nvSpPr>
          <p:spPr bwMode="auto">
            <a:xfrm>
              <a:off x="6125993" y="3566890"/>
              <a:ext cx="2043842" cy="32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fontAlgn="base">
                <a:lnSpc>
                  <a:spcPct val="90000"/>
                </a:lnSpc>
                <a:spcBef>
                  <a:spcPct val="0"/>
                </a:spcBef>
                <a:spcAft>
                  <a:spcPct val="35000"/>
                </a:spcAft>
              </a:pPr>
              <a:r>
                <a:rPr lang="en-US" sz="900" dirty="0">
                  <a:solidFill>
                    <a:srgbClr val="FFFFFF"/>
                  </a:solidFill>
                  <a:latin typeface="GE Inspira Pitch" pitchFamily="34" charset="0"/>
                </a:rPr>
                <a:t>CVVC</a:t>
              </a:r>
              <a:endParaRPr lang="en-US" dirty="0">
                <a:solidFill>
                  <a:srgbClr val="FFFFFF"/>
                </a:solidFill>
                <a:latin typeface="GE Inspira Pitch" pitchFamily="34" charset="0"/>
              </a:endParaRPr>
            </a:p>
          </p:txBody>
        </p:sp>
      </p:grpSp>
      <p:grpSp>
        <p:nvGrpSpPr>
          <p:cNvPr id="54" name="Group 53"/>
          <p:cNvGrpSpPr/>
          <p:nvPr/>
        </p:nvGrpSpPr>
        <p:grpSpPr>
          <a:xfrm>
            <a:off x="3568752" y="3356992"/>
            <a:ext cx="2011360" cy="1455051"/>
            <a:chOff x="3496742" y="3429000"/>
            <a:chExt cx="2005604" cy="1398631"/>
          </a:xfrm>
        </p:grpSpPr>
        <p:sp>
          <p:nvSpPr>
            <p:cNvPr id="55" name="Rectangle 54"/>
            <p:cNvSpPr/>
            <p:nvPr/>
          </p:nvSpPr>
          <p:spPr>
            <a:xfrm>
              <a:off x="3496742" y="3429000"/>
              <a:ext cx="2005604" cy="1398631"/>
            </a:xfrm>
            <a:prstGeom prst="rect">
              <a:avLst/>
            </a:prstGeom>
            <a:solidFill>
              <a:srgbClr val="CC3399"/>
            </a:solidFill>
            <a:ln>
              <a:noFill/>
            </a:ln>
            <a:effectLst/>
            <a:scene3d>
              <a:camera prst="orthographicFront"/>
              <a:lightRig rig="chilly" dir="t"/>
            </a:scene3d>
            <a:sp3d prstMaterial="translucentPowder">
              <a:bevelT w="127000" h="25400" prst="softRound"/>
            </a:sp3d>
          </p:spPr>
          <p:txBody>
            <a:bodyPr lIns="99060" tIns="99060" rIns="99060" bIns="99060" spcCol="1270" anchor="ctr"/>
            <a:lstStyle/>
            <a:p>
              <a:pPr algn="ctr" defTabSz="1155700">
                <a:lnSpc>
                  <a:spcPct val="90000"/>
                </a:lnSpc>
                <a:spcAft>
                  <a:spcPct val="35000"/>
                </a:spcAft>
                <a:defRPr/>
              </a:pPr>
              <a:endParaRPr lang="en-US" sz="2000" kern="0" dirty="0">
                <a:solidFill>
                  <a:srgbClr val="FFFFFF"/>
                </a:solidFill>
                <a:latin typeface="GE Inspira Pitch" pitchFamily="34" charset="0"/>
              </a:endParaRPr>
            </a:p>
          </p:txBody>
        </p:sp>
        <p:sp>
          <p:nvSpPr>
            <p:cNvPr id="56" name="Rectangle 17"/>
            <p:cNvSpPr>
              <a:spLocks noChangeArrowheads="1"/>
            </p:cNvSpPr>
            <p:nvPr/>
          </p:nvSpPr>
          <p:spPr bwMode="auto">
            <a:xfrm>
              <a:off x="3639947" y="3475108"/>
              <a:ext cx="1737270" cy="340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955800">
                <a:lnSpc>
                  <a:spcPct val="90000"/>
                </a:lnSpc>
                <a:spcAft>
                  <a:spcPct val="35000"/>
                </a:spcAft>
              </a:pPr>
              <a:r>
                <a:rPr lang="en-US" sz="1600" kern="0" dirty="0" err="1">
                  <a:solidFill>
                    <a:srgbClr val="FFFFFF"/>
                  </a:solidFill>
                  <a:latin typeface="GE Inspira Pitch" pitchFamily="34" charset="0"/>
                </a:rPr>
                <a:t>Modelo</a:t>
              </a:r>
              <a:r>
                <a:rPr lang="en-US" sz="1600" kern="0" dirty="0">
                  <a:solidFill>
                    <a:srgbClr val="FFFFFF"/>
                  </a:solidFill>
                  <a:latin typeface="GE Inspira Pitch" pitchFamily="34" charset="0"/>
                </a:rPr>
                <a:t> de Red</a:t>
              </a:r>
            </a:p>
          </p:txBody>
        </p:sp>
      </p:grpSp>
      <p:grpSp>
        <p:nvGrpSpPr>
          <p:cNvPr id="57" name="Group 56"/>
          <p:cNvGrpSpPr/>
          <p:nvPr/>
        </p:nvGrpSpPr>
        <p:grpSpPr>
          <a:xfrm>
            <a:off x="2346358" y="2199773"/>
            <a:ext cx="1480328" cy="631587"/>
            <a:chOff x="3732823" y="4314334"/>
            <a:chExt cx="1533442" cy="873830"/>
          </a:xfrm>
        </p:grpSpPr>
        <p:sp>
          <p:nvSpPr>
            <p:cNvPr id="58" name="Rectangle 57"/>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59" name="Rectangle 34"/>
            <p:cNvSpPr>
              <a:spLocks noChangeArrowheads="1"/>
            </p:cNvSpPr>
            <p:nvPr/>
          </p:nvSpPr>
          <p:spPr bwMode="auto">
            <a:xfrm>
              <a:off x="3790173" y="4314334"/>
              <a:ext cx="1418742" cy="873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fontAlgn="base">
                <a:lnSpc>
                  <a:spcPct val="90000"/>
                </a:lnSpc>
                <a:spcBef>
                  <a:spcPct val="0"/>
                </a:spcBef>
                <a:spcAft>
                  <a:spcPct val="35000"/>
                </a:spcAft>
              </a:pPr>
              <a:r>
                <a:rPr lang="en-US" sz="1200" dirty="0">
                  <a:solidFill>
                    <a:srgbClr val="FFFFFF"/>
                  </a:solidFill>
                  <a:latin typeface="GE Inspira Pitch" pitchFamily="34" charset="0"/>
                </a:rPr>
                <a:t>SWITCHING MANAGEMENT</a:t>
              </a:r>
              <a:endParaRPr lang="en-US" sz="1100" dirty="0">
                <a:solidFill>
                  <a:srgbClr val="FFFFFF"/>
                </a:solidFill>
                <a:latin typeface="GE Inspira Pitch" pitchFamily="34" charset="0"/>
              </a:endParaRPr>
            </a:p>
          </p:txBody>
        </p:sp>
      </p:grpSp>
      <p:grpSp>
        <p:nvGrpSpPr>
          <p:cNvPr id="60" name="Group 59"/>
          <p:cNvGrpSpPr/>
          <p:nvPr/>
        </p:nvGrpSpPr>
        <p:grpSpPr>
          <a:xfrm>
            <a:off x="3616672" y="3789040"/>
            <a:ext cx="1809947" cy="453406"/>
            <a:chOff x="3732823" y="4437595"/>
            <a:chExt cx="1533442" cy="627308"/>
          </a:xfrm>
        </p:grpSpPr>
        <p:sp>
          <p:nvSpPr>
            <p:cNvPr id="61" name="Rectangle 60"/>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62" name="Rectangle 34"/>
            <p:cNvSpPr>
              <a:spLocks noChangeArrowheads="1"/>
            </p:cNvSpPr>
            <p:nvPr/>
          </p:nvSpPr>
          <p:spPr bwMode="auto">
            <a:xfrm>
              <a:off x="3790173" y="4457431"/>
              <a:ext cx="1418742" cy="58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fontAlgn="base">
                <a:lnSpc>
                  <a:spcPct val="90000"/>
                </a:lnSpc>
                <a:spcBef>
                  <a:spcPct val="0"/>
                </a:spcBef>
                <a:spcAft>
                  <a:spcPct val="35000"/>
                </a:spcAft>
              </a:pPr>
              <a:r>
                <a:rPr lang="en-US" sz="1200" dirty="0" err="1">
                  <a:solidFill>
                    <a:srgbClr val="FFFFFF"/>
                  </a:solidFill>
                  <a:latin typeface="GE Inspira Pitch" pitchFamily="34" charset="0"/>
                </a:rPr>
                <a:t>Modelado</a:t>
              </a:r>
              <a:r>
                <a:rPr lang="en-US" sz="1200" dirty="0">
                  <a:solidFill>
                    <a:srgbClr val="FFFFFF"/>
                  </a:solidFill>
                  <a:latin typeface="GE Inspira Pitch" pitchFamily="34" charset="0"/>
                </a:rPr>
                <a:t> de </a:t>
              </a:r>
              <a:r>
                <a:rPr lang="en-US" sz="1200" dirty="0" err="1">
                  <a:solidFill>
                    <a:srgbClr val="FFFFFF"/>
                  </a:solidFill>
                  <a:latin typeface="GE Inspira Pitch" pitchFamily="34" charset="0"/>
                </a:rPr>
                <a:t>Dispositivos</a:t>
              </a:r>
              <a:endParaRPr lang="en-US" sz="1100" dirty="0">
                <a:solidFill>
                  <a:srgbClr val="FFFFFF"/>
                </a:solidFill>
                <a:latin typeface="GE Inspira Pitch" pitchFamily="34" charset="0"/>
              </a:endParaRPr>
            </a:p>
          </p:txBody>
        </p:sp>
      </p:grpSp>
      <p:grpSp>
        <p:nvGrpSpPr>
          <p:cNvPr id="63" name="Group 62"/>
          <p:cNvGrpSpPr/>
          <p:nvPr/>
        </p:nvGrpSpPr>
        <p:grpSpPr>
          <a:xfrm>
            <a:off x="755576" y="2759570"/>
            <a:ext cx="617931" cy="453406"/>
            <a:chOff x="3732823" y="4437595"/>
            <a:chExt cx="1533442" cy="627308"/>
          </a:xfrm>
        </p:grpSpPr>
        <p:sp>
          <p:nvSpPr>
            <p:cNvPr id="64" name="Rectangle 63"/>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65" name="Rectangle 34"/>
            <p:cNvSpPr>
              <a:spLocks noChangeArrowheads="1"/>
            </p:cNvSpPr>
            <p:nvPr/>
          </p:nvSpPr>
          <p:spPr bwMode="auto">
            <a:xfrm>
              <a:off x="3790173" y="4572403"/>
              <a:ext cx="1418742" cy="35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fontAlgn="base">
                <a:lnSpc>
                  <a:spcPct val="90000"/>
                </a:lnSpc>
                <a:spcBef>
                  <a:spcPct val="0"/>
                </a:spcBef>
                <a:spcAft>
                  <a:spcPct val="35000"/>
                </a:spcAft>
              </a:pPr>
              <a:r>
                <a:rPr lang="en-US" sz="1200" dirty="0">
                  <a:solidFill>
                    <a:srgbClr val="FFFFFF"/>
                  </a:solidFill>
                  <a:latin typeface="GE Inspira Pitch" pitchFamily="34" charset="0"/>
                </a:rPr>
                <a:t>FDIR</a:t>
              </a:r>
              <a:endParaRPr lang="en-US" sz="1100" dirty="0">
                <a:solidFill>
                  <a:srgbClr val="FFFFFF"/>
                </a:solidFill>
                <a:latin typeface="GE Inspira Pitch" pitchFamily="34" charset="0"/>
              </a:endParaRPr>
            </a:p>
          </p:txBody>
        </p:sp>
      </p:grpSp>
      <p:grpSp>
        <p:nvGrpSpPr>
          <p:cNvPr id="66" name="Group 65"/>
          <p:cNvGrpSpPr/>
          <p:nvPr/>
        </p:nvGrpSpPr>
        <p:grpSpPr>
          <a:xfrm>
            <a:off x="1712185" y="2759570"/>
            <a:ext cx="617931" cy="453406"/>
            <a:chOff x="3732823" y="4437595"/>
            <a:chExt cx="1533442" cy="627308"/>
          </a:xfrm>
        </p:grpSpPr>
        <p:sp>
          <p:nvSpPr>
            <p:cNvPr id="67" name="Rectangle 66"/>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68" name="Rectangle 34"/>
            <p:cNvSpPr>
              <a:spLocks noChangeArrowheads="1"/>
            </p:cNvSpPr>
            <p:nvPr/>
          </p:nvSpPr>
          <p:spPr bwMode="auto">
            <a:xfrm>
              <a:off x="3790173" y="4572403"/>
              <a:ext cx="1418742" cy="35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fontAlgn="base">
                <a:lnSpc>
                  <a:spcPct val="90000"/>
                </a:lnSpc>
                <a:spcBef>
                  <a:spcPct val="0"/>
                </a:spcBef>
                <a:spcAft>
                  <a:spcPct val="35000"/>
                </a:spcAft>
              </a:pPr>
              <a:r>
                <a:rPr lang="en-US" sz="1200" dirty="0">
                  <a:solidFill>
                    <a:srgbClr val="FFFFFF"/>
                  </a:solidFill>
                  <a:latin typeface="GE Inspira Pitch" pitchFamily="34" charset="0"/>
                </a:rPr>
                <a:t>IVVC</a:t>
              </a:r>
              <a:endParaRPr lang="en-US" sz="1100" dirty="0">
                <a:solidFill>
                  <a:srgbClr val="FFFFFF"/>
                </a:solidFill>
                <a:latin typeface="GE Inspira Pitch" pitchFamily="34" charset="0"/>
              </a:endParaRPr>
            </a:p>
          </p:txBody>
        </p:sp>
      </p:grpSp>
      <p:grpSp>
        <p:nvGrpSpPr>
          <p:cNvPr id="69" name="Group 68"/>
          <p:cNvGrpSpPr/>
          <p:nvPr/>
        </p:nvGrpSpPr>
        <p:grpSpPr>
          <a:xfrm>
            <a:off x="2668794" y="2759570"/>
            <a:ext cx="782077" cy="453406"/>
            <a:chOff x="3732823" y="4437595"/>
            <a:chExt cx="1533442" cy="627308"/>
          </a:xfrm>
        </p:grpSpPr>
        <p:sp>
          <p:nvSpPr>
            <p:cNvPr id="70" name="Rectangle 69"/>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71" name="Rectangle 34"/>
            <p:cNvSpPr>
              <a:spLocks noChangeArrowheads="1"/>
            </p:cNvSpPr>
            <p:nvPr/>
          </p:nvSpPr>
          <p:spPr bwMode="auto">
            <a:xfrm>
              <a:off x="3790172" y="4457431"/>
              <a:ext cx="1418741" cy="58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fontAlgn="base">
                <a:lnSpc>
                  <a:spcPct val="90000"/>
                </a:lnSpc>
                <a:spcBef>
                  <a:spcPct val="0"/>
                </a:spcBef>
                <a:spcAft>
                  <a:spcPct val="35000"/>
                </a:spcAft>
              </a:pPr>
              <a:r>
                <a:rPr lang="en-US" sz="1200" dirty="0">
                  <a:solidFill>
                    <a:srgbClr val="FFFFFF"/>
                  </a:solidFill>
                  <a:latin typeface="GE Inspira Pitch" pitchFamily="34" charset="0"/>
                </a:rPr>
                <a:t>LE&amp;LF</a:t>
              </a:r>
              <a:endParaRPr lang="en-US" sz="1100" dirty="0">
                <a:solidFill>
                  <a:srgbClr val="FFFFFF"/>
                </a:solidFill>
                <a:latin typeface="GE Inspira Pitch" pitchFamily="34" charset="0"/>
              </a:endParaRPr>
            </a:p>
          </p:txBody>
        </p:sp>
      </p:grpSp>
      <p:grpSp>
        <p:nvGrpSpPr>
          <p:cNvPr id="72" name="Group 71"/>
          <p:cNvGrpSpPr/>
          <p:nvPr/>
        </p:nvGrpSpPr>
        <p:grpSpPr>
          <a:xfrm>
            <a:off x="3789549" y="2759570"/>
            <a:ext cx="617931" cy="453406"/>
            <a:chOff x="3732823" y="4437595"/>
            <a:chExt cx="1533442" cy="627308"/>
          </a:xfrm>
        </p:grpSpPr>
        <p:sp>
          <p:nvSpPr>
            <p:cNvPr id="73" name="Rectangle 72"/>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74" name="Rectangle 34"/>
            <p:cNvSpPr>
              <a:spLocks noChangeArrowheads="1"/>
            </p:cNvSpPr>
            <p:nvPr/>
          </p:nvSpPr>
          <p:spPr bwMode="auto">
            <a:xfrm>
              <a:off x="3790173" y="4572403"/>
              <a:ext cx="1418742" cy="35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fontAlgn="base">
                <a:lnSpc>
                  <a:spcPct val="90000"/>
                </a:lnSpc>
                <a:spcBef>
                  <a:spcPct val="0"/>
                </a:spcBef>
                <a:spcAft>
                  <a:spcPct val="35000"/>
                </a:spcAft>
              </a:pPr>
              <a:r>
                <a:rPr lang="en-US" sz="1200" dirty="0">
                  <a:solidFill>
                    <a:srgbClr val="FFFFFF"/>
                  </a:solidFill>
                  <a:latin typeface="GE Inspira Pitch" pitchFamily="34" charset="0"/>
                </a:rPr>
                <a:t>DPA</a:t>
              </a:r>
              <a:endParaRPr lang="en-US" sz="1100" dirty="0">
                <a:solidFill>
                  <a:srgbClr val="FFFFFF"/>
                </a:solidFill>
                <a:latin typeface="GE Inspira Pitch" pitchFamily="34" charset="0"/>
              </a:endParaRPr>
            </a:p>
          </p:txBody>
        </p:sp>
      </p:grpSp>
      <p:grpSp>
        <p:nvGrpSpPr>
          <p:cNvPr id="75" name="Group 74"/>
          <p:cNvGrpSpPr/>
          <p:nvPr/>
        </p:nvGrpSpPr>
        <p:grpSpPr>
          <a:xfrm>
            <a:off x="4746157" y="2759570"/>
            <a:ext cx="617931" cy="453406"/>
            <a:chOff x="3732823" y="4437595"/>
            <a:chExt cx="1533442" cy="627308"/>
          </a:xfrm>
        </p:grpSpPr>
        <p:sp>
          <p:nvSpPr>
            <p:cNvPr id="76" name="Rectangle 75"/>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77" name="Rectangle 34"/>
            <p:cNvSpPr>
              <a:spLocks noChangeArrowheads="1"/>
            </p:cNvSpPr>
            <p:nvPr/>
          </p:nvSpPr>
          <p:spPr bwMode="auto">
            <a:xfrm>
              <a:off x="3790173" y="4572403"/>
              <a:ext cx="1418742" cy="35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fontAlgn="base">
                <a:lnSpc>
                  <a:spcPct val="90000"/>
                </a:lnSpc>
                <a:spcBef>
                  <a:spcPct val="0"/>
                </a:spcBef>
                <a:spcAft>
                  <a:spcPct val="35000"/>
                </a:spcAft>
              </a:pPr>
              <a:r>
                <a:rPr lang="en-US" sz="1200" dirty="0">
                  <a:solidFill>
                    <a:srgbClr val="FFFFFF"/>
                  </a:solidFill>
                  <a:latin typeface="GE Inspira Pitch" pitchFamily="34" charset="0"/>
                </a:rPr>
                <a:t>OFR</a:t>
              </a:r>
              <a:endParaRPr lang="en-US" sz="1100" dirty="0">
                <a:solidFill>
                  <a:srgbClr val="FFFFFF"/>
                </a:solidFill>
                <a:latin typeface="GE Inspira Pitch" pitchFamily="34" charset="0"/>
              </a:endParaRPr>
            </a:p>
          </p:txBody>
        </p:sp>
      </p:grpSp>
      <p:grpSp>
        <p:nvGrpSpPr>
          <p:cNvPr id="78" name="Group 77"/>
          <p:cNvGrpSpPr/>
          <p:nvPr/>
        </p:nvGrpSpPr>
        <p:grpSpPr>
          <a:xfrm>
            <a:off x="3616672" y="4271738"/>
            <a:ext cx="1809947" cy="453406"/>
            <a:chOff x="3732823" y="4437595"/>
            <a:chExt cx="1533442" cy="627308"/>
          </a:xfrm>
        </p:grpSpPr>
        <p:sp>
          <p:nvSpPr>
            <p:cNvPr id="79" name="Rectangle 78"/>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80" name="Rectangle 34"/>
            <p:cNvSpPr>
              <a:spLocks noChangeArrowheads="1"/>
            </p:cNvSpPr>
            <p:nvPr/>
          </p:nvSpPr>
          <p:spPr bwMode="auto">
            <a:xfrm>
              <a:off x="3790173" y="4457427"/>
              <a:ext cx="1418742" cy="58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fontAlgn="base">
                <a:lnSpc>
                  <a:spcPct val="90000"/>
                </a:lnSpc>
                <a:spcBef>
                  <a:spcPct val="0"/>
                </a:spcBef>
                <a:spcAft>
                  <a:spcPct val="35000"/>
                </a:spcAft>
              </a:pPr>
              <a:r>
                <a:rPr lang="en-US" sz="1200" dirty="0" err="1">
                  <a:solidFill>
                    <a:srgbClr val="FFFFFF"/>
                  </a:solidFill>
                  <a:latin typeface="GE Inspira Pitch" pitchFamily="34" charset="0"/>
                </a:rPr>
                <a:t>Análisis</a:t>
              </a:r>
              <a:r>
                <a:rPr lang="en-US" sz="1200" dirty="0">
                  <a:solidFill>
                    <a:srgbClr val="FFFFFF"/>
                  </a:solidFill>
                  <a:latin typeface="GE Inspira Pitch" pitchFamily="34" charset="0"/>
                </a:rPr>
                <a:t> de </a:t>
              </a:r>
              <a:r>
                <a:rPr lang="en-US" sz="1200" dirty="0" err="1">
                  <a:solidFill>
                    <a:srgbClr val="FFFFFF"/>
                  </a:solidFill>
                  <a:latin typeface="GE Inspira Pitch" pitchFamily="34" charset="0"/>
                </a:rPr>
                <a:t>Conectividad</a:t>
              </a:r>
              <a:endParaRPr lang="en-US" sz="1100" dirty="0">
                <a:solidFill>
                  <a:srgbClr val="FFFFFF"/>
                </a:solidFill>
                <a:latin typeface="GE Inspira Pitch" pitchFamily="34" charset="0"/>
              </a:endParaRPr>
            </a:p>
          </p:txBody>
        </p:sp>
      </p:grpSp>
      <p:sp>
        <p:nvSpPr>
          <p:cNvPr id="81" name="Rectangle 80"/>
          <p:cNvSpPr/>
          <p:nvPr/>
        </p:nvSpPr>
        <p:spPr>
          <a:xfrm>
            <a:off x="5691379" y="1662763"/>
            <a:ext cx="3175896" cy="1242196"/>
          </a:xfrm>
          <a:prstGeom prst="rect">
            <a:avLst/>
          </a:prstGeom>
          <a:solidFill>
            <a:srgbClr val="00FF00">
              <a:alpha val="52941"/>
            </a:srgbClr>
          </a:solidFill>
          <a:ln>
            <a:noFill/>
          </a:ln>
          <a:effectLst/>
          <a:scene3d>
            <a:camera prst="orthographicFront"/>
            <a:lightRig rig="chilly" dir="t"/>
          </a:scene3d>
          <a:sp3d prstMaterial="translucentPowder">
            <a:bevelT w="127000" h="25400" prst="softRound"/>
          </a:sp3d>
        </p:spPr>
        <p:txBody>
          <a:bodyPr lIns="99060" tIns="99060" rIns="99060" bIns="99060" spcCol="1270" anchor="ctr"/>
          <a:lstStyle/>
          <a:p>
            <a:pPr algn="ctr" defTabSz="1155700">
              <a:lnSpc>
                <a:spcPct val="90000"/>
              </a:lnSpc>
              <a:spcAft>
                <a:spcPct val="35000"/>
              </a:spcAft>
              <a:defRPr/>
            </a:pPr>
            <a:endParaRPr lang="en-US" sz="1200" kern="0" dirty="0">
              <a:solidFill>
                <a:srgbClr val="FFFFFF"/>
              </a:solidFill>
              <a:latin typeface="GE Inspira Pitch" pitchFamily="34" charset="0"/>
            </a:endParaRPr>
          </a:p>
        </p:txBody>
      </p:sp>
      <p:sp>
        <p:nvSpPr>
          <p:cNvPr id="82" name="TextBox 169"/>
          <p:cNvSpPr txBox="1">
            <a:spLocks noChangeArrowheads="1"/>
          </p:cNvSpPr>
          <p:nvPr/>
        </p:nvSpPr>
        <p:spPr bwMode="auto">
          <a:xfrm>
            <a:off x="6395850" y="1698031"/>
            <a:ext cx="1447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GE Inspira" pitchFamily="34" charset="0"/>
              </a:defRPr>
            </a:lvl1pPr>
            <a:lvl2pPr marL="742950" indent="-285750" eaLnBrk="0" hangingPunct="0">
              <a:defRPr sz="1200">
                <a:solidFill>
                  <a:schemeClr val="tx1"/>
                </a:solidFill>
                <a:latin typeface="GE Inspira" pitchFamily="34" charset="0"/>
              </a:defRPr>
            </a:lvl2pPr>
            <a:lvl3pPr marL="1143000" indent="-228600" eaLnBrk="0" hangingPunct="0">
              <a:defRPr sz="1200">
                <a:solidFill>
                  <a:schemeClr val="tx1"/>
                </a:solidFill>
                <a:latin typeface="GE Inspira" pitchFamily="34" charset="0"/>
              </a:defRPr>
            </a:lvl3pPr>
            <a:lvl4pPr marL="1600200" indent="-228600" eaLnBrk="0" hangingPunct="0">
              <a:defRPr sz="1200">
                <a:solidFill>
                  <a:schemeClr val="tx1"/>
                </a:solidFill>
                <a:latin typeface="GE Inspira" pitchFamily="34" charset="0"/>
              </a:defRPr>
            </a:lvl4pPr>
            <a:lvl5pPr marL="2057400" indent="-228600" eaLnBrk="0" hangingPunct="0">
              <a:defRPr sz="1200">
                <a:solidFill>
                  <a:schemeClr val="tx1"/>
                </a:solidFill>
                <a:latin typeface="GE Inspira" pitchFamily="34" charset="0"/>
              </a:defRPr>
            </a:lvl5pPr>
            <a:lvl6pPr marL="2514600" indent="-228600" eaLnBrk="0" fontAlgn="base" hangingPunct="0">
              <a:spcBef>
                <a:spcPct val="0"/>
              </a:spcBef>
              <a:spcAft>
                <a:spcPct val="0"/>
              </a:spcAft>
              <a:defRPr sz="1200">
                <a:solidFill>
                  <a:schemeClr val="tx1"/>
                </a:solidFill>
                <a:latin typeface="GE Inspira" pitchFamily="34" charset="0"/>
              </a:defRPr>
            </a:lvl6pPr>
            <a:lvl7pPr marL="2971800" indent="-228600" eaLnBrk="0" fontAlgn="base" hangingPunct="0">
              <a:spcBef>
                <a:spcPct val="0"/>
              </a:spcBef>
              <a:spcAft>
                <a:spcPct val="0"/>
              </a:spcAft>
              <a:defRPr sz="1200">
                <a:solidFill>
                  <a:schemeClr val="tx1"/>
                </a:solidFill>
                <a:latin typeface="GE Inspira" pitchFamily="34" charset="0"/>
              </a:defRPr>
            </a:lvl7pPr>
            <a:lvl8pPr marL="3429000" indent="-228600" eaLnBrk="0" fontAlgn="base" hangingPunct="0">
              <a:spcBef>
                <a:spcPct val="0"/>
              </a:spcBef>
              <a:spcAft>
                <a:spcPct val="0"/>
              </a:spcAft>
              <a:defRPr sz="1200">
                <a:solidFill>
                  <a:schemeClr val="tx1"/>
                </a:solidFill>
                <a:latin typeface="GE Inspira" pitchFamily="34" charset="0"/>
              </a:defRPr>
            </a:lvl8pPr>
            <a:lvl9pPr marL="3886200" indent="-228600" eaLnBrk="0" fontAlgn="base" hangingPunct="0">
              <a:spcBef>
                <a:spcPct val="0"/>
              </a:spcBef>
              <a:spcAft>
                <a:spcPct val="0"/>
              </a:spcAft>
              <a:defRPr sz="1200">
                <a:solidFill>
                  <a:schemeClr val="tx1"/>
                </a:solidFill>
                <a:latin typeface="GE Inspira" pitchFamily="34" charset="0"/>
              </a:defRPr>
            </a:lvl9pPr>
          </a:lstStyle>
          <a:p>
            <a:pPr algn="ctr" eaLnBrk="1" fontAlgn="base" hangingPunct="1">
              <a:spcBef>
                <a:spcPct val="0"/>
              </a:spcBef>
              <a:spcAft>
                <a:spcPct val="0"/>
              </a:spcAft>
            </a:pPr>
            <a:r>
              <a:rPr lang="en-US" sz="1600" dirty="0">
                <a:solidFill>
                  <a:srgbClr val="FFFFFF"/>
                </a:solidFill>
                <a:latin typeface="GE Inspira Pitch" pitchFamily="34" charset="0"/>
              </a:rPr>
              <a:t>Back Office</a:t>
            </a:r>
          </a:p>
        </p:txBody>
      </p:sp>
      <p:grpSp>
        <p:nvGrpSpPr>
          <p:cNvPr id="83" name="Group 82"/>
          <p:cNvGrpSpPr/>
          <p:nvPr/>
        </p:nvGrpSpPr>
        <p:grpSpPr>
          <a:xfrm>
            <a:off x="6444208" y="1988840"/>
            <a:ext cx="455613" cy="288925"/>
            <a:chOff x="6465700" y="2023469"/>
            <a:chExt cx="455613" cy="288925"/>
          </a:xfrm>
        </p:grpSpPr>
        <p:sp>
          <p:nvSpPr>
            <p:cNvPr id="84" name="Rectangle 117"/>
            <p:cNvSpPr>
              <a:spLocks noChangeArrowheads="1"/>
            </p:cNvSpPr>
            <p:nvPr/>
          </p:nvSpPr>
          <p:spPr bwMode="auto">
            <a:xfrm>
              <a:off x="6465700" y="2023469"/>
              <a:ext cx="455613" cy="288925"/>
            </a:xfrm>
            <a:prstGeom prst="rect">
              <a:avLst/>
            </a:prstGeom>
            <a:solidFill>
              <a:srgbClr val="B9CAFD">
                <a:lumMod val="50000"/>
              </a:srgbClr>
            </a:solidFill>
            <a:ln w="9525" algn="ctr">
              <a:noFill/>
              <a:round/>
              <a:headEnd/>
              <a:tailEnd/>
            </a:ln>
            <a:scene3d>
              <a:camera prst="orthographicFront"/>
              <a:lightRig rig="threePt" dir="t"/>
            </a:scene3d>
            <a:sp3d>
              <a:bevelT w="152400" h="50800" prst="softRound"/>
            </a:sp3d>
          </p:spPr>
          <p:txBody>
            <a:bodyPr/>
            <a:lstStyle/>
            <a:p>
              <a:pPr algn="ctr" eaLnBrk="0" hangingPunct="0">
                <a:defRPr/>
              </a:pPr>
              <a:endParaRPr lang="en-US" sz="1200" kern="0" dirty="0">
                <a:solidFill>
                  <a:srgbClr val="FFFF00"/>
                </a:solidFill>
              </a:endParaRPr>
            </a:p>
          </p:txBody>
        </p:sp>
        <p:sp>
          <p:nvSpPr>
            <p:cNvPr id="85" name="Rectangle 105"/>
            <p:cNvSpPr>
              <a:spLocks noChangeArrowheads="1"/>
            </p:cNvSpPr>
            <p:nvPr/>
          </p:nvSpPr>
          <p:spPr bwMode="auto">
            <a:xfrm>
              <a:off x="6495863" y="2038550"/>
              <a:ext cx="39528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155700">
                <a:lnSpc>
                  <a:spcPct val="90000"/>
                </a:lnSpc>
                <a:spcAft>
                  <a:spcPct val="35000"/>
                </a:spcAft>
              </a:pPr>
              <a:r>
                <a:rPr lang="en-US" sz="1200" kern="0">
                  <a:solidFill>
                    <a:srgbClr val="FFFF00"/>
                  </a:solidFill>
                  <a:latin typeface="GE Inspira Pitch" pitchFamily="34" charset="0"/>
                </a:rPr>
                <a:t>CIS</a:t>
              </a:r>
            </a:p>
          </p:txBody>
        </p:sp>
      </p:grpSp>
      <p:grpSp>
        <p:nvGrpSpPr>
          <p:cNvPr id="86" name="Group 85"/>
          <p:cNvGrpSpPr/>
          <p:nvPr/>
        </p:nvGrpSpPr>
        <p:grpSpPr>
          <a:xfrm>
            <a:off x="6986390" y="1988840"/>
            <a:ext cx="484428" cy="288925"/>
            <a:chOff x="6451293" y="2023469"/>
            <a:chExt cx="484428" cy="288925"/>
          </a:xfrm>
        </p:grpSpPr>
        <p:sp>
          <p:nvSpPr>
            <p:cNvPr id="87" name="Rectangle 117"/>
            <p:cNvSpPr>
              <a:spLocks noChangeArrowheads="1"/>
            </p:cNvSpPr>
            <p:nvPr/>
          </p:nvSpPr>
          <p:spPr bwMode="auto">
            <a:xfrm>
              <a:off x="6465700" y="2023469"/>
              <a:ext cx="455613" cy="288925"/>
            </a:xfrm>
            <a:prstGeom prst="rect">
              <a:avLst/>
            </a:prstGeom>
            <a:solidFill>
              <a:srgbClr val="B9CAFD">
                <a:lumMod val="50000"/>
              </a:srgbClr>
            </a:solidFill>
            <a:ln w="9525" algn="ctr">
              <a:noFill/>
              <a:round/>
              <a:headEnd/>
              <a:tailEnd/>
            </a:ln>
            <a:scene3d>
              <a:camera prst="orthographicFront"/>
              <a:lightRig rig="threePt" dir="t"/>
            </a:scene3d>
            <a:sp3d>
              <a:bevelT w="152400" h="50800" prst="softRound"/>
            </a:sp3d>
          </p:spPr>
          <p:txBody>
            <a:bodyPr/>
            <a:lstStyle/>
            <a:p>
              <a:pPr algn="ctr" eaLnBrk="0" hangingPunct="0">
                <a:defRPr/>
              </a:pPr>
              <a:endParaRPr lang="en-US" sz="1200" kern="0" dirty="0">
                <a:solidFill>
                  <a:srgbClr val="FFFF00"/>
                </a:solidFill>
              </a:endParaRPr>
            </a:p>
          </p:txBody>
        </p:sp>
        <p:sp>
          <p:nvSpPr>
            <p:cNvPr id="88" name="Rectangle 105"/>
            <p:cNvSpPr>
              <a:spLocks noChangeArrowheads="1"/>
            </p:cNvSpPr>
            <p:nvPr/>
          </p:nvSpPr>
          <p:spPr bwMode="auto">
            <a:xfrm>
              <a:off x="6451293" y="2038550"/>
              <a:ext cx="484428"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155700">
                <a:lnSpc>
                  <a:spcPct val="90000"/>
                </a:lnSpc>
                <a:spcAft>
                  <a:spcPct val="35000"/>
                </a:spcAft>
              </a:pPr>
              <a:r>
                <a:rPr lang="en-US" sz="1200" kern="0" dirty="0">
                  <a:solidFill>
                    <a:srgbClr val="FFFF00"/>
                  </a:solidFill>
                  <a:latin typeface="GE Inspira Pitch" pitchFamily="34" charset="0"/>
                </a:rPr>
                <a:t>CRM</a:t>
              </a:r>
            </a:p>
          </p:txBody>
        </p:sp>
      </p:grpSp>
      <p:grpSp>
        <p:nvGrpSpPr>
          <p:cNvPr id="89" name="Group 88"/>
          <p:cNvGrpSpPr/>
          <p:nvPr/>
        </p:nvGrpSpPr>
        <p:grpSpPr>
          <a:xfrm>
            <a:off x="7552748" y="1988840"/>
            <a:ext cx="455613" cy="288925"/>
            <a:chOff x="6465700" y="2023469"/>
            <a:chExt cx="455613" cy="288925"/>
          </a:xfrm>
        </p:grpSpPr>
        <p:sp>
          <p:nvSpPr>
            <p:cNvPr id="90" name="Rectangle 117"/>
            <p:cNvSpPr>
              <a:spLocks noChangeArrowheads="1"/>
            </p:cNvSpPr>
            <p:nvPr/>
          </p:nvSpPr>
          <p:spPr bwMode="auto">
            <a:xfrm>
              <a:off x="6465700" y="2023469"/>
              <a:ext cx="455613" cy="288925"/>
            </a:xfrm>
            <a:prstGeom prst="rect">
              <a:avLst/>
            </a:prstGeom>
            <a:solidFill>
              <a:srgbClr val="B9CAFD">
                <a:lumMod val="50000"/>
              </a:srgbClr>
            </a:solidFill>
            <a:ln w="9525" algn="ctr">
              <a:noFill/>
              <a:round/>
              <a:headEnd/>
              <a:tailEnd/>
            </a:ln>
            <a:scene3d>
              <a:camera prst="orthographicFront"/>
              <a:lightRig rig="threePt" dir="t"/>
            </a:scene3d>
            <a:sp3d>
              <a:bevelT w="152400" h="50800" prst="softRound"/>
            </a:sp3d>
          </p:spPr>
          <p:txBody>
            <a:bodyPr/>
            <a:lstStyle/>
            <a:p>
              <a:pPr algn="ctr" eaLnBrk="0" hangingPunct="0">
                <a:defRPr/>
              </a:pPr>
              <a:endParaRPr lang="en-US" sz="1200" kern="0" dirty="0">
                <a:solidFill>
                  <a:srgbClr val="FFFF00"/>
                </a:solidFill>
              </a:endParaRPr>
            </a:p>
          </p:txBody>
        </p:sp>
        <p:sp>
          <p:nvSpPr>
            <p:cNvPr id="91" name="Rectangle 105"/>
            <p:cNvSpPr>
              <a:spLocks noChangeArrowheads="1"/>
            </p:cNvSpPr>
            <p:nvPr/>
          </p:nvSpPr>
          <p:spPr bwMode="auto">
            <a:xfrm>
              <a:off x="6493772" y="2038550"/>
              <a:ext cx="399469"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155700">
                <a:lnSpc>
                  <a:spcPct val="90000"/>
                </a:lnSpc>
                <a:spcAft>
                  <a:spcPct val="35000"/>
                </a:spcAft>
              </a:pPr>
              <a:r>
                <a:rPr lang="en-US" sz="1200" kern="0" dirty="0">
                  <a:solidFill>
                    <a:srgbClr val="FFFF00"/>
                  </a:solidFill>
                  <a:latin typeface="GE Inspira Pitch" pitchFamily="34" charset="0"/>
                </a:rPr>
                <a:t>IVR</a:t>
              </a:r>
            </a:p>
          </p:txBody>
        </p:sp>
      </p:grpSp>
      <p:grpSp>
        <p:nvGrpSpPr>
          <p:cNvPr id="92" name="Group 91"/>
          <p:cNvGrpSpPr/>
          <p:nvPr/>
        </p:nvGrpSpPr>
        <p:grpSpPr>
          <a:xfrm>
            <a:off x="6082901" y="2963063"/>
            <a:ext cx="2389815" cy="883793"/>
            <a:chOff x="5854592" y="4713501"/>
            <a:chExt cx="2389815" cy="883793"/>
          </a:xfrm>
        </p:grpSpPr>
        <p:sp>
          <p:nvSpPr>
            <p:cNvPr id="93" name="Rectangle 92"/>
            <p:cNvSpPr/>
            <p:nvPr/>
          </p:nvSpPr>
          <p:spPr>
            <a:xfrm>
              <a:off x="5854592" y="4713501"/>
              <a:ext cx="2389815" cy="883793"/>
            </a:xfrm>
            <a:prstGeom prst="rect">
              <a:avLst/>
            </a:prstGeom>
            <a:solidFill>
              <a:srgbClr val="00FF00">
                <a:alpha val="52941"/>
              </a:srgbClr>
            </a:solidFill>
            <a:ln>
              <a:noFill/>
            </a:ln>
            <a:effectLst/>
            <a:scene3d>
              <a:camera prst="orthographicFront"/>
              <a:lightRig rig="chilly" dir="t"/>
            </a:scene3d>
            <a:sp3d prstMaterial="translucentPowder">
              <a:bevelT w="127000" h="25400" prst="softRound"/>
            </a:sp3d>
          </p:spPr>
          <p:txBody>
            <a:bodyPr lIns="99060" tIns="99060" rIns="99060" bIns="99060" spcCol="1270" anchor="ctr"/>
            <a:lstStyle/>
            <a:p>
              <a:pPr algn="ctr" defTabSz="1155700">
                <a:lnSpc>
                  <a:spcPct val="90000"/>
                </a:lnSpc>
                <a:spcAft>
                  <a:spcPct val="35000"/>
                </a:spcAft>
                <a:defRPr/>
              </a:pPr>
              <a:endParaRPr lang="en-US" sz="1200" kern="0" dirty="0">
                <a:solidFill>
                  <a:srgbClr val="FFFFFF"/>
                </a:solidFill>
                <a:latin typeface="GE Inspira Pitch" pitchFamily="34" charset="0"/>
              </a:endParaRPr>
            </a:p>
          </p:txBody>
        </p:sp>
        <p:grpSp>
          <p:nvGrpSpPr>
            <p:cNvPr id="94" name="Group 93"/>
            <p:cNvGrpSpPr/>
            <p:nvPr/>
          </p:nvGrpSpPr>
          <p:grpSpPr>
            <a:xfrm>
              <a:off x="7452320" y="4772126"/>
              <a:ext cx="718659" cy="766542"/>
              <a:chOff x="6643856" y="3277685"/>
              <a:chExt cx="1008112" cy="943404"/>
            </a:xfrm>
          </p:grpSpPr>
          <p:pic>
            <p:nvPicPr>
              <p:cNvPr id="96" name="Picture 2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3856" y="3277685"/>
                <a:ext cx="1008112" cy="94340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97" name="TextBox 96"/>
              <p:cNvSpPr txBox="1"/>
              <p:nvPr/>
            </p:nvSpPr>
            <p:spPr>
              <a:xfrm>
                <a:off x="6884498" y="3657180"/>
                <a:ext cx="437615" cy="308352"/>
              </a:xfrm>
              <a:prstGeom prst="rect">
                <a:avLst/>
              </a:prstGeom>
              <a:noFill/>
            </p:spPr>
            <p:txBody>
              <a:bodyPr wrap="none" rtlCol="0" anchor="ctr" anchorCtr="1">
                <a:spAutoFit/>
              </a:bodyPr>
              <a:lstStyle/>
              <a:p>
                <a:r>
                  <a:rPr lang="es-MX" sz="2000" b="1" i="1" kern="0" dirty="0">
                    <a:solidFill>
                      <a:srgbClr val="FFFFFF"/>
                    </a:solidFill>
                  </a:rPr>
                  <a:t>GIS</a:t>
                </a:r>
                <a:endParaRPr lang="es-MX" b="1" i="1" kern="0" dirty="0">
                  <a:solidFill>
                    <a:srgbClr val="FFFFFF"/>
                  </a:solidFill>
                </a:endParaRPr>
              </a:p>
            </p:txBody>
          </p:sp>
        </p:grpSp>
        <p:sp>
          <p:nvSpPr>
            <p:cNvPr id="95" name="TextBox 169"/>
            <p:cNvSpPr txBox="1">
              <a:spLocks noChangeArrowheads="1"/>
            </p:cNvSpPr>
            <p:nvPr/>
          </p:nvSpPr>
          <p:spPr bwMode="auto">
            <a:xfrm>
              <a:off x="6023018" y="4739899"/>
              <a:ext cx="1447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GE Inspira" pitchFamily="34" charset="0"/>
                </a:defRPr>
              </a:lvl1pPr>
              <a:lvl2pPr marL="742950" indent="-285750" eaLnBrk="0" hangingPunct="0">
                <a:defRPr sz="1200">
                  <a:solidFill>
                    <a:schemeClr val="tx1"/>
                  </a:solidFill>
                  <a:latin typeface="GE Inspira" pitchFamily="34" charset="0"/>
                </a:defRPr>
              </a:lvl2pPr>
              <a:lvl3pPr marL="1143000" indent="-228600" eaLnBrk="0" hangingPunct="0">
                <a:defRPr sz="1200">
                  <a:solidFill>
                    <a:schemeClr val="tx1"/>
                  </a:solidFill>
                  <a:latin typeface="GE Inspira" pitchFamily="34" charset="0"/>
                </a:defRPr>
              </a:lvl3pPr>
              <a:lvl4pPr marL="1600200" indent="-228600" eaLnBrk="0" hangingPunct="0">
                <a:defRPr sz="1200">
                  <a:solidFill>
                    <a:schemeClr val="tx1"/>
                  </a:solidFill>
                  <a:latin typeface="GE Inspira" pitchFamily="34" charset="0"/>
                </a:defRPr>
              </a:lvl4pPr>
              <a:lvl5pPr marL="2057400" indent="-228600" eaLnBrk="0" hangingPunct="0">
                <a:defRPr sz="1200">
                  <a:solidFill>
                    <a:schemeClr val="tx1"/>
                  </a:solidFill>
                  <a:latin typeface="GE Inspira" pitchFamily="34" charset="0"/>
                </a:defRPr>
              </a:lvl5pPr>
              <a:lvl6pPr marL="2514600" indent="-228600" eaLnBrk="0" fontAlgn="base" hangingPunct="0">
                <a:spcBef>
                  <a:spcPct val="0"/>
                </a:spcBef>
                <a:spcAft>
                  <a:spcPct val="0"/>
                </a:spcAft>
                <a:defRPr sz="1200">
                  <a:solidFill>
                    <a:schemeClr val="tx1"/>
                  </a:solidFill>
                  <a:latin typeface="GE Inspira" pitchFamily="34" charset="0"/>
                </a:defRPr>
              </a:lvl6pPr>
              <a:lvl7pPr marL="2971800" indent="-228600" eaLnBrk="0" fontAlgn="base" hangingPunct="0">
                <a:spcBef>
                  <a:spcPct val="0"/>
                </a:spcBef>
                <a:spcAft>
                  <a:spcPct val="0"/>
                </a:spcAft>
                <a:defRPr sz="1200">
                  <a:solidFill>
                    <a:schemeClr val="tx1"/>
                  </a:solidFill>
                  <a:latin typeface="GE Inspira" pitchFamily="34" charset="0"/>
                </a:defRPr>
              </a:lvl7pPr>
              <a:lvl8pPr marL="3429000" indent="-228600" eaLnBrk="0" fontAlgn="base" hangingPunct="0">
                <a:spcBef>
                  <a:spcPct val="0"/>
                </a:spcBef>
                <a:spcAft>
                  <a:spcPct val="0"/>
                </a:spcAft>
                <a:defRPr sz="1200">
                  <a:solidFill>
                    <a:schemeClr val="tx1"/>
                  </a:solidFill>
                  <a:latin typeface="GE Inspira" pitchFamily="34" charset="0"/>
                </a:defRPr>
              </a:lvl8pPr>
              <a:lvl9pPr marL="3886200" indent="-228600" eaLnBrk="0" fontAlgn="base" hangingPunct="0">
                <a:spcBef>
                  <a:spcPct val="0"/>
                </a:spcBef>
                <a:spcAft>
                  <a:spcPct val="0"/>
                </a:spcAft>
                <a:defRPr sz="1200">
                  <a:solidFill>
                    <a:schemeClr val="tx1"/>
                  </a:solidFill>
                  <a:latin typeface="GE Inspira" pitchFamily="34" charset="0"/>
                </a:defRPr>
              </a:lvl9pPr>
            </a:lstStyle>
            <a:p>
              <a:pPr algn="ctr" eaLnBrk="1" hangingPunct="1"/>
              <a:r>
                <a:rPr lang="en-US" sz="1600" kern="0" dirty="0" err="1">
                  <a:solidFill>
                    <a:srgbClr val="FFFFFF"/>
                  </a:solidFill>
                  <a:latin typeface="GE Inspira Pitch" pitchFamily="34" charset="0"/>
                </a:rPr>
                <a:t>Sistema</a:t>
              </a:r>
              <a:r>
                <a:rPr lang="en-US" sz="1600" kern="0" dirty="0">
                  <a:solidFill>
                    <a:srgbClr val="FFFFFF"/>
                  </a:solidFill>
                  <a:latin typeface="GE Inspira Pitch" pitchFamily="34" charset="0"/>
                </a:rPr>
                <a:t> de</a:t>
              </a:r>
            </a:p>
            <a:p>
              <a:pPr algn="ctr" eaLnBrk="1" hangingPunct="1"/>
              <a:r>
                <a:rPr lang="en-US" sz="1600" kern="0" dirty="0" err="1">
                  <a:solidFill>
                    <a:srgbClr val="FFFFFF"/>
                  </a:solidFill>
                  <a:latin typeface="GE Inspira Pitch" pitchFamily="34" charset="0"/>
                </a:rPr>
                <a:t>Inventario</a:t>
              </a:r>
              <a:r>
                <a:rPr lang="en-US" sz="1600" kern="0" dirty="0">
                  <a:solidFill>
                    <a:srgbClr val="FFFFFF"/>
                  </a:solidFill>
                  <a:latin typeface="GE Inspira Pitch" pitchFamily="34" charset="0"/>
                </a:rPr>
                <a:t> </a:t>
              </a:r>
              <a:r>
                <a:rPr lang="en-US" sz="1600" kern="0" dirty="0" err="1">
                  <a:solidFill>
                    <a:srgbClr val="FFFFFF"/>
                  </a:solidFill>
                  <a:latin typeface="GE Inspira Pitch" pitchFamily="34" charset="0"/>
                </a:rPr>
                <a:t>Físico</a:t>
              </a:r>
              <a:endParaRPr lang="en-US" sz="1600" kern="0" dirty="0">
                <a:solidFill>
                  <a:srgbClr val="FFFFFF"/>
                </a:solidFill>
                <a:latin typeface="GE Inspira Pitch" pitchFamily="34" charset="0"/>
              </a:endParaRPr>
            </a:p>
          </p:txBody>
        </p:sp>
      </p:grpSp>
      <p:grpSp>
        <p:nvGrpSpPr>
          <p:cNvPr id="98" name="Group 97"/>
          <p:cNvGrpSpPr/>
          <p:nvPr/>
        </p:nvGrpSpPr>
        <p:grpSpPr>
          <a:xfrm>
            <a:off x="5940151" y="2343119"/>
            <a:ext cx="959669" cy="393390"/>
            <a:chOff x="2700" y="2839898"/>
            <a:chExt cx="1043312" cy="834649"/>
          </a:xfrm>
          <a:scene3d>
            <a:camera prst="orthographicFront">
              <a:rot lat="0" lon="0" rev="0"/>
            </a:camera>
            <a:lightRig rig="contrasting" dir="t">
              <a:rot lat="0" lon="0" rev="1500000"/>
            </a:lightRig>
          </a:scene3d>
        </p:grpSpPr>
        <p:sp>
          <p:nvSpPr>
            <p:cNvPr id="99" name="Rounded Rectangle 98"/>
            <p:cNvSpPr/>
            <p:nvPr/>
          </p:nvSpPr>
          <p:spPr>
            <a:xfrm>
              <a:off x="2700" y="2839898"/>
              <a:ext cx="1043312" cy="834649"/>
            </a:xfrm>
            <a:prstGeom prst="roundRect">
              <a:avLst>
                <a:gd name="adj" fmla="val 10000"/>
              </a:avLst>
            </a:prstGeom>
            <a:solidFill>
              <a:srgbClr val="4157AD">
                <a:hueOff val="0"/>
                <a:satOff val="0"/>
                <a:lumOff val="0"/>
                <a:alphaOff val="0"/>
              </a:srgbClr>
            </a:solidFill>
            <a:ln w="25400" cap="flat" cmpd="sng" algn="ctr">
              <a:noFill/>
              <a:prstDash val="solid"/>
            </a:ln>
            <a:effectLst>
              <a:outerShdw blurRad="149987" dist="250190" dir="8460000" algn="ctr">
                <a:srgbClr val="000000">
                  <a:alpha val="28000"/>
                </a:srgbClr>
              </a:outerShdw>
            </a:effectLst>
            <a:sp3d prstMaterial="metal">
              <a:bevelT w="88900" h="88900"/>
            </a:sp3d>
          </p:spPr>
        </p:sp>
        <p:sp>
          <p:nvSpPr>
            <p:cNvPr id="100" name="Rounded Rectangle 4"/>
            <p:cNvSpPr/>
            <p:nvPr/>
          </p:nvSpPr>
          <p:spPr>
            <a:xfrm>
              <a:off x="27146" y="2864344"/>
              <a:ext cx="994420" cy="785757"/>
            </a:xfrm>
            <a:prstGeom prst="rect">
              <a:avLst/>
            </a:prstGeom>
            <a:noFill/>
            <a:ln>
              <a:noFill/>
            </a:ln>
            <a:effectLst/>
            <a:sp3d/>
          </p:spPr>
          <p:txBody>
            <a:bodyPr spcFirstLastPara="0" vert="horz" wrap="square" lIns="24765" tIns="24765" rIns="24765" bIns="24765" numCol="1" spcCol="1270" anchor="ctr" anchorCtr="0">
              <a:noAutofit/>
            </a:bodyPr>
            <a:lstStyle/>
            <a:p>
              <a:pPr algn="ctr" defTabSz="577850">
                <a:lnSpc>
                  <a:spcPct val="90000"/>
                </a:lnSpc>
                <a:spcAft>
                  <a:spcPct val="35000"/>
                </a:spcAft>
              </a:pPr>
              <a:r>
                <a:rPr lang="en-US" sz="1300" kern="0" dirty="0" err="1">
                  <a:solidFill>
                    <a:srgbClr val="FFFFFF"/>
                  </a:solidFill>
                </a:rPr>
                <a:t>Planeación</a:t>
              </a:r>
              <a:endParaRPr lang="en-US" sz="1300" kern="0" dirty="0">
                <a:solidFill>
                  <a:srgbClr val="FFFFFF"/>
                </a:solidFill>
              </a:endParaRPr>
            </a:p>
          </p:txBody>
        </p:sp>
      </p:grpSp>
      <p:grpSp>
        <p:nvGrpSpPr>
          <p:cNvPr id="101" name="Group 100"/>
          <p:cNvGrpSpPr/>
          <p:nvPr/>
        </p:nvGrpSpPr>
        <p:grpSpPr>
          <a:xfrm>
            <a:off x="6941217" y="2343119"/>
            <a:ext cx="861036" cy="393390"/>
            <a:chOff x="2700" y="2839898"/>
            <a:chExt cx="1043312" cy="834649"/>
          </a:xfrm>
          <a:scene3d>
            <a:camera prst="orthographicFront">
              <a:rot lat="0" lon="0" rev="0"/>
            </a:camera>
            <a:lightRig rig="contrasting" dir="t">
              <a:rot lat="0" lon="0" rev="1500000"/>
            </a:lightRig>
          </a:scene3d>
        </p:grpSpPr>
        <p:sp>
          <p:nvSpPr>
            <p:cNvPr id="102" name="Rounded Rectangle 101"/>
            <p:cNvSpPr/>
            <p:nvPr/>
          </p:nvSpPr>
          <p:spPr>
            <a:xfrm>
              <a:off x="2700" y="2839898"/>
              <a:ext cx="1043312" cy="834649"/>
            </a:xfrm>
            <a:prstGeom prst="roundRect">
              <a:avLst>
                <a:gd name="adj" fmla="val 10000"/>
              </a:avLst>
            </a:prstGeom>
            <a:solidFill>
              <a:srgbClr val="4157AD">
                <a:hueOff val="0"/>
                <a:satOff val="0"/>
                <a:lumOff val="0"/>
                <a:alphaOff val="0"/>
              </a:srgbClr>
            </a:solidFill>
            <a:ln w="25400" cap="flat" cmpd="sng" algn="ctr">
              <a:noFill/>
              <a:prstDash val="solid"/>
            </a:ln>
            <a:effectLst>
              <a:outerShdw blurRad="149987" dist="250190" dir="8460000" algn="ctr">
                <a:srgbClr val="000000">
                  <a:alpha val="28000"/>
                </a:srgbClr>
              </a:outerShdw>
            </a:effectLst>
            <a:sp3d prstMaterial="metal">
              <a:bevelT w="88900" h="88900"/>
            </a:sp3d>
          </p:spPr>
        </p:sp>
        <p:sp>
          <p:nvSpPr>
            <p:cNvPr id="103" name="Rounded Rectangle 4"/>
            <p:cNvSpPr/>
            <p:nvPr/>
          </p:nvSpPr>
          <p:spPr>
            <a:xfrm>
              <a:off x="27146" y="2864344"/>
              <a:ext cx="994420" cy="785757"/>
            </a:xfrm>
            <a:prstGeom prst="rect">
              <a:avLst/>
            </a:prstGeom>
            <a:noFill/>
            <a:ln>
              <a:noFill/>
            </a:ln>
            <a:effectLst/>
            <a:sp3d/>
          </p:spPr>
          <p:txBody>
            <a:bodyPr spcFirstLastPara="0" vert="horz" wrap="square" lIns="24765" tIns="24765" rIns="24765" bIns="24765" numCol="1" spcCol="1270" anchor="ctr" anchorCtr="0">
              <a:noAutofit/>
            </a:bodyPr>
            <a:lstStyle/>
            <a:p>
              <a:pPr algn="ctr" defTabSz="577850">
                <a:lnSpc>
                  <a:spcPct val="90000"/>
                </a:lnSpc>
                <a:spcAft>
                  <a:spcPct val="35000"/>
                </a:spcAft>
              </a:pPr>
              <a:r>
                <a:rPr lang="en-US" sz="1300" kern="0" dirty="0" err="1">
                  <a:solidFill>
                    <a:srgbClr val="FFFFFF"/>
                  </a:solidFill>
                </a:rPr>
                <a:t>Diseño</a:t>
              </a:r>
              <a:endParaRPr lang="en-US" sz="1300" kern="0" dirty="0">
                <a:solidFill>
                  <a:srgbClr val="FFFFFF"/>
                </a:solidFill>
              </a:endParaRPr>
            </a:p>
          </p:txBody>
        </p:sp>
      </p:grpSp>
      <p:grpSp>
        <p:nvGrpSpPr>
          <p:cNvPr id="104" name="Group 103"/>
          <p:cNvGrpSpPr/>
          <p:nvPr/>
        </p:nvGrpSpPr>
        <p:grpSpPr>
          <a:xfrm>
            <a:off x="7843650" y="2343119"/>
            <a:ext cx="861036" cy="393390"/>
            <a:chOff x="2700" y="2839898"/>
            <a:chExt cx="1043312" cy="834649"/>
          </a:xfrm>
          <a:scene3d>
            <a:camera prst="orthographicFront">
              <a:rot lat="0" lon="0" rev="0"/>
            </a:camera>
            <a:lightRig rig="contrasting" dir="t">
              <a:rot lat="0" lon="0" rev="1500000"/>
            </a:lightRig>
          </a:scene3d>
        </p:grpSpPr>
        <p:sp>
          <p:nvSpPr>
            <p:cNvPr id="105" name="Rounded Rectangle 104"/>
            <p:cNvSpPr/>
            <p:nvPr/>
          </p:nvSpPr>
          <p:spPr>
            <a:xfrm>
              <a:off x="2700" y="2839898"/>
              <a:ext cx="1043312" cy="834649"/>
            </a:xfrm>
            <a:prstGeom prst="roundRect">
              <a:avLst>
                <a:gd name="adj" fmla="val 10000"/>
              </a:avLst>
            </a:prstGeom>
            <a:solidFill>
              <a:srgbClr val="4157AD">
                <a:hueOff val="0"/>
                <a:satOff val="0"/>
                <a:lumOff val="0"/>
                <a:alphaOff val="0"/>
              </a:srgbClr>
            </a:solidFill>
            <a:ln w="25400" cap="flat" cmpd="sng" algn="ctr">
              <a:noFill/>
              <a:prstDash val="solid"/>
            </a:ln>
            <a:effectLst>
              <a:outerShdw blurRad="149987" dist="250190" dir="8460000" algn="ctr">
                <a:srgbClr val="000000">
                  <a:alpha val="28000"/>
                </a:srgbClr>
              </a:outerShdw>
            </a:effectLst>
            <a:sp3d prstMaterial="metal">
              <a:bevelT w="88900" h="88900"/>
            </a:sp3d>
          </p:spPr>
        </p:sp>
        <p:sp>
          <p:nvSpPr>
            <p:cNvPr id="106" name="Rounded Rectangle 4"/>
            <p:cNvSpPr/>
            <p:nvPr/>
          </p:nvSpPr>
          <p:spPr>
            <a:xfrm>
              <a:off x="27146" y="2864344"/>
              <a:ext cx="994420" cy="785757"/>
            </a:xfrm>
            <a:prstGeom prst="rect">
              <a:avLst/>
            </a:prstGeom>
            <a:noFill/>
            <a:ln>
              <a:noFill/>
            </a:ln>
            <a:effectLst/>
            <a:sp3d/>
          </p:spPr>
          <p:txBody>
            <a:bodyPr spcFirstLastPara="0" vert="horz" wrap="square" lIns="24765" tIns="24765" rIns="24765" bIns="24765" numCol="1" spcCol="1270" anchor="ctr" anchorCtr="0">
              <a:noAutofit/>
            </a:bodyPr>
            <a:lstStyle/>
            <a:p>
              <a:pPr algn="ctr" defTabSz="577850">
                <a:lnSpc>
                  <a:spcPct val="90000"/>
                </a:lnSpc>
                <a:spcAft>
                  <a:spcPct val="35000"/>
                </a:spcAft>
              </a:pPr>
              <a:r>
                <a:rPr lang="en-US" sz="1300" kern="0" dirty="0" err="1">
                  <a:solidFill>
                    <a:srgbClr val="FFFFFF"/>
                  </a:solidFill>
                </a:rPr>
                <a:t>Ingeniería</a:t>
              </a:r>
              <a:endParaRPr lang="en-US" sz="1300" kern="0" dirty="0">
                <a:solidFill>
                  <a:srgbClr val="FFFFFF"/>
                </a:solidFill>
              </a:endParaRPr>
            </a:p>
          </p:txBody>
        </p:sp>
      </p:grpSp>
      <p:grpSp>
        <p:nvGrpSpPr>
          <p:cNvPr id="107" name="Group 106"/>
          <p:cNvGrpSpPr/>
          <p:nvPr/>
        </p:nvGrpSpPr>
        <p:grpSpPr>
          <a:xfrm>
            <a:off x="2115255" y="4874886"/>
            <a:ext cx="1165575" cy="308633"/>
            <a:chOff x="5547362" y="3498894"/>
            <a:chExt cx="3201101" cy="457946"/>
          </a:xfrm>
        </p:grpSpPr>
        <p:sp>
          <p:nvSpPr>
            <p:cNvPr id="108" name="Rectangle 107"/>
            <p:cNvSpPr/>
            <p:nvPr/>
          </p:nvSpPr>
          <p:spPr bwMode="auto">
            <a:xfrm>
              <a:off x="5547362" y="3498894"/>
              <a:ext cx="3201101" cy="457946"/>
            </a:xfrm>
            <a:prstGeom prst="rect">
              <a:avLst/>
            </a:prstGeom>
            <a:solidFill>
              <a:srgbClr val="FF99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109" name="Rectangle 34"/>
            <p:cNvSpPr>
              <a:spLocks noChangeArrowheads="1"/>
            </p:cNvSpPr>
            <p:nvPr/>
          </p:nvSpPr>
          <p:spPr bwMode="auto">
            <a:xfrm>
              <a:off x="6125992" y="3566890"/>
              <a:ext cx="2043841" cy="32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fontAlgn="base">
                <a:lnSpc>
                  <a:spcPct val="90000"/>
                </a:lnSpc>
                <a:spcBef>
                  <a:spcPct val="0"/>
                </a:spcBef>
                <a:spcAft>
                  <a:spcPct val="35000"/>
                </a:spcAft>
              </a:pPr>
              <a:r>
                <a:rPr lang="en-US" sz="900" dirty="0" err="1">
                  <a:solidFill>
                    <a:srgbClr val="FFFFFF"/>
                  </a:solidFill>
                  <a:latin typeface="GE Inspira Pitch" pitchFamily="34" charset="0"/>
                </a:rPr>
                <a:t>Medición</a:t>
              </a:r>
              <a:endParaRPr lang="en-US" dirty="0">
                <a:solidFill>
                  <a:srgbClr val="FFFFFF"/>
                </a:solidFill>
                <a:latin typeface="GE Inspira Pitch" pitchFamily="34" charset="0"/>
              </a:endParaRPr>
            </a:p>
          </p:txBody>
        </p:sp>
      </p:grpSp>
      <p:grpSp>
        <p:nvGrpSpPr>
          <p:cNvPr id="110" name="Group 109"/>
          <p:cNvGrpSpPr/>
          <p:nvPr/>
        </p:nvGrpSpPr>
        <p:grpSpPr>
          <a:xfrm>
            <a:off x="4246114" y="2288863"/>
            <a:ext cx="617931" cy="453406"/>
            <a:chOff x="3732823" y="4437595"/>
            <a:chExt cx="1533442" cy="627308"/>
          </a:xfrm>
        </p:grpSpPr>
        <p:sp>
          <p:nvSpPr>
            <p:cNvPr id="111" name="Rectangle 110"/>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112" name="Rectangle 34"/>
            <p:cNvSpPr>
              <a:spLocks noChangeArrowheads="1"/>
            </p:cNvSpPr>
            <p:nvPr/>
          </p:nvSpPr>
          <p:spPr bwMode="auto">
            <a:xfrm>
              <a:off x="3790173" y="4572403"/>
              <a:ext cx="1418742" cy="35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fontAlgn="base">
                <a:lnSpc>
                  <a:spcPct val="90000"/>
                </a:lnSpc>
                <a:spcBef>
                  <a:spcPct val="0"/>
                </a:spcBef>
                <a:spcAft>
                  <a:spcPct val="35000"/>
                </a:spcAft>
              </a:pPr>
              <a:r>
                <a:rPr lang="en-US" sz="1200" dirty="0">
                  <a:solidFill>
                    <a:srgbClr val="FFFFFF"/>
                  </a:solidFill>
                  <a:latin typeface="GE Inspira Pitch" pitchFamily="34" charset="0"/>
                </a:rPr>
                <a:t>FLA</a:t>
              </a:r>
              <a:endParaRPr lang="en-US" sz="1100" dirty="0">
                <a:solidFill>
                  <a:srgbClr val="FFFFFF"/>
                </a:solidFill>
                <a:latin typeface="GE Inspira Pitch" pitchFamily="34" charset="0"/>
              </a:endParaRPr>
            </a:p>
          </p:txBody>
        </p:sp>
      </p:grpSp>
      <p:pic>
        <p:nvPicPr>
          <p:cNvPr id="113" name="Picture 4" descr="C:\Users\QUIROZJO\AppData\Local\Microsoft\Windows\Temporary Internet Files\Content.IE5\1206H7YR\MC900439808[1].png"/>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1230431">
            <a:off x="6839474" y="3456257"/>
            <a:ext cx="1193733" cy="1193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96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6" presetClass="entr" presetSubtype="16" fill="hold" nodeType="after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circle(in)">
                                      <p:cBhvr>
                                        <p:cTn id="13" dur="2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val 2"/>
          <p:cNvSpPr>
            <a:spLocks noChangeArrowheads="1"/>
          </p:cNvSpPr>
          <p:nvPr/>
        </p:nvSpPr>
        <p:spPr bwMode="auto">
          <a:xfrm>
            <a:off x="4571999" y="2205038"/>
            <a:ext cx="2162175" cy="1655762"/>
          </a:xfrm>
          <a:prstGeom prst="ellipse">
            <a:avLst/>
          </a:prstGeom>
          <a:solidFill>
            <a:schemeClr val="accent1">
              <a:alpha val="43921"/>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nvGrpSpPr>
          <p:cNvPr id="7171" name="Group 4"/>
          <p:cNvGrpSpPr>
            <a:grpSpLocks/>
          </p:cNvGrpSpPr>
          <p:nvPr/>
        </p:nvGrpSpPr>
        <p:grpSpPr bwMode="auto">
          <a:xfrm>
            <a:off x="4876800" y="5334000"/>
            <a:ext cx="231775" cy="549275"/>
            <a:chOff x="4638" y="3240"/>
            <a:chExt cx="146" cy="346"/>
          </a:xfrm>
        </p:grpSpPr>
        <p:sp>
          <p:nvSpPr>
            <p:cNvPr id="7949" name="Freeform 5"/>
            <p:cNvSpPr>
              <a:spLocks/>
            </p:cNvSpPr>
            <p:nvPr/>
          </p:nvSpPr>
          <p:spPr bwMode="auto">
            <a:xfrm>
              <a:off x="4678" y="3568"/>
              <a:ext cx="85" cy="18"/>
            </a:xfrm>
            <a:custGeom>
              <a:avLst/>
              <a:gdLst>
                <a:gd name="T0" fmla="*/ 0 w 85"/>
                <a:gd name="T1" fmla="*/ 0 h 18"/>
                <a:gd name="T2" fmla="*/ 0 w 85"/>
                <a:gd name="T3" fmla="*/ 17 h 18"/>
                <a:gd name="T4" fmla="*/ 84 w 85"/>
                <a:gd name="T5" fmla="*/ 17 h 18"/>
                <a:gd name="T6" fmla="*/ 84 w 85"/>
                <a:gd name="T7" fmla="*/ 4 h 18"/>
                <a:gd name="T8" fmla="*/ 0 w 85"/>
                <a:gd name="T9" fmla="*/ 0 h 18"/>
                <a:gd name="T10" fmla="*/ 0 60000 65536"/>
                <a:gd name="T11" fmla="*/ 0 60000 65536"/>
                <a:gd name="T12" fmla="*/ 0 60000 65536"/>
                <a:gd name="T13" fmla="*/ 0 60000 65536"/>
                <a:gd name="T14" fmla="*/ 0 60000 65536"/>
                <a:gd name="T15" fmla="*/ 0 w 85"/>
                <a:gd name="T16" fmla="*/ 0 h 18"/>
                <a:gd name="T17" fmla="*/ 85 w 85"/>
                <a:gd name="T18" fmla="*/ 18 h 18"/>
              </a:gdLst>
              <a:ahLst/>
              <a:cxnLst>
                <a:cxn ang="T10">
                  <a:pos x="T0" y="T1"/>
                </a:cxn>
                <a:cxn ang="T11">
                  <a:pos x="T2" y="T3"/>
                </a:cxn>
                <a:cxn ang="T12">
                  <a:pos x="T4" y="T5"/>
                </a:cxn>
                <a:cxn ang="T13">
                  <a:pos x="T6" y="T7"/>
                </a:cxn>
                <a:cxn ang="T14">
                  <a:pos x="T8" y="T9"/>
                </a:cxn>
              </a:cxnLst>
              <a:rect l="T15" t="T16" r="T17" b="T18"/>
              <a:pathLst>
                <a:path w="85" h="18">
                  <a:moveTo>
                    <a:pt x="0" y="0"/>
                  </a:moveTo>
                  <a:lnTo>
                    <a:pt x="0" y="17"/>
                  </a:lnTo>
                  <a:lnTo>
                    <a:pt x="84" y="17"/>
                  </a:lnTo>
                  <a:lnTo>
                    <a:pt x="84" y="4"/>
                  </a:lnTo>
                  <a:lnTo>
                    <a:pt x="0" y="0"/>
                  </a:lnTo>
                </a:path>
              </a:pathLst>
            </a:custGeom>
            <a:solidFill>
              <a:srgbClr val="808080"/>
            </a:solidFill>
            <a:ln w="254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grpSp>
          <p:nvGrpSpPr>
            <p:cNvPr id="7950" name="Group 6"/>
            <p:cNvGrpSpPr>
              <a:grpSpLocks/>
            </p:cNvGrpSpPr>
            <p:nvPr/>
          </p:nvGrpSpPr>
          <p:grpSpPr bwMode="auto">
            <a:xfrm>
              <a:off x="4638" y="3357"/>
              <a:ext cx="146" cy="223"/>
              <a:chOff x="4638" y="3357"/>
              <a:chExt cx="146" cy="223"/>
            </a:xfrm>
          </p:grpSpPr>
          <p:sp>
            <p:nvSpPr>
              <p:cNvPr id="8001" name="Freeform 7"/>
              <p:cNvSpPr>
                <a:spLocks/>
              </p:cNvSpPr>
              <p:nvPr/>
            </p:nvSpPr>
            <p:spPr bwMode="auto">
              <a:xfrm>
                <a:off x="4638" y="3357"/>
                <a:ext cx="142" cy="223"/>
              </a:xfrm>
              <a:custGeom>
                <a:avLst/>
                <a:gdLst>
                  <a:gd name="T0" fmla="*/ 32 w 142"/>
                  <a:gd name="T1" fmla="*/ 147 h 223"/>
                  <a:gd name="T2" fmla="*/ 28 w 142"/>
                  <a:gd name="T3" fmla="*/ 151 h 223"/>
                  <a:gd name="T4" fmla="*/ 2 w 142"/>
                  <a:gd name="T5" fmla="*/ 135 h 223"/>
                  <a:gd name="T6" fmla="*/ 0 w 142"/>
                  <a:gd name="T7" fmla="*/ 124 h 223"/>
                  <a:gd name="T8" fmla="*/ 4 w 142"/>
                  <a:gd name="T9" fmla="*/ 115 h 223"/>
                  <a:gd name="T10" fmla="*/ 11 w 142"/>
                  <a:gd name="T11" fmla="*/ 98 h 223"/>
                  <a:gd name="T12" fmla="*/ 24 w 142"/>
                  <a:gd name="T13" fmla="*/ 54 h 223"/>
                  <a:gd name="T14" fmla="*/ 26 w 142"/>
                  <a:gd name="T15" fmla="*/ 34 h 223"/>
                  <a:gd name="T16" fmla="*/ 32 w 142"/>
                  <a:gd name="T17" fmla="*/ 30 h 223"/>
                  <a:gd name="T18" fmla="*/ 38 w 142"/>
                  <a:gd name="T19" fmla="*/ 26 h 223"/>
                  <a:gd name="T20" fmla="*/ 47 w 142"/>
                  <a:gd name="T21" fmla="*/ 22 h 223"/>
                  <a:gd name="T22" fmla="*/ 55 w 142"/>
                  <a:gd name="T23" fmla="*/ 15 h 223"/>
                  <a:gd name="T24" fmla="*/ 68 w 142"/>
                  <a:gd name="T25" fmla="*/ 9 h 223"/>
                  <a:gd name="T26" fmla="*/ 74 w 142"/>
                  <a:gd name="T27" fmla="*/ 0 h 223"/>
                  <a:gd name="T28" fmla="*/ 100 w 142"/>
                  <a:gd name="T29" fmla="*/ 0 h 223"/>
                  <a:gd name="T30" fmla="*/ 104 w 142"/>
                  <a:gd name="T31" fmla="*/ 7 h 223"/>
                  <a:gd name="T32" fmla="*/ 107 w 142"/>
                  <a:gd name="T33" fmla="*/ 13 h 223"/>
                  <a:gd name="T34" fmla="*/ 109 w 142"/>
                  <a:gd name="T35" fmla="*/ 11 h 223"/>
                  <a:gd name="T36" fmla="*/ 113 w 142"/>
                  <a:gd name="T37" fmla="*/ 15 h 223"/>
                  <a:gd name="T38" fmla="*/ 115 w 142"/>
                  <a:gd name="T39" fmla="*/ 11 h 223"/>
                  <a:gd name="T40" fmla="*/ 123 w 142"/>
                  <a:gd name="T41" fmla="*/ 11 h 223"/>
                  <a:gd name="T42" fmla="*/ 128 w 142"/>
                  <a:gd name="T43" fmla="*/ 15 h 223"/>
                  <a:gd name="T44" fmla="*/ 136 w 142"/>
                  <a:gd name="T45" fmla="*/ 22 h 223"/>
                  <a:gd name="T46" fmla="*/ 139 w 142"/>
                  <a:gd name="T47" fmla="*/ 32 h 223"/>
                  <a:gd name="T48" fmla="*/ 139 w 142"/>
                  <a:gd name="T49" fmla="*/ 39 h 223"/>
                  <a:gd name="T50" fmla="*/ 139 w 142"/>
                  <a:gd name="T51" fmla="*/ 45 h 223"/>
                  <a:gd name="T52" fmla="*/ 139 w 142"/>
                  <a:gd name="T53" fmla="*/ 53 h 223"/>
                  <a:gd name="T54" fmla="*/ 141 w 142"/>
                  <a:gd name="T55" fmla="*/ 62 h 223"/>
                  <a:gd name="T56" fmla="*/ 139 w 142"/>
                  <a:gd name="T57" fmla="*/ 75 h 223"/>
                  <a:gd name="T58" fmla="*/ 139 w 142"/>
                  <a:gd name="T59" fmla="*/ 79 h 223"/>
                  <a:gd name="T60" fmla="*/ 136 w 142"/>
                  <a:gd name="T61" fmla="*/ 79 h 223"/>
                  <a:gd name="T62" fmla="*/ 134 w 142"/>
                  <a:gd name="T63" fmla="*/ 88 h 223"/>
                  <a:gd name="T64" fmla="*/ 132 w 142"/>
                  <a:gd name="T65" fmla="*/ 102 h 223"/>
                  <a:gd name="T66" fmla="*/ 130 w 142"/>
                  <a:gd name="T67" fmla="*/ 126 h 223"/>
                  <a:gd name="T68" fmla="*/ 132 w 142"/>
                  <a:gd name="T69" fmla="*/ 151 h 223"/>
                  <a:gd name="T70" fmla="*/ 130 w 142"/>
                  <a:gd name="T71" fmla="*/ 171 h 223"/>
                  <a:gd name="T72" fmla="*/ 126 w 142"/>
                  <a:gd name="T73" fmla="*/ 190 h 223"/>
                  <a:gd name="T74" fmla="*/ 130 w 142"/>
                  <a:gd name="T75" fmla="*/ 207 h 223"/>
                  <a:gd name="T76" fmla="*/ 128 w 142"/>
                  <a:gd name="T77" fmla="*/ 215 h 223"/>
                  <a:gd name="T78" fmla="*/ 117 w 142"/>
                  <a:gd name="T79" fmla="*/ 220 h 223"/>
                  <a:gd name="T80" fmla="*/ 104 w 142"/>
                  <a:gd name="T81" fmla="*/ 220 h 223"/>
                  <a:gd name="T82" fmla="*/ 87 w 142"/>
                  <a:gd name="T83" fmla="*/ 222 h 223"/>
                  <a:gd name="T84" fmla="*/ 72 w 142"/>
                  <a:gd name="T85" fmla="*/ 220 h 223"/>
                  <a:gd name="T86" fmla="*/ 64 w 142"/>
                  <a:gd name="T87" fmla="*/ 217 h 223"/>
                  <a:gd name="T88" fmla="*/ 55 w 142"/>
                  <a:gd name="T89" fmla="*/ 217 h 223"/>
                  <a:gd name="T90" fmla="*/ 53 w 142"/>
                  <a:gd name="T91" fmla="*/ 218 h 223"/>
                  <a:gd name="T92" fmla="*/ 40 w 142"/>
                  <a:gd name="T93" fmla="*/ 211 h 223"/>
                  <a:gd name="T94" fmla="*/ 34 w 142"/>
                  <a:gd name="T95" fmla="*/ 213 h 223"/>
                  <a:gd name="T96" fmla="*/ 30 w 142"/>
                  <a:gd name="T97" fmla="*/ 203 h 223"/>
                  <a:gd name="T98" fmla="*/ 32 w 142"/>
                  <a:gd name="T99" fmla="*/ 186 h 223"/>
                  <a:gd name="T100" fmla="*/ 32 w 142"/>
                  <a:gd name="T101" fmla="*/ 183 h 223"/>
                  <a:gd name="T102" fmla="*/ 38 w 142"/>
                  <a:gd name="T103" fmla="*/ 160 h 223"/>
                  <a:gd name="T104" fmla="*/ 32 w 142"/>
                  <a:gd name="T105" fmla="*/ 147 h 2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2"/>
                  <a:gd name="T160" fmla="*/ 0 h 223"/>
                  <a:gd name="T161" fmla="*/ 142 w 142"/>
                  <a:gd name="T162" fmla="*/ 223 h 22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2" h="223">
                    <a:moveTo>
                      <a:pt x="32" y="147"/>
                    </a:moveTo>
                    <a:lnTo>
                      <a:pt x="28" y="151"/>
                    </a:lnTo>
                    <a:lnTo>
                      <a:pt x="2" y="135"/>
                    </a:lnTo>
                    <a:lnTo>
                      <a:pt x="0" y="124"/>
                    </a:lnTo>
                    <a:lnTo>
                      <a:pt x="4" y="115"/>
                    </a:lnTo>
                    <a:lnTo>
                      <a:pt x="11" y="98"/>
                    </a:lnTo>
                    <a:lnTo>
                      <a:pt x="24" y="54"/>
                    </a:lnTo>
                    <a:lnTo>
                      <a:pt x="26" y="34"/>
                    </a:lnTo>
                    <a:lnTo>
                      <a:pt x="32" y="30"/>
                    </a:lnTo>
                    <a:lnTo>
                      <a:pt x="38" y="26"/>
                    </a:lnTo>
                    <a:lnTo>
                      <a:pt x="47" y="22"/>
                    </a:lnTo>
                    <a:lnTo>
                      <a:pt x="55" y="15"/>
                    </a:lnTo>
                    <a:lnTo>
                      <a:pt x="68" y="9"/>
                    </a:lnTo>
                    <a:lnTo>
                      <a:pt x="74" y="0"/>
                    </a:lnTo>
                    <a:lnTo>
                      <a:pt x="100" y="0"/>
                    </a:lnTo>
                    <a:lnTo>
                      <a:pt x="104" y="7"/>
                    </a:lnTo>
                    <a:lnTo>
                      <a:pt x="107" y="13"/>
                    </a:lnTo>
                    <a:lnTo>
                      <a:pt x="109" y="11"/>
                    </a:lnTo>
                    <a:lnTo>
                      <a:pt x="113" y="15"/>
                    </a:lnTo>
                    <a:lnTo>
                      <a:pt x="115" y="11"/>
                    </a:lnTo>
                    <a:lnTo>
                      <a:pt x="123" y="11"/>
                    </a:lnTo>
                    <a:lnTo>
                      <a:pt x="128" y="15"/>
                    </a:lnTo>
                    <a:lnTo>
                      <a:pt x="136" y="22"/>
                    </a:lnTo>
                    <a:lnTo>
                      <a:pt x="139" y="32"/>
                    </a:lnTo>
                    <a:lnTo>
                      <a:pt x="139" y="39"/>
                    </a:lnTo>
                    <a:lnTo>
                      <a:pt x="139" y="45"/>
                    </a:lnTo>
                    <a:lnTo>
                      <a:pt x="139" y="53"/>
                    </a:lnTo>
                    <a:lnTo>
                      <a:pt x="141" y="62"/>
                    </a:lnTo>
                    <a:lnTo>
                      <a:pt x="139" y="75"/>
                    </a:lnTo>
                    <a:lnTo>
                      <a:pt x="139" y="79"/>
                    </a:lnTo>
                    <a:lnTo>
                      <a:pt x="136" y="79"/>
                    </a:lnTo>
                    <a:lnTo>
                      <a:pt x="134" y="88"/>
                    </a:lnTo>
                    <a:lnTo>
                      <a:pt x="132" y="102"/>
                    </a:lnTo>
                    <a:lnTo>
                      <a:pt x="130" y="126"/>
                    </a:lnTo>
                    <a:lnTo>
                      <a:pt x="132" y="151"/>
                    </a:lnTo>
                    <a:lnTo>
                      <a:pt x="130" y="171"/>
                    </a:lnTo>
                    <a:lnTo>
                      <a:pt x="126" y="190"/>
                    </a:lnTo>
                    <a:lnTo>
                      <a:pt x="130" y="207"/>
                    </a:lnTo>
                    <a:lnTo>
                      <a:pt x="128" y="215"/>
                    </a:lnTo>
                    <a:lnTo>
                      <a:pt x="117" y="220"/>
                    </a:lnTo>
                    <a:lnTo>
                      <a:pt x="104" y="220"/>
                    </a:lnTo>
                    <a:lnTo>
                      <a:pt x="87" y="222"/>
                    </a:lnTo>
                    <a:lnTo>
                      <a:pt x="72" y="220"/>
                    </a:lnTo>
                    <a:lnTo>
                      <a:pt x="64" y="217"/>
                    </a:lnTo>
                    <a:lnTo>
                      <a:pt x="55" y="217"/>
                    </a:lnTo>
                    <a:lnTo>
                      <a:pt x="53" y="218"/>
                    </a:lnTo>
                    <a:lnTo>
                      <a:pt x="40" y="211"/>
                    </a:lnTo>
                    <a:lnTo>
                      <a:pt x="34" y="213"/>
                    </a:lnTo>
                    <a:lnTo>
                      <a:pt x="30" y="203"/>
                    </a:lnTo>
                    <a:lnTo>
                      <a:pt x="32" y="186"/>
                    </a:lnTo>
                    <a:lnTo>
                      <a:pt x="32" y="183"/>
                    </a:lnTo>
                    <a:lnTo>
                      <a:pt x="38" y="160"/>
                    </a:lnTo>
                    <a:lnTo>
                      <a:pt x="32" y="147"/>
                    </a:lnTo>
                  </a:path>
                </a:pathLst>
              </a:custGeom>
              <a:solidFill>
                <a:srgbClr val="00C0C0"/>
              </a:solidFill>
              <a:ln w="25400" cap="rnd">
                <a:solidFill>
                  <a:srgbClr val="00404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8002" name="Freeform 8"/>
              <p:cNvSpPr>
                <a:spLocks/>
              </p:cNvSpPr>
              <p:nvPr/>
            </p:nvSpPr>
            <p:spPr bwMode="auto">
              <a:xfrm>
                <a:off x="4747" y="3436"/>
                <a:ext cx="33" cy="80"/>
              </a:xfrm>
              <a:custGeom>
                <a:avLst/>
                <a:gdLst>
                  <a:gd name="T0" fmla="*/ 3 w 33"/>
                  <a:gd name="T1" fmla="*/ 4 h 80"/>
                  <a:gd name="T2" fmla="*/ 10 w 33"/>
                  <a:gd name="T3" fmla="*/ 10 h 80"/>
                  <a:gd name="T4" fmla="*/ 12 w 33"/>
                  <a:gd name="T5" fmla="*/ 10 h 80"/>
                  <a:gd name="T6" fmla="*/ 20 w 33"/>
                  <a:gd name="T7" fmla="*/ 8 h 80"/>
                  <a:gd name="T8" fmla="*/ 27 w 33"/>
                  <a:gd name="T9" fmla="*/ 0 h 80"/>
                  <a:gd name="T10" fmla="*/ 32 w 33"/>
                  <a:gd name="T11" fmla="*/ 0 h 80"/>
                  <a:gd name="T12" fmla="*/ 29 w 33"/>
                  <a:gd name="T13" fmla="*/ 15 h 80"/>
                  <a:gd name="T14" fmla="*/ 27 w 33"/>
                  <a:gd name="T15" fmla="*/ 22 h 80"/>
                  <a:gd name="T16" fmla="*/ 27 w 33"/>
                  <a:gd name="T17" fmla="*/ 33 h 80"/>
                  <a:gd name="T18" fmla="*/ 26 w 33"/>
                  <a:gd name="T19" fmla="*/ 43 h 80"/>
                  <a:gd name="T20" fmla="*/ 26 w 33"/>
                  <a:gd name="T21" fmla="*/ 51 h 80"/>
                  <a:gd name="T22" fmla="*/ 27 w 33"/>
                  <a:gd name="T23" fmla="*/ 66 h 80"/>
                  <a:gd name="T24" fmla="*/ 27 w 33"/>
                  <a:gd name="T25" fmla="*/ 79 h 80"/>
                  <a:gd name="T26" fmla="*/ 26 w 33"/>
                  <a:gd name="T27" fmla="*/ 68 h 80"/>
                  <a:gd name="T28" fmla="*/ 24 w 33"/>
                  <a:gd name="T29" fmla="*/ 54 h 80"/>
                  <a:gd name="T30" fmla="*/ 22 w 33"/>
                  <a:gd name="T31" fmla="*/ 43 h 80"/>
                  <a:gd name="T32" fmla="*/ 20 w 33"/>
                  <a:gd name="T33" fmla="*/ 31 h 80"/>
                  <a:gd name="T34" fmla="*/ 18 w 33"/>
                  <a:gd name="T35" fmla="*/ 35 h 80"/>
                  <a:gd name="T36" fmla="*/ 14 w 33"/>
                  <a:gd name="T37" fmla="*/ 27 h 80"/>
                  <a:gd name="T38" fmla="*/ 17 w 33"/>
                  <a:gd name="T39" fmla="*/ 36 h 80"/>
                  <a:gd name="T40" fmla="*/ 15 w 33"/>
                  <a:gd name="T41" fmla="*/ 46 h 80"/>
                  <a:gd name="T42" fmla="*/ 17 w 33"/>
                  <a:gd name="T43" fmla="*/ 54 h 80"/>
                  <a:gd name="T44" fmla="*/ 17 w 33"/>
                  <a:gd name="T45" fmla="*/ 70 h 80"/>
                  <a:gd name="T46" fmla="*/ 15 w 33"/>
                  <a:gd name="T47" fmla="*/ 62 h 80"/>
                  <a:gd name="T48" fmla="*/ 14 w 33"/>
                  <a:gd name="T49" fmla="*/ 53 h 80"/>
                  <a:gd name="T50" fmla="*/ 14 w 33"/>
                  <a:gd name="T51" fmla="*/ 48 h 80"/>
                  <a:gd name="T52" fmla="*/ 12 w 33"/>
                  <a:gd name="T53" fmla="*/ 41 h 80"/>
                  <a:gd name="T54" fmla="*/ 10 w 33"/>
                  <a:gd name="T55" fmla="*/ 35 h 80"/>
                  <a:gd name="T56" fmla="*/ 8 w 33"/>
                  <a:gd name="T57" fmla="*/ 37 h 80"/>
                  <a:gd name="T58" fmla="*/ 6 w 33"/>
                  <a:gd name="T59" fmla="*/ 60 h 80"/>
                  <a:gd name="T60" fmla="*/ 0 w 33"/>
                  <a:gd name="T61" fmla="*/ 75 h 80"/>
                  <a:gd name="T62" fmla="*/ 5 w 33"/>
                  <a:gd name="T63" fmla="*/ 56 h 80"/>
                  <a:gd name="T64" fmla="*/ 6 w 33"/>
                  <a:gd name="T65" fmla="*/ 39 h 80"/>
                  <a:gd name="T66" fmla="*/ 6 w 33"/>
                  <a:gd name="T67" fmla="*/ 33 h 80"/>
                  <a:gd name="T68" fmla="*/ 8 w 33"/>
                  <a:gd name="T69" fmla="*/ 22 h 80"/>
                  <a:gd name="T70" fmla="*/ 8 w 33"/>
                  <a:gd name="T71" fmla="*/ 17 h 80"/>
                  <a:gd name="T72" fmla="*/ 6 w 33"/>
                  <a:gd name="T73" fmla="*/ 8 h 80"/>
                  <a:gd name="T74" fmla="*/ 3 w 33"/>
                  <a:gd name="T75" fmla="*/ 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
                  <a:gd name="T115" fmla="*/ 0 h 80"/>
                  <a:gd name="T116" fmla="*/ 33 w 33"/>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 h="80">
                    <a:moveTo>
                      <a:pt x="3" y="4"/>
                    </a:moveTo>
                    <a:lnTo>
                      <a:pt x="10" y="10"/>
                    </a:lnTo>
                    <a:lnTo>
                      <a:pt x="12" y="10"/>
                    </a:lnTo>
                    <a:lnTo>
                      <a:pt x="20" y="8"/>
                    </a:lnTo>
                    <a:lnTo>
                      <a:pt x="27" y="0"/>
                    </a:lnTo>
                    <a:lnTo>
                      <a:pt x="32" y="0"/>
                    </a:lnTo>
                    <a:lnTo>
                      <a:pt x="29" y="15"/>
                    </a:lnTo>
                    <a:lnTo>
                      <a:pt x="27" y="22"/>
                    </a:lnTo>
                    <a:lnTo>
                      <a:pt x="27" y="33"/>
                    </a:lnTo>
                    <a:lnTo>
                      <a:pt x="26" y="43"/>
                    </a:lnTo>
                    <a:lnTo>
                      <a:pt x="26" y="51"/>
                    </a:lnTo>
                    <a:lnTo>
                      <a:pt x="27" y="66"/>
                    </a:lnTo>
                    <a:lnTo>
                      <a:pt x="27" y="79"/>
                    </a:lnTo>
                    <a:lnTo>
                      <a:pt x="26" y="68"/>
                    </a:lnTo>
                    <a:lnTo>
                      <a:pt x="24" y="54"/>
                    </a:lnTo>
                    <a:lnTo>
                      <a:pt x="22" y="43"/>
                    </a:lnTo>
                    <a:lnTo>
                      <a:pt x="20" y="31"/>
                    </a:lnTo>
                    <a:lnTo>
                      <a:pt x="18" y="35"/>
                    </a:lnTo>
                    <a:lnTo>
                      <a:pt x="14" y="27"/>
                    </a:lnTo>
                    <a:lnTo>
                      <a:pt x="17" y="36"/>
                    </a:lnTo>
                    <a:lnTo>
                      <a:pt x="15" y="46"/>
                    </a:lnTo>
                    <a:lnTo>
                      <a:pt x="17" y="54"/>
                    </a:lnTo>
                    <a:lnTo>
                      <a:pt x="17" y="70"/>
                    </a:lnTo>
                    <a:lnTo>
                      <a:pt x="15" y="62"/>
                    </a:lnTo>
                    <a:lnTo>
                      <a:pt x="14" y="53"/>
                    </a:lnTo>
                    <a:lnTo>
                      <a:pt x="14" y="48"/>
                    </a:lnTo>
                    <a:lnTo>
                      <a:pt x="12" y="41"/>
                    </a:lnTo>
                    <a:lnTo>
                      <a:pt x="10" y="35"/>
                    </a:lnTo>
                    <a:lnTo>
                      <a:pt x="8" y="37"/>
                    </a:lnTo>
                    <a:lnTo>
                      <a:pt x="6" y="60"/>
                    </a:lnTo>
                    <a:lnTo>
                      <a:pt x="0" y="75"/>
                    </a:lnTo>
                    <a:lnTo>
                      <a:pt x="5" y="56"/>
                    </a:lnTo>
                    <a:lnTo>
                      <a:pt x="6" y="39"/>
                    </a:lnTo>
                    <a:lnTo>
                      <a:pt x="6" y="33"/>
                    </a:lnTo>
                    <a:lnTo>
                      <a:pt x="8" y="22"/>
                    </a:lnTo>
                    <a:lnTo>
                      <a:pt x="8" y="17"/>
                    </a:lnTo>
                    <a:lnTo>
                      <a:pt x="6" y="8"/>
                    </a:lnTo>
                    <a:lnTo>
                      <a:pt x="3" y="4"/>
                    </a:lnTo>
                  </a:path>
                </a:pathLst>
              </a:custGeom>
              <a:solidFill>
                <a:srgbClr val="00404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8003" name="Freeform 9"/>
              <p:cNvSpPr>
                <a:spLocks/>
              </p:cNvSpPr>
              <p:nvPr/>
            </p:nvSpPr>
            <p:spPr bwMode="auto">
              <a:xfrm>
                <a:off x="4742" y="3425"/>
                <a:ext cx="12" cy="19"/>
              </a:xfrm>
              <a:custGeom>
                <a:avLst/>
                <a:gdLst>
                  <a:gd name="T0" fmla="*/ 1 w 12"/>
                  <a:gd name="T1" fmla="*/ 0 h 19"/>
                  <a:gd name="T2" fmla="*/ 0 w 12"/>
                  <a:gd name="T3" fmla="*/ 9 h 19"/>
                  <a:gd name="T4" fmla="*/ 1 w 12"/>
                  <a:gd name="T5" fmla="*/ 18 h 19"/>
                  <a:gd name="T6" fmla="*/ 11 w 12"/>
                  <a:gd name="T7" fmla="*/ 17 h 19"/>
                  <a:gd name="T8" fmla="*/ 10 w 12"/>
                  <a:gd name="T9" fmla="*/ 9 h 19"/>
                  <a:gd name="T10" fmla="*/ 1 w 12"/>
                  <a:gd name="T11" fmla="*/ 0 h 19"/>
                  <a:gd name="T12" fmla="*/ 0 60000 65536"/>
                  <a:gd name="T13" fmla="*/ 0 60000 65536"/>
                  <a:gd name="T14" fmla="*/ 0 60000 65536"/>
                  <a:gd name="T15" fmla="*/ 0 60000 65536"/>
                  <a:gd name="T16" fmla="*/ 0 60000 65536"/>
                  <a:gd name="T17" fmla="*/ 0 60000 65536"/>
                  <a:gd name="T18" fmla="*/ 0 w 12"/>
                  <a:gd name="T19" fmla="*/ 0 h 19"/>
                  <a:gd name="T20" fmla="*/ 12 w 12"/>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2" h="19">
                    <a:moveTo>
                      <a:pt x="1" y="0"/>
                    </a:moveTo>
                    <a:lnTo>
                      <a:pt x="0" y="9"/>
                    </a:lnTo>
                    <a:lnTo>
                      <a:pt x="1" y="18"/>
                    </a:lnTo>
                    <a:lnTo>
                      <a:pt x="11" y="17"/>
                    </a:lnTo>
                    <a:lnTo>
                      <a:pt x="10" y="9"/>
                    </a:lnTo>
                    <a:lnTo>
                      <a:pt x="1" y="0"/>
                    </a:lnTo>
                  </a:path>
                </a:pathLst>
              </a:custGeom>
              <a:solidFill>
                <a:srgbClr val="00404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8004" name="Freeform 10"/>
              <p:cNvSpPr>
                <a:spLocks/>
              </p:cNvSpPr>
              <p:nvPr/>
            </p:nvSpPr>
            <p:spPr bwMode="auto">
              <a:xfrm>
                <a:off x="4745" y="3425"/>
                <a:ext cx="27" cy="21"/>
              </a:xfrm>
              <a:custGeom>
                <a:avLst/>
                <a:gdLst>
                  <a:gd name="T0" fmla="*/ 0 w 27"/>
                  <a:gd name="T1" fmla="*/ 0 h 21"/>
                  <a:gd name="T2" fmla="*/ 6 w 27"/>
                  <a:gd name="T3" fmla="*/ 14 h 21"/>
                  <a:gd name="T4" fmla="*/ 9 w 27"/>
                  <a:gd name="T5" fmla="*/ 17 h 21"/>
                  <a:gd name="T6" fmla="*/ 11 w 27"/>
                  <a:gd name="T7" fmla="*/ 14 h 21"/>
                  <a:gd name="T8" fmla="*/ 13 w 27"/>
                  <a:gd name="T9" fmla="*/ 17 h 21"/>
                  <a:gd name="T10" fmla="*/ 16 w 27"/>
                  <a:gd name="T11" fmla="*/ 20 h 21"/>
                  <a:gd name="T12" fmla="*/ 19 w 27"/>
                  <a:gd name="T13" fmla="*/ 20 h 21"/>
                  <a:gd name="T14" fmla="*/ 22 w 27"/>
                  <a:gd name="T15" fmla="*/ 19 h 21"/>
                  <a:gd name="T16" fmla="*/ 26 w 27"/>
                  <a:gd name="T17" fmla="*/ 16 h 21"/>
                  <a:gd name="T18" fmla="*/ 26 w 27"/>
                  <a:gd name="T19" fmla="*/ 12 h 21"/>
                  <a:gd name="T20" fmla="*/ 24 w 27"/>
                  <a:gd name="T21" fmla="*/ 14 h 21"/>
                  <a:gd name="T22" fmla="*/ 13 w 27"/>
                  <a:gd name="T23" fmla="*/ 8 h 21"/>
                  <a:gd name="T24" fmla="*/ 0 w 27"/>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1"/>
                  <a:gd name="T41" fmla="*/ 27 w 2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1">
                    <a:moveTo>
                      <a:pt x="0" y="0"/>
                    </a:moveTo>
                    <a:lnTo>
                      <a:pt x="6" y="14"/>
                    </a:lnTo>
                    <a:lnTo>
                      <a:pt x="9" y="17"/>
                    </a:lnTo>
                    <a:lnTo>
                      <a:pt x="11" y="14"/>
                    </a:lnTo>
                    <a:lnTo>
                      <a:pt x="13" y="17"/>
                    </a:lnTo>
                    <a:lnTo>
                      <a:pt x="16" y="20"/>
                    </a:lnTo>
                    <a:lnTo>
                      <a:pt x="19" y="20"/>
                    </a:lnTo>
                    <a:lnTo>
                      <a:pt x="22" y="19"/>
                    </a:lnTo>
                    <a:lnTo>
                      <a:pt x="26" y="16"/>
                    </a:lnTo>
                    <a:lnTo>
                      <a:pt x="26" y="12"/>
                    </a:lnTo>
                    <a:lnTo>
                      <a:pt x="24" y="14"/>
                    </a:lnTo>
                    <a:lnTo>
                      <a:pt x="13" y="8"/>
                    </a:lnTo>
                    <a:lnTo>
                      <a:pt x="0" y="0"/>
                    </a:lnTo>
                  </a:path>
                </a:pathLst>
              </a:custGeom>
              <a:solidFill>
                <a:srgbClr val="00404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8005" name="Freeform 11"/>
              <p:cNvSpPr>
                <a:spLocks/>
              </p:cNvSpPr>
              <p:nvPr/>
            </p:nvSpPr>
            <p:spPr bwMode="auto">
              <a:xfrm>
                <a:off x="4768" y="3406"/>
                <a:ext cx="8" cy="23"/>
              </a:xfrm>
              <a:custGeom>
                <a:avLst/>
                <a:gdLst>
                  <a:gd name="T0" fmla="*/ 0 w 8"/>
                  <a:gd name="T1" fmla="*/ 0 h 23"/>
                  <a:gd name="T2" fmla="*/ 0 w 8"/>
                  <a:gd name="T3" fmla="*/ 8 h 23"/>
                  <a:gd name="T4" fmla="*/ 2 w 8"/>
                  <a:gd name="T5" fmla="*/ 10 h 23"/>
                  <a:gd name="T6" fmla="*/ 6 w 8"/>
                  <a:gd name="T7" fmla="*/ 16 h 23"/>
                  <a:gd name="T8" fmla="*/ 7 w 8"/>
                  <a:gd name="T9" fmla="*/ 22 h 23"/>
                  <a:gd name="T10" fmla="*/ 7 w 8"/>
                  <a:gd name="T11" fmla="*/ 12 h 23"/>
                  <a:gd name="T12" fmla="*/ 5 w 8"/>
                  <a:gd name="T13" fmla="*/ 8 h 23"/>
                  <a:gd name="T14" fmla="*/ 0 w 8"/>
                  <a:gd name="T15" fmla="*/ 0 h 2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3"/>
                  <a:gd name="T26" fmla="*/ 8 w 8"/>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3">
                    <a:moveTo>
                      <a:pt x="0" y="0"/>
                    </a:moveTo>
                    <a:lnTo>
                      <a:pt x="0" y="8"/>
                    </a:lnTo>
                    <a:lnTo>
                      <a:pt x="2" y="10"/>
                    </a:lnTo>
                    <a:lnTo>
                      <a:pt x="6" y="16"/>
                    </a:lnTo>
                    <a:lnTo>
                      <a:pt x="7" y="22"/>
                    </a:lnTo>
                    <a:lnTo>
                      <a:pt x="7" y="12"/>
                    </a:lnTo>
                    <a:lnTo>
                      <a:pt x="5" y="8"/>
                    </a:lnTo>
                    <a:lnTo>
                      <a:pt x="0" y="0"/>
                    </a:lnTo>
                  </a:path>
                </a:pathLst>
              </a:custGeom>
              <a:solidFill>
                <a:srgbClr val="00404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8006" name="Freeform 12"/>
              <p:cNvSpPr>
                <a:spLocks/>
              </p:cNvSpPr>
              <p:nvPr/>
            </p:nvSpPr>
            <p:spPr bwMode="auto">
              <a:xfrm>
                <a:off x="4761" y="3387"/>
                <a:ext cx="21" cy="38"/>
              </a:xfrm>
              <a:custGeom>
                <a:avLst/>
                <a:gdLst>
                  <a:gd name="T0" fmla="*/ 0 w 21"/>
                  <a:gd name="T1" fmla="*/ 0 h 38"/>
                  <a:gd name="T2" fmla="*/ 4 w 21"/>
                  <a:gd name="T3" fmla="*/ 5 h 38"/>
                  <a:gd name="T4" fmla="*/ 6 w 21"/>
                  <a:gd name="T5" fmla="*/ 12 h 38"/>
                  <a:gd name="T6" fmla="*/ 6 w 21"/>
                  <a:gd name="T7" fmla="*/ 9 h 38"/>
                  <a:gd name="T8" fmla="*/ 11 w 21"/>
                  <a:gd name="T9" fmla="*/ 16 h 38"/>
                  <a:gd name="T10" fmla="*/ 11 w 21"/>
                  <a:gd name="T11" fmla="*/ 25 h 38"/>
                  <a:gd name="T12" fmla="*/ 14 w 21"/>
                  <a:gd name="T13" fmla="*/ 28 h 38"/>
                  <a:gd name="T14" fmla="*/ 17 w 21"/>
                  <a:gd name="T15" fmla="*/ 28 h 38"/>
                  <a:gd name="T16" fmla="*/ 17 w 21"/>
                  <a:gd name="T17" fmla="*/ 33 h 38"/>
                  <a:gd name="T18" fmla="*/ 17 w 21"/>
                  <a:gd name="T19" fmla="*/ 37 h 38"/>
                  <a:gd name="T20" fmla="*/ 20 w 21"/>
                  <a:gd name="T21" fmla="*/ 26 h 38"/>
                  <a:gd name="T22" fmla="*/ 20 w 21"/>
                  <a:gd name="T23" fmla="*/ 20 h 38"/>
                  <a:gd name="T24" fmla="*/ 16 w 21"/>
                  <a:gd name="T25" fmla="*/ 14 h 38"/>
                  <a:gd name="T26" fmla="*/ 13 w 21"/>
                  <a:gd name="T27" fmla="*/ 9 h 38"/>
                  <a:gd name="T28" fmla="*/ 8 w 21"/>
                  <a:gd name="T29" fmla="*/ 7 h 38"/>
                  <a:gd name="T30" fmla="*/ 0 w 21"/>
                  <a:gd name="T31" fmla="*/ 0 h 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38"/>
                  <a:gd name="T50" fmla="*/ 21 w 21"/>
                  <a:gd name="T51" fmla="*/ 38 h 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38">
                    <a:moveTo>
                      <a:pt x="0" y="0"/>
                    </a:moveTo>
                    <a:lnTo>
                      <a:pt x="4" y="5"/>
                    </a:lnTo>
                    <a:lnTo>
                      <a:pt x="6" y="12"/>
                    </a:lnTo>
                    <a:lnTo>
                      <a:pt x="6" y="9"/>
                    </a:lnTo>
                    <a:lnTo>
                      <a:pt x="11" y="16"/>
                    </a:lnTo>
                    <a:lnTo>
                      <a:pt x="11" y="25"/>
                    </a:lnTo>
                    <a:lnTo>
                      <a:pt x="14" y="28"/>
                    </a:lnTo>
                    <a:lnTo>
                      <a:pt x="17" y="28"/>
                    </a:lnTo>
                    <a:lnTo>
                      <a:pt x="17" y="33"/>
                    </a:lnTo>
                    <a:lnTo>
                      <a:pt x="17" y="37"/>
                    </a:lnTo>
                    <a:lnTo>
                      <a:pt x="20" y="26"/>
                    </a:lnTo>
                    <a:lnTo>
                      <a:pt x="20" y="20"/>
                    </a:lnTo>
                    <a:lnTo>
                      <a:pt x="16" y="14"/>
                    </a:lnTo>
                    <a:lnTo>
                      <a:pt x="13" y="9"/>
                    </a:lnTo>
                    <a:lnTo>
                      <a:pt x="8" y="7"/>
                    </a:lnTo>
                    <a:lnTo>
                      <a:pt x="0" y="0"/>
                    </a:lnTo>
                  </a:path>
                </a:pathLst>
              </a:custGeom>
              <a:solidFill>
                <a:srgbClr val="00404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8007" name="Freeform 13"/>
              <p:cNvSpPr>
                <a:spLocks/>
              </p:cNvSpPr>
              <p:nvPr/>
            </p:nvSpPr>
            <p:spPr bwMode="auto">
              <a:xfrm>
                <a:off x="4755" y="3379"/>
                <a:ext cx="29" cy="33"/>
              </a:xfrm>
              <a:custGeom>
                <a:avLst/>
                <a:gdLst>
                  <a:gd name="T0" fmla="*/ 0 w 29"/>
                  <a:gd name="T1" fmla="*/ 0 h 33"/>
                  <a:gd name="T2" fmla="*/ 0 w 29"/>
                  <a:gd name="T3" fmla="*/ 3 h 33"/>
                  <a:gd name="T4" fmla="*/ 5 w 29"/>
                  <a:gd name="T5" fmla="*/ 6 h 33"/>
                  <a:gd name="T6" fmla="*/ 7 w 29"/>
                  <a:gd name="T7" fmla="*/ 6 h 33"/>
                  <a:gd name="T8" fmla="*/ 10 w 29"/>
                  <a:gd name="T9" fmla="*/ 8 h 33"/>
                  <a:gd name="T10" fmla="*/ 15 w 29"/>
                  <a:gd name="T11" fmla="*/ 13 h 33"/>
                  <a:gd name="T12" fmla="*/ 19 w 29"/>
                  <a:gd name="T13" fmla="*/ 14 h 33"/>
                  <a:gd name="T14" fmla="*/ 23 w 29"/>
                  <a:gd name="T15" fmla="*/ 20 h 33"/>
                  <a:gd name="T16" fmla="*/ 25 w 29"/>
                  <a:gd name="T17" fmla="*/ 25 h 33"/>
                  <a:gd name="T18" fmla="*/ 26 w 29"/>
                  <a:gd name="T19" fmla="*/ 32 h 33"/>
                  <a:gd name="T20" fmla="*/ 28 w 29"/>
                  <a:gd name="T21" fmla="*/ 25 h 33"/>
                  <a:gd name="T22" fmla="*/ 26 w 29"/>
                  <a:gd name="T23" fmla="*/ 20 h 33"/>
                  <a:gd name="T24" fmla="*/ 23 w 29"/>
                  <a:gd name="T25" fmla="*/ 14 h 33"/>
                  <a:gd name="T26" fmla="*/ 19 w 29"/>
                  <a:gd name="T27" fmla="*/ 10 h 33"/>
                  <a:gd name="T28" fmla="*/ 13 w 29"/>
                  <a:gd name="T29" fmla="*/ 3 h 33"/>
                  <a:gd name="T30" fmla="*/ 10 w 29"/>
                  <a:gd name="T31" fmla="*/ 2 h 33"/>
                  <a:gd name="T32" fmla="*/ 5 w 29"/>
                  <a:gd name="T33" fmla="*/ 0 h 33"/>
                  <a:gd name="T34" fmla="*/ 0 w 29"/>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33"/>
                  <a:gd name="T56" fmla="*/ 29 w 29"/>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33">
                    <a:moveTo>
                      <a:pt x="0" y="0"/>
                    </a:moveTo>
                    <a:lnTo>
                      <a:pt x="0" y="3"/>
                    </a:lnTo>
                    <a:lnTo>
                      <a:pt x="5" y="6"/>
                    </a:lnTo>
                    <a:lnTo>
                      <a:pt x="7" y="6"/>
                    </a:lnTo>
                    <a:lnTo>
                      <a:pt x="10" y="8"/>
                    </a:lnTo>
                    <a:lnTo>
                      <a:pt x="15" y="13"/>
                    </a:lnTo>
                    <a:lnTo>
                      <a:pt x="19" y="14"/>
                    </a:lnTo>
                    <a:lnTo>
                      <a:pt x="23" y="20"/>
                    </a:lnTo>
                    <a:lnTo>
                      <a:pt x="25" y="25"/>
                    </a:lnTo>
                    <a:lnTo>
                      <a:pt x="26" y="32"/>
                    </a:lnTo>
                    <a:lnTo>
                      <a:pt x="28" y="25"/>
                    </a:lnTo>
                    <a:lnTo>
                      <a:pt x="26" y="20"/>
                    </a:lnTo>
                    <a:lnTo>
                      <a:pt x="23" y="14"/>
                    </a:lnTo>
                    <a:lnTo>
                      <a:pt x="19" y="10"/>
                    </a:lnTo>
                    <a:lnTo>
                      <a:pt x="13" y="3"/>
                    </a:lnTo>
                    <a:lnTo>
                      <a:pt x="10" y="2"/>
                    </a:lnTo>
                    <a:lnTo>
                      <a:pt x="5" y="0"/>
                    </a:lnTo>
                    <a:lnTo>
                      <a:pt x="0" y="0"/>
                    </a:lnTo>
                  </a:path>
                </a:pathLst>
              </a:custGeom>
              <a:solidFill>
                <a:srgbClr val="00404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8008" name="Freeform 14"/>
              <p:cNvSpPr>
                <a:spLocks/>
              </p:cNvSpPr>
              <p:nvPr/>
            </p:nvSpPr>
            <p:spPr bwMode="auto">
              <a:xfrm>
                <a:off x="4762" y="3378"/>
                <a:ext cx="22" cy="21"/>
              </a:xfrm>
              <a:custGeom>
                <a:avLst/>
                <a:gdLst>
                  <a:gd name="T0" fmla="*/ 0 w 22"/>
                  <a:gd name="T1" fmla="*/ 0 h 21"/>
                  <a:gd name="T2" fmla="*/ 4 w 22"/>
                  <a:gd name="T3" fmla="*/ 0 h 21"/>
                  <a:gd name="T4" fmla="*/ 9 w 22"/>
                  <a:gd name="T5" fmla="*/ 2 h 21"/>
                  <a:gd name="T6" fmla="*/ 14 w 22"/>
                  <a:gd name="T7" fmla="*/ 8 h 21"/>
                  <a:gd name="T8" fmla="*/ 15 w 22"/>
                  <a:gd name="T9" fmla="*/ 8 h 21"/>
                  <a:gd name="T10" fmla="*/ 18 w 22"/>
                  <a:gd name="T11" fmla="*/ 14 h 21"/>
                  <a:gd name="T12" fmla="*/ 21 w 22"/>
                  <a:gd name="T13" fmla="*/ 20 h 21"/>
                  <a:gd name="T14" fmla="*/ 20 w 22"/>
                  <a:gd name="T15" fmla="*/ 12 h 21"/>
                  <a:gd name="T16" fmla="*/ 17 w 22"/>
                  <a:gd name="T17" fmla="*/ 8 h 21"/>
                  <a:gd name="T18" fmla="*/ 12 w 22"/>
                  <a:gd name="T19" fmla="*/ 4 h 21"/>
                  <a:gd name="T20" fmla="*/ 9 w 22"/>
                  <a:gd name="T21" fmla="*/ 1 h 21"/>
                  <a:gd name="T22" fmla="*/ 0 w 22"/>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21"/>
                  <a:gd name="T38" fmla="*/ 22 w 22"/>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21">
                    <a:moveTo>
                      <a:pt x="0" y="0"/>
                    </a:moveTo>
                    <a:lnTo>
                      <a:pt x="4" y="0"/>
                    </a:lnTo>
                    <a:lnTo>
                      <a:pt x="9" y="2"/>
                    </a:lnTo>
                    <a:lnTo>
                      <a:pt x="14" y="8"/>
                    </a:lnTo>
                    <a:lnTo>
                      <a:pt x="15" y="8"/>
                    </a:lnTo>
                    <a:lnTo>
                      <a:pt x="18" y="14"/>
                    </a:lnTo>
                    <a:lnTo>
                      <a:pt x="21" y="20"/>
                    </a:lnTo>
                    <a:lnTo>
                      <a:pt x="20" y="12"/>
                    </a:lnTo>
                    <a:lnTo>
                      <a:pt x="17" y="8"/>
                    </a:lnTo>
                    <a:lnTo>
                      <a:pt x="12" y="4"/>
                    </a:lnTo>
                    <a:lnTo>
                      <a:pt x="9" y="1"/>
                    </a:lnTo>
                    <a:lnTo>
                      <a:pt x="0" y="0"/>
                    </a:lnTo>
                  </a:path>
                </a:pathLst>
              </a:custGeom>
              <a:solidFill>
                <a:srgbClr val="00404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8009" name="Freeform 15"/>
              <p:cNvSpPr>
                <a:spLocks/>
              </p:cNvSpPr>
              <p:nvPr/>
            </p:nvSpPr>
            <p:spPr bwMode="auto">
              <a:xfrm>
                <a:off x="4640" y="3476"/>
                <a:ext cx="12" cy="19"/>
              </a:xfrm>
              <a:custGeom>
                <a:avLst/>
                <a:gdLst>
                  <a:gd name="T0" fmla="*/ 11 w 12"/>
                  <a:gd name="T1" fmla="*/ 0 h 19"/>
                  <a:gd name="T2" fmla="*/ 1 w 12"/>
                  <a:gd name="T3" fmla="*/ 3 h 19"/>
                  <a:gd name="T4" fmla="*/ 0 w 12"/>
                  <a:gd name="T5" fmla="*/ 6 h 19"/>
                  <a:gd name="T6" fmla="*/ 0 w 12"/>
                  <a:gd name="T7" fmla="*/ 11 h 19"/>
                  <a:gd name="T8" fmla="*/ 0 w 12"/>
                  <a:gd name="T9" fmla="*/ 18 h 19"/>
                  <a:gd name="T10" fmla="*/ 11 w 12"/>
                  <a:gd name="T11" fmla="*/ 0 h 19"/>
                  <a:gd name="T12" fmla="*/ 0 60000 65536"/>
                  <a:gd name="T13" fmla="*/ 0 60000 65536"/>
                  <a:gd name="T14" fmla="*/ 0 60000 65536"/>
                  <a:gd name="T15" fmla="*/ 0 60000 65536"/>
                  <a:gd name="T16" fmla="*/ 0 60000 65536"/>
                  <a:gd name="T17" fmla="*/ 0 60000 65536"/>
                  <a:gd name="T18" fmla="*/ 0 w 12"/>
                  <a:gd name="T19" fmla="*/ 0 h 19"/>
                  <a:gd name="T20" fmla="*/ 12 w 12"/>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2" h="19">
                    <a:moveTo>
                      <a:pt x="11" y="0"/>
                    </a:moveTo>
                    <a:lnTo>
                      <a:pt x="1" y="3"/>
                    </a:lnTo>
                    <a:lnTo>
                      <a:pt x="0" y="6"/>
                    </a:lnTo>
                    <a:lnTo>
                      <a:pt x="0" y="11"/>
                    </a:lnTo>
                    <a:lnTo>
                      <a:pt x="0" y="18"/>
                    </a:lnTo>
                    <a:lnTo>
                      <a:pt x="11" y="0"/>
                    </a:lnTo>
                  </a:path>
                </a:pathLst>
              </a:custGeom>
              <a:solidFill>
                <a:srgbClr val="00404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8010" name="Freeform 16"/>
              <p:cNvSpPr>
                <a:spLocks/>
              </p:cNvSpPr>
              <p:nvPr/>
            </p:nvSpPr>
            <p:spPr bwMode="auto">
              <a:xfrm>
                <a:off x="4664" y="3468"/>
                <a:ext cx="20" cy="57"/>
              </a:xfrm>
              <a:custGeom>
                <a:avLst/>
                <a:gdLst>
                  <a:gd name="T0" fmla="*/ 6 w 20"/>
                  <a:gd name="T1" fmla="*/ 0 h 57"/>
                  <a:gd name="T2" fmla="*/ 6 w 20"/>
                  <a:gd name="T3" fmla="*/ 7 h 57"/>
                  <a:gd name="T4" fmla="*/ 3 w 20"/>
                  <a:gd name="T5" fmla="*/ 8 h 57"/>
                  <a:gd name="T6" fmla="*/ 0 w 20"/>
                  <a:gd name="T7" fmla="*/ 5 h 57"/>
                  <a:gd name="T8" fmla="*/ 0 w 20"/>
                  <a:gd name="T9" fmla="*/ 10 h 57"/>
                  <a:gd name="T10" fmla="*/ 4 w 20"/>
                  <a:gd name="T11" fmla="*/ 17 h 57"/>
                  <a:gd name="T12" fmla="*/ 4 w 20"/>
                  <a:gd name="T13" fmla="*/ 23 h 57"/>
                  <a:gd name="T14" fmla="*/ 0 w 20"/>
                  <a:gd name="T15" fmla="*/ 18 h 57"/>
                  <a:gd name="T16" fmla="*/ 3 w 20"/>
                  <a:gd name="T17" fmla="*/ 28 h 57"/>
                  <a:gd name="T18" fmla="*/ 6 w 20"/>
                  <a:gd name="T19" fmla="*/ 38 h 57"/>
                  <a:gd name="T20" fmla="*/ 6 w 20"/>
                  <a:gd name="T21" fmla="*/ 43 h 57"/>
                  <a:gd name="T22" fmla="*/ 11 w 20"/>
                  <a:gd name="T23" fmla="*/ 41 h 57"/>
                  <a:gd name="T24" fmla="*/ 18 w 20"/>
                  <a:gd name="T25" fmla="*/ 56 h 57"/>
                  <a:gd name="T26" fmla="*/ 18 w 20"/>
                  <a:gd name="T27" fmla="*/ 50 h 57"/>
                  <a:gd name="T28" fmla="*/ 18 w 20"/>
                  <a:gd name="T29" fmla="*/ 41 h 57"/>
                  <a:gd name="T30" fmla="*/ 19 w 20"/>
                  <a:gd name="T31" fmla="*/ 36 h 57"/>
                  <a:gd name="T32" fmla="*/ 15 w 20"/>
                  <a:gd name="T33" fmla="*/ 36 h 57"/>
                  <a:gd name="T34" fmla="*/ 13 w 20"/>
                  <a:gd name="T35" fmla="*/ 33 h 57"/>
                  <a:gd name="T36" fmla="*/ 16 w 20"/>
                  <a:gd name="T37" fmla="*/ 18 h 57"/>
                  <a:gd name="T38" fmla="*/ 6 w 20"/>
                  <a:gd name="T39" fmla="*/ 0 h 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57"/>
                  <a:gd name="T62" fmla="*/ 20 w 20"/>
                  <a:gd name="T63" fmla="*/ 57 h 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57">
                    <a:moveTo>
                      <a:pt x="6" y="0"/>
                    </a:moveTo>
                    <a:lnTo>
                      <a:pt x="6" y="7"/>
                    </a:lnTo>
                    <a:lnTo>
                      <a:pt x="3" y="8"/>
                    </a:lnTo>
                    <a:lnTo>
                      <a:pt x="0" y="5"/>
                    </a:lnTo>
                    <a:lnTo>
                      <a:pt x="0" y="10"/>
                    </a:lnTo>
                    <a:lnTo>
                      <a:pt x="4" y="17"/>
                    </a:lnTo>
                    <a:lnTo>
                      <a:pt x="4" y="23"/>
                    </a:lnTo>
                    <a:lnTo>
                      <a:pt x="0" y="18"/>
                    </a:lnTo>
                    <a:lnTo>
                      <a:pt x="3" y="28"/>
                    </a:lnTo>
                    <a:lnTo>
                      <a:pt x="6" y="38"/>
                    </a:lnTo>
                    <a:lnTo>
                      <a:pt x="6" y="43"/>
                    </a:lnTo>
                    <a:lnTo>
                      <a:pt x="11" y="41"/>
                    </a:lnTo>
                    <a:lnTo>
                      <a:pt x="18" y="56"/>
                    </a:lnTo>
                    <a:lnTo>
                      <a:pt x="18" y="50"/>
                    </a:lnTo>
                    <a:lnTo>
                      <a:pt x="18" y="41"/>
                    </a:lnTo>
                    <a:lnTo>
                      <a:pt x="19" y="36"/>
                    </a:lnTo>
                    <a:lnTo>
                      <a:pt x="15" y="36"/>
                    </a:lnTo>
                    <a:lnTo>
                      <a:pt x="13" y="33"/>
                    </a:lnTo>
                    <a:lnTo>
                      <a:pt x="16" y="18"/>
                    </a:lnTo>
                    <a:lnTo>
                      <a:pt x="6" y="0"/>
                    </a:lnTo>
                  </a:path>
                </a:pathLst>
              </a:custGeom>
              <a:solidFill>
                <a:srgbClr val="00404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8011" name="Freeform 17"/>
              <p:cNvSpPr>
                <a:spLocks/>
              </p:cNvSpPr>
              <p:nvPr/>
            </p:nvSpPr>
            <p:spPr bwMode="auto">
              <a:xfrm>
                <a:off x="4672" y="3519"/>
                <a:ext cx="17" cy="40"/>
              </a:xfrm>
              <a:custGeom>
                <a:avLst/>
                <a:gdLst>
                  <a:gd name="T0" fmla="*/ 5 w 17"/>
                  <a:gd name="T1" fmla="*/ 0 h 40"/>
                  <a:gd name="T2" fmla="*/ 7 w 17"/>
                  <a:gd name="T3" fmla="*/ 5 h 40"/>
                  <a:gd name="T4" fmla="*/ 5 w 17"/>
                  <a:gd name="T5" fmla="*/ 14 h 40"/>
                  <a:gd name="T6" fmla="*/ 7 w 17"/>
                  <a:gd name="T7" fmla="*/ 28 h 40"/>
                  <a:gd name="T8" fmla="*/ 16 w 17"/>
                  <a:gd name="T9" fmla="*/ 39 h 40"/>
                  <a:gd name="T10" fmla="*/ 6 w 17"/>
                  <a:gd name="T11" fmla="*/ 25 h 40"/>
                  <a:gd name="T12" fmla="*/ 4 w 17"/>
                  <a:gd name="T13" fmla="*/ 18 h 40"/>
                  <a:gd name="T14" fmla="*/ 0 w 17"/>
                  <a:gd name="T15" fmla="*/ 18 h 40"/>
                  <a:gd name="T16" fmla="*/ 5 w 17"/>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40"/>
                  <a:gd name="T29" fmla="*/ 17 w 17"/>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40">
                    <a:moveTo>
                      <a:pt x="5" y="0"/>
                    </a:moveTo>
                    <a:lnTo>
                      <a:pt x="7" y="5"/>
                    </a:lnTo>
                    <a:lnTo>
                      <a:pt x="5" y="14"/>
                    </a:lnTo>
                    <a:lnTo>
                      <a:pt x="7" y="28"/>
                    </a:lnTo>
                    <a:lnTo>
                      <a:pt x="16" y="39"/>
                    </a:lnTo>
                    <a:lnTo>
                      <a:pt x="6" y="25"/>
                    </a:lnTo>
                    <a:lnTo>
                      <a:pt x="4" y="18"/>
                    </a:lnTo>
                    <a:lnTo>
                      <a:pt x="0" y="18"/>
                    </a:lnTo>
                    <a:lnTo>
                      <a:pt x="5" y="0"/>
                    </a:lnTo>
                  </a:path>
                </a:pathLst>
              </a:custGeom>
              <a:solidFill>
                <a:srgbClr val="00404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sp>
          <p:nvSpPr>
            <p:cNvPr id="7951" name="Freeform 18"/>
            <p:cNvSpPr>
              <a:spLocks/>
            </p:cNvSpPr>
            <p:nvPr/>
          </p:nvSpPr>
          <p:spPr bwMode="auto">
            <a:xfrm>
              <a:off x="4700" y="3240"/>
              <a:ext cx="54" cy="67"/>
            </a:xfrm>
            <a:custGeom>
              <a:avLst/>
              <a:gdLst>
                <a:gd name="T0" fmla="*/ 4 w 54"/>
                <a:gd name="T1" fmla="*/ 60 h 67"/>
                <a:gd name="T2" fmla="*/ 2 w 54"/>
                <a:gd name="T3" fmla="*/ 57 h 67"/>
                <a:gd name="T4" fmla="*/ 0 w 54"/>
                <a:gd name="T5" fmla="*/ 55 h 67"/>
                <a:gd name="T6" fmla="*/ 0 w 54"/>
                <a:gd name="T7" fmla="*/ 51 h 67"/>
                <a:gd name="T8" fmla="*/ 0 w 54"/>
                <a:gd name="T9" fmla="*/ 49 h 67"/>
                <a:gd name="T10" fmla="*/ 2 w 54"/>
                <a:gd name="T11" fmla="*/ 47 h 67"/>
                <a:gd name="T12" fmla="*/ 2 w 54"/>
                <a:gd name="T13" fmla="*/ 40 h 67"/>
                <a:gd name="T14" fmla="*/ 4 w 54"/>
                <a:gd name="T15" fmla="*/ 34 h 67"/>
                <a:gd name="T16" fmla="*/ 6 w 54"/>
                <a:gd name="T17" fmla="*/ 28 h 67"/>
                <a:gd name="T18" fmla="*/ 6 w 54"/>
                <a:gd name="T19" fmla="*/ 23 h 67"/>
                <a:gd name="T20" fmla="*/ 10 w 54"/>
                <a:gd name="T21" fmla="*/ 15 h 67"/>
                <a:gd name="T22" fmla="*/ 12 w 54"/>
                <a:gd name="T23" fmla="*/ 11 h 67"/>
                <a:gd name="T24" fmla="*/ 13 w 54"/>
                <a:gd name="T25" fmla="*/ 8 h 67"/>
                <a:gd name="T26" fmla="*/ 13 w 54"/>
                <a:gd name="T27" fmla="*/ 6 h 67"/>
                <a:gd name="T28" fmla="*/ 17 w 54"/>
                <a:gd name="T29" fmla="*/ 4 h 67"/>
                <a:gd name="T30" fmla="*/ 23 w 54"/>
                <a:gd name="T31" fmla="*/ 0 h 67"/>
                <a:gd name="T32" fmla="*/ 25 w 54"/>
                <a:gd name="T33" fmla="*/ 0 h 67"/>
                <a:gd name="T34" fmla="*/ 27 w 54"/>
                <a:gd name="T35" fmla="*/ 0 h 67"/>
                <a:gd name="T36" fmla="*/ 30 w 54"/>
                <a:gd name="T37" fmla="*/ 0 h 67"/>
                <a:gd name="T38" fmla="*/ 32 w 54"/>
                <a:gd name="T39" fmla="*/ 0 h 67"/>
                <a:gd name="T40" fmla="*/ 36 w 54"/>
                <a:gd name="T41" fmla="*/ 2 h 67"/>
                <a:gd name="T42" fmla="*/ 38 w 54"/>
                <a:gd name="T43" fmla="*/ 4 h 67"/>
                <a:gd name="T44" fmla="*/ 42 w 54"/>
                <a:gd name="T45" fmla="*/ 8 h 67"/>
                <a:gd name="T46" fmla="*/ 44 w 54"/>
                <a:gd name="T47" fmla="*/ 11 h 67"/>
                <a:gd name="T48" fmla="*/ 47 w 54"/>
                <a:gd name="T49" fmla="*/ 19 h 67"/>
                <a:gd name="T50" fmla="*/ 49 w 54"/>
                <a:gd name="T51" fmla="*/ 23 h 67"/>
                <a:gd name="T52" fmla="*/ 51 w 54"/>
                <a:gd name="T53" fmla="*/ 30 h 67"/>
                <a:gd name="T54" fmla="*/ 51 w 54"/>
                <a:gd name="T55" fmla="*/ 38 h 67"/>
                <a:gd name="T56" fmla="*/ 53 w 54"/>
                <a:gd name="T57" fmla="*/ 43 h 67"/>
                <a:gd name="T58" fmla="*/ 53 w 54"/>
                <a:gd name="T59" fmla="*/ 49 h 67"/>
                <a:gd name="T60" fmla="*/ 53 w 54"/>
                <a:gd name="T61" fmla="*/ 55 h 67"/>
                <a:gd name="T62" fmla="*/ 53 w 54"/>
                <a:gd name="T63" fmla="*/ 58 h 67"/>
                <a:gd name="T64" fmla="*/ 53 w 54"/>
                <a:gd name="T65" fmla="*/ 60 h 67"/>
                <a:gd name="T66" fmla="*/ 53 w 54"/>
                <a:gd name="T67" fmla="*/ 62 h 67"/>
                <a:gd name="T68" fmla="*/ 49 w 54"/>
                <a:gd name="T69" fmla="*/ 66 h 67"/>
                <a:gd name="T70" fmla="*/ 4 w 54"/>
                <a:gd name="T71" fmla="*/ 60 h 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4"/>
                <a:gd name="T109" fmla="*/ 0 h 67"/>
                <a:gd name="T110" fmla="*/ 54 w 54"/>
                <a:gd name="T111" fmla="*/ 67 h 6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4" h="67">
                  <a:moveTo>
                    <a:pt x="4" y="60"/>
                  </a:moveTo>
                  <a:lnTo>
                    <a:pt x="2" y="57"/>
                  </a:lnTo>
                  <a:lnTo>
                    <a:pt x="0" y="55"/>
                  </a:lnTo>
                  <a:lnTo>
                    <a:pt x="0" y="51"/>
                  </a:lnTo>
                  <a:lnTo>
                    <a:pt x="0" y="49"/>
                  </a:lnTo>
                  <a:lnTo>
                    <a:pt x="2" y="47"/>
                  </a:lnTo>
                  <a:lnTo>
                    <a:pt x="2" y="40"/>
                  </a:lnTo>
                  <a:lnTo>
                    <a:pt x="4" y="34"/>
                  </a:lnTo>
                  <a:lnTo>
                    <a:pt x="6" y="28"/>
                  </a:lnTo>
                  <a:lnTo>
                    <a:pt x="6" y="23"/>
                  </a:lnTo>
                  <a:lnTo>
                    <a:pt x="10" y="15"/>
                  </a:lnTo>
                  <a:lnTo>
                    <a:pt x="12" y="11"/>
                  </a:lnTo>
                  <a:lnTo>
                    <a:pt x="13" y="8"/>
                  </a:lnTo>
                  <a:lnTo>
                    <a:pt x="13" y="6"/>
                  </a:lnTo>
                  <a:lnTo>
                    <a:pt x="17" y="4"/>
                  </a:lnTo>
                  <a:lnTo>
                    <a:pt x="23" y="0"/>
                  </a:lnTo>
                  <a:lnTo>
                    <a:pt x="25" y="0"/>
                  </a:lnTo>
                  <a:lnTo>
                    <a:pt x="27" y="0"/>
                  </a:lnTo>
                  <a:lnTo>
                    <a:pt x="30" y="0"/>
                  </a:lnTo>
                  <a:lnTo>
                    <a:pt x="32" y="0"/>
                  </a:lnTo>
                  <a:lnTo>
                    <a:pt x="36" y="2"/>
                  </a:lnTo>
                  <a:lnTo>
                    <a:pt x="38" y="4"/>
                  </a:lnTo>
                  <a:lnTo>
                    <a:pt x="42" y="8"/>
                  </a:lnTo>
                  <a:lnTo>
                    <a:pt x="44" y="11"/>
                  </a:lnTo>
                  <a:lnTo>
                    <a:pt x="47" y="19"/>
                  </a:lnTo>
                  <a:lnTo>
                    <a:pt x="49" y="23"/>
                  </a:lnTo>
                  <a:lnTo>
                    <a:pt x="51" y="30"/>
                  </a:lnTo>
                  <a:lnTo>
                    <a:pt x="51" y="38"/>
                  </a:lnTo>
                  <a:lnTo>
                    <a:pt x="53" y="43"/>
                  </a:lnTo>
                  <a:lnTo>
                    <a:pt x="53" y="49"/>
                  </a:lnTo>
                  <a:lnTo>
                    <a:pt x="53" y="55"/>
                  </a:lnTo>
                  <a:lnTo>
                    <a:pt x="53" y="58"/>
                  </a:lnTo>
                  <a:lnTo>
                    <a:pt x="53" y="60"/>
                  </a:lnTo>
                  <a:lnTo>
                    <a:pt x="53" y="62"/>
                  </a:lnTo>
                  <a:lnTo>
                    <a:pt x="49" y="66"/>
                  </a:lnTo>
                  <a:lnTo>
                    <a:pt x="4" y="60"/>
                  </a:lnTo>
                </a:path>
              </a:pathLst>
            </a:custGeom>
            <a:solidFill>
              <a:srgbClr val="FFFF00"/>
            </a:solidFill>
            <a:ln w="254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52" name="Freeform 19"/>
            <p:cNvSpPr>
              <a:spLocks/>
            </p:cNvSpPr>
            <p:nvPr/>
          </p:nvSpPr>
          <p:spPr bwMode="auto">
            <a:xfrm>
              <a:off x="4702" y="3291"/>
              <a:ext cx="48" cy="72"/>
            </a:xfrm>
            <a:custGeom>
              <a:avLst/>
              <a:gdLst>
                <a:gd name="T0" fmla="*/ 4 w 48"/>
                <a:gd name="T1" fmla="*/ 22 h 72"/>
                <a:gd name="T2" fmla="*/ 2 w 48"/>
                <a:gd name="T3" fmla="*/ 28 h 72"/>
                <a:gd name="T4" fmla="*/ 4 w 48"/>
                <a:gd name="T5" fmla="*/ 34 h 72"/>
                <a:gd name="T6" fmla="*/ 4 w 48"/>
                <a:gd name="T7" fmla="*/ 36 h 72"/>
                <a:gd name="T8" fmla="*/ 4 w 48"/>
                <a:gd name="T9" fmla="*/ 38 h 72"/>
                <a:gd name="T10" fmla="*/ 4 w 48"/>
                <a:gd name="T11" fmla="*/ 39 h 72"/>
                <a:gd name="T12" fmla="*/ 6 w 48"/>
                <a:gd name="T13" fmla="*/ 43 h 72"/>
                <a:gd name="T14" fmla="*/ 6 w 48"/>
                <a:gd name="T15" fmla="*/ 47 h 72"/>
                <a:gd name="T16" fmla="*/ 6 w 48"/>
                <a:gd name="T17" fmla="*/ 51 h 72"/>
                <a:gd name="T18" fmla="*/ 8 w 48"/>
                <a:gd name="T19" fmla="*/ 55 h 72"/>
                <a:gd name="T20" fmla="*/ 8 w 48"/>
                <a:gd name="T21" fmla="*/ 56 h 72"/>
                <a:gd name="T22" fmla="*/ 8 w 48"/>
                <a:gd name="T23" fmla="*/ 62 h 72"/>
                <a:gd name="T24" fmla="*/ 10 w 48"/>
                <a:gd name="T25" fmla="*/ 66 h 72"/>
                <a:gd name="T26" fmla="*/ 11 w 48"/>
                <a:gd name="T27" fmla="*/ 71 h 72"/>
                <a:gd name="T28" fmla="*/ 17 w 48"/>
                <a:gd name="T29" fmla="*/ 71 h 72"/>
                <a:gd name="T30" fmla="*/ 23 w 48"/>
                <a:gd name="T31" fmla="*/ 70 h 72"/>
                <a:gd name="T32" fmla="*/ 30 w 48"/>
                <a:gd name="T33" fmla="*/ 68 h 72"/>
                <a:gd name="T34" fmla="*/ 34 w 48"/>
                <a:gd name="T35" fmla="*/ 66 h 72"/>
                <a:gd name="T36" fmla="*/ 36 w 48"/>
                <a:gd name="T37" fmla="*/ 60 h 72"/>
                <a:gd name="T38" fmla="*/ 38 w 48"/>
                <a:gd name="T39" fmla="*/ 56 h 72"/>
                <a:gd name="T40" fmla="*/ 38 w 48"/>
                <a:gd name="T41" fmla="*/ 53 h 72"/>
                <a:gd name="T42" fmla="*/ 42 w 48"/>
                <a:gd name="T43" fmla="*/ 47 h 72"/>
                <a:gd name="T44" fmla="*/ 47 w 48"/>
                <a:gd name="T45" fmla="*/ 34 h 72"/>
                <a:gd name="T46" fmla="*/ 47 w 48"/>
                <a:gd name="T47" fmla="*/ 30 h 72"/>
                <a:gd name="T48" fmla="*/ 45 w 48"/>
                <a:gd name="T49" fmla="*/ 24 h 72"/>
                <a:gd name="T50" fmla="*/ 47 w 48"/>
                <a:gd name="T51" fmla="*/ 22 h 72"/>
                <a:gd name="T52" fmla="*/ 47 w 48"/>
                <a:gd name="T53" fmla="*/ 21 h 72"/>
                <a:gd name="T54" fmla="*/ 45 w 48"/>
                <a:gd name="T55" fmla="*/ 19 h 72"/>
                <a:gd name="T56" fmla="*/ 45 w 48"/>
                <a:gd name="T57" fmla="*/ 9 h 72"/>
                <a:gd name="T58" fmla="*/ 45 w 48"/>
                <a:gd name="T59" fmla="*/ 7 h 72"/>
                <a:gd name="T60" fmla="*/ 42 w 48"/>
                <a:gd name="T61" fmla="*/ 4 h 72"/>
                <a:gd name="T62" fmla="*/ 38 w 48"/>
                <a:gd name="T63" fmla="*/ 2 h 72"/>
                <a:gd name="T64" fmla="*/ 28 w 48"/>
                <a:gd name="T65" fmla="*/ 0 h 72"/>
                <a:gd name="T66" fmla="*/ 19 w 48"/>
                <a:gd name="T67" fmla="*/ 0 h 72"/>
                <a:gd name="T68" fmla="*/ 10 w 48"/>
                <a:gd name="T69" fmla="*/ 0 h 72"/>
                <a:gd name="T70" fmla="*/ 4 w 48"/>
                <a:gd name="T71" fmla="*/ 0 h 72"/>
                <a:gd name="T72" fmla="*/ 0 w 48"/>
                <a:gd name="T73" fmla="*/ 0 h 72"/>
                <a:gd name="T74" fmla="*/ 0 w 48"/>
                <a:gd name="T75" fmla="*/ 2 h 72"/>
                <a:gd name="T76" fmla="*/ 0 w 48"/>
                <a:gd name="T77" fmla="*/ 4 h 72"/>
                <a:gd name="T78" fmla="*/ 4 w 48"/>
                <a:gd name="T79" fmla="*/ 9 h 72"/>
                <a:gd name="T80" fmla="*/ 2 w 48"/>
                <a:gd name="T81" fmla="*/ 17 h 72"/>
                <a:gd name="T82" fmla="*/ 4 w 48"/>
                <a:gd name="T83" fmla="*/ 17 h 72"/>
                <a:gd name="T84" fmla="*/ 4 w 48"/>
                <a:gd name="T85" fmla="*/ 19 h 72"/>
                <a:gd name="T86" fmla="*/ 4 w 48"/>
                <a:gd name="T87" fmla="*/ 22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
                <a:gd name="T133" fmla="*/ 0 h 72"/>
                <a:gd name="T134" fmla="*/ 48 w 48"/>
                <a:gd name="T135" fmla="*/ 72 h 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 h="72">
                  <a:moveTo>
                    <a:pt x="4" y="22"/>
                  </a:moveTo>
                  <a:lnTo>
                    <a:pt x="2" y="28"/>
                  </a:lnTo>
                  <a:lnTo>
                    <a:pt x="4" y="34"/>
                  </a:lnTo>
                  <a:lnTo>
                    <a:pt x="4" y="36"/>
                  </a:lnTo>
                  <a:lnTo>
                    <a:pt x="4" y="38"/>
                  </a:lnTo>
                  <a:lnTo>
                    <a:pt x="4" y="39"/>
                  </a:lnTo>
                  <a:lnTo>
                    <a:pt x="6" y="43"/>
                  </a:lnTo>
                  <a:lnTo>
                    <a:pt x="6" y="47"/>
                  </a:lnTo>
                  <a:lnTo>
                    <a:pt x="6" y="51"/>
                  </a:lnTo>
                  <a:lnTo>
                    <a:pt x="8" y="55"/>
                  </a:lnTo>
                  <a:lnTo>
                    <a:pt x="8" y="56"/>
                  </a:lnTo>
                  <a:lnTo>
                    <a:pt x="8" y="62"/>
                  </a:lnTo>
                  <a:lnTo>
                    <a:pt x="10" y="66"/>
                  </a:lnTo>
                  <a:lnTo>
                    <a:pt x="11" y="71"/>
                  </a:lnTo>
                  <a:lnTo>
                    <a:pt x="17" y="71"/>
                  </a:lnTo>
                  <a:lnTo>
                    <a:pt x="23" y="70"/>
                  </a:lnTo>
                  <a:lnTo>
                    <a:pt x="30" y="68"/>
                  </a:lnTo>
                  <a:lnTo>
                    <a:pt x="34" y="66"/>
                  </a:lnTo>
                  <a:lnTo>
                    <a:pt x="36" y="60"/>
                  </a:lnTo>
                  <a:lnTo>
                    <a:pt x="38" y="56"/>
                  </a:lnTo>
                  <a:lnTo>
                    <a:pt x="38" y="53"/>
                  </a:lnTo>
                  <a:lnTo>
                    <a:pt x="42" y="47"/>
                  </a:lnTo>
                  <a:lnTo>
                    <a:pt x="47" y="34"/>
                  </a:lnTo>
                  <a:lnTo>
                    <a:pt x="47" y="30"/>
                  </a:lnTo>
                  <a:lnTo>
                    <a:pt x="45" y="24"/>
                  </a:lnTo>
                  <a:lnTo>
                    <a:pt x="47" y="22"/>
                  </a:lnTo>
                  <a:lnTo>
                    <a:pt x="47" y="21"/>
                  </a:lnTo>
                  <a:lnTo>
                    <a:pt x="45" y="19"/>
                  </a:lnTo>
                  <a:lnTo>
                    <a:pt x="45" y="9"/>
                  </a:lnTo>
                  <a:lnTo>
                    <a:pt x="45" y="7"/>
                  </a:lnTo>
                  <a:lnTo>
                    <a:pt x="42" y="4"/>
                  </a:lnTo>
                  <a:lnTo>
                    <a:pt x="38" y="2"/>
                  </a:lnTo>
                  <a:lnTo>
                    <a:pt x="28" y="0"/>
                  </a:lnTo>
                  <a:lnTo>
                    <a:pt x="19" y="0"/>
                  </a:lnTo>
                  <a:lnTo>
                    <a:pt x="10" y="0"/>
                  </a:lnTo>
                  <a:lnTo>
                    <a:pt x="4" y="0"/>
                  </a:lnTo>
                  <a:lnTo>
                    <a:pt x="0" y="0"/>
                  </a:lnTo>
                  <a:lnTo>
                    <a:pt x="0" y="2"/>
                  </a:lnTo>
                  <a:lnTo>
                    <a:pt x="0" y="4"/>
                  </a:lnTo>
                  <a:lnTo>
                    <a:pt x="4" y="9"/>
                  </a:lnTo>
                  <a:lnTo>
                    <a:pt x="2" y="17"/>
                  </a:lnTo>
                  <a:lnTo>
                    <a:pt x="4" y="17"/>
                  </a:lnTo>
                  <a:lnTo>
                    <a:pt x="4" y="19"/>
                  </a:lnTo>
                  <a:lnTo>
                    <a:pt x="4" y="22"/>
                  </a:lnTo>
                </a:path>
              </a:pathLst>
            </a:custGeom>
            <a:solidFill>
              <a:srgbClr val="FFC080"/>
            </a:solidFill>
            <a:ln w="25400" cap="rnd">
              <a:solidFill>
                <a:srgbClr val="402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53" name="Freeform 20"/>
            <p:cNvSpPr>
              <a:spLocks/>
            </p:cNvSpPr>
            <p:nvPr/>
          </p:nvSpPr>
          <p:spPr bwMode="auto">
            <a:xfrm>
              <a:off x="4702" y="3291"/>
              <a:ext cx="53" cy="76"/>
            </a:xfrm>
            <a:custGeom>
              <a:avLst/>
              <a:gdLst>
                <a:gd name="T0" fmla="*/ 0 w 53"/>
                <a:gd name="T1" fmla="*/ 5 h 76"/>
                <a:gd name="T2" fmla="*/ 2 w 53"/>
                <a:gd name="T3" fmla="*/ 0 h 76"/>
                <a:gd name="T4" fmla="*/ 24 w 53"/>
                <a:gd name="T5" fmla="*/ 0 h 76"/>
                <a:gd name="T6" fmla="*/ 42 w 53"/>
                <a:gd name="T7" fmla="*/ 2 h 76"/>
                <a:gd name="T8" fmla="*/ 49 w 53"/>
                <a:gd name="T9" fmla="*/ 8 h 76"/>
                <a:gd name="T10" fmla="*/ 51 w 53"/>
                <a:gd name="T11" fmla="*/ 17 h 76"/>
                <a:gd name="T12" fmla="*/ 52 w 53"/>
                <a:gd name="T13" fmla="*/ 22 h 76"/>
                <a:gd name="T14" fmla="*/ 51 w 53"/>
                <a:gd name="T15" fmla="*/ 25 h 76"/>
                <a:gd name="T16" fmla="*/ 51 w 53"/>
                <a:gd name="T17" fmla="*/ 35 h 76"/>
                <a:gd name="T18" fmla="*/ 46 w 53"/>
                <a:gd name="T19" fmla="*/ 51 h 76"/>
                <a:gd name="T20" fmla="*/ 41 w 53"/>
                <a:gd name="T21" fmla="*/ 63 h 76"/>
                <a:gd name="T22" fmla="*/ 29 w 53"/>
                <a:gd name="T23" fmla="*/ 73 h 76"/>
                <a:gd name="T24" fmla="*/ 22 w 53"/>
                <a:gd name="T25" fmla="*/ 73 h 76"/>
                <a:gd name="T26" fmla="*/ 24 w 53"/>
                <a:gd name="T27" fmla="*/ 66 h 76"/>
                <a:gd name="T28" fmla="*/ 22 w 53"/>
                <a:gd name="T29" fmla="*/ 63 h 76"/>
                <a:gd name="T30" fmla="*/ 16 w 53"/>
                <a:gd name="T31" fmla="*/ 61 h 76"/>
                <a:gd name="T32" fmla="*/ 22 w 53"/>
                <a:gd name="T33" fmla="*/ 60 h 76"/>
                <a:gd name="T34" fmla="*/ 20 w 53"/>
                <a:gd name="T35" fmla="*/ 58 h 76"/>
                <a:gd name="T36" fmla="*/ 20 w 53"/>
                <a:gd name="T37" fmla="*/ 52 h 76"/>
                <a:gd name="T38" fmla="*/ 22 w 53"/>
                <a:gd name="T39" fmla="*/ 48 h 76"/>
                <a:gd name="T40" fmla="*/ 20 w 53"/>
                <a:gd name="T41" fmla="*/ 46 h 76"/>
                <a:gd name="T42" fmla="*/ 18 w 53"/>
                <a:gd name="T43" fmla="*/ 46 h 76"/>
                <a:gd name="T44" fmla="*/ 18 w 53"/>
                <a:gd name="T45" fmla="*/ 41 h 76"/>
                <a:gd name="T46" fmla="*/ 20 w 53"/>
                <a:gd name="T47" fmla="*/ 39 h 76"/>
                <a:gd name="T48" fmla="*/ 22 w 53"/>
                <a:gd name="T49" fmla="*/ 22 h 76"/>
                <a:gd name="T50" fmla="*/ 22 w 53"/>
                <a:gd name="T51" fmla="*/ 19 h 76"/>
                <a:gd name="T52" fmla="*/ 31 w 53"/>
                <a:gd name="T53" fmla="*/ 15 h 76"/>
                <a:gd name="T54" fmla="*/ 28 w 53"/>
                <a:gd name="T55" fmla="*/ 6 h 76"/>
                <a:gd name="T56" fmla="*/ 18 w 53"/>
                <a:gd name="T57" fmla="*/ 8 h 76"/>
                <a:gd name="T58" fmla="*/ 9 w 53"/>
                <a:gd name="T59" fmla="*/ 8 h 76"/>
                <a:gd name="T60" fmla="*/ 9 w 53"/>
                <a:gd name="T61" fmla="*/ 10 h 76"/>
                <a:gd name="T62" fmla="*/ 5 w 53"/>
                <a:gd name="T63" fmla="*/ 17 h 76"/>
                <a:gd name="T64" fmla="*/ 3 w 53"/>
                <a:gd name="T65" fmla="*/ 25 h 76"/>
                <a:gd name="T66" fmla="*/ 3 w 53"/>
                <a:gd name="T67" fmla="*/ 19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3"/>
                <a:gd name="T103" fmla="*/ 0 h 76"/>
                <a:gd name="T104" fmla="*/ 53 w 53"/>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3" h="76">
                  <a:moveTo>
                    <a:pt x="3" y="10"/>
                  </a:moveTo>
                  <a:lnTo>
                    <a:pt x="0" y="5"/>
                  </a:lnTo>
                  <a:lnTo>
                    <a:pt x="0" y="2"/>
                  </a:lnTo>
                  <a:lnTo>
                    <a:pt x="2" y="0"/>
                  </a:lnTo>
                  <a:lnTo>
                    <a:pt x="11" y="0"/>
                  </a:lnTo>
                  <a:lnTo>
                    <a:pt x="24" y="0"/>
                  </a:lnTo>
                  <a:lnTo>
                    <a:pt x="36" y="0"/>
                  </a:lnTo>
                  <a:lnTo>
                    <a:pt x="42" y="2"/>
                  </a:lnTo>
                  <a:lnTo>
                    <a:pt x="46" y="4"/>
                  </a:lnTo>
                  <a:lnTo>
                    <a:pt x="49" y="8"/>
                  </a:lnTo>
                  <a:lnTo>
                    <a:pt x="51" y="10"/>
                  </a:lnTo>
                  <a:lnTo>
                    <a:pt x="51" y="17"/>
                  </a:lnTo>
                  <a:lnTo>
                    <a:pt x="51" y="19"/>
                  </a:lnTo>
                  <a:lnTo>
                    <a:pt x="52" y="22"/>
                  </a:lnTo>
                  <a:lnTo>
                    <a:pt x="52" y="23"/>
                  </a:lnTo>
                  <a:lnTo>
                    <a:pt x="51" y="25"/>
                  </a:lnTo>
                  <a:lnTo>
                    <a:pt x="52" y="33"/>
                  </a:lnTo>
                  <a:lnTo>
                    <a:pt x="51" y="35"/>
                  </a:lnTo>
                  <a:lnTo>
                    <a:pt x="49" y="46"/>
                  </a:lnTo>
                  <a:lnTo>
                    <a:pt x="46" y="51"/>
                  </a:lnTo>
                  <a:lnTo>
                    <a:pt x="42" y="56"/>
                  </a:lnTo>
                  <a:lnTo>
                    <a:pt x="41" y="63"/>
                  </a:lnTo>
                  <a:lnTo>
                    <a:pt x="37" y="70"/>
                  </a:lnTo>
                  <a:lnTo>
                    <a:pt x="29" y="73"/>
                  </a:lnTo>
                  <a:lnTo>
                    <a:pt x="26" y="75"/>
                  </a:lnTo>
                  <a:lnTo>
                    <a:pt x="22" y="73"/>
                  </a:lnTo>
                  <a:lnTo>
                    <a:pt x="23" y="71"/>
                  </a:lnTo>
                  <a:lnTo>
                    <a:pt x="24" y="66"/>
                  </a:lnTo>
                  <a:lnTo>
                    <a:pt x="23" y="63"/>
                  </a:lnTo>
                  <a:lnTo>
                    <a:pt x="22" y="63"/>
                  </a:lnTo>
                  <a:lnTo>
                    <a:pt x="20" y="63"/>
                  </a:lnTo>
                  <a:lnTo>
                    <a:pt x="16" y="61"/>
                  </a:lnTo>
                  <a:lnTo>
                    <a:pt x="20" y="61"/>
                  </a:lnTo>
                  <a:lnTo>
                    <a:pt x="22" y="60"/>
                  </a:lnTo>
                  <a:lnTo>
                    <a:pt x="22" y="58"/>
                  </a:lnTo>
                  <a:lnTo>
                    <a:pt x="20" y="58"/>
                  </a:lnTo>
                  <a:lnTo>
                    <a:pt x="20" y="56"/>
                  </a:lnTo>
                  <a:lnTo>
                    <a:pt x="20" y="52"/>
                  </a:lnTo>
                  <a:lnTo>
                    <a:pt x="20" y="48"/>
                  </a:lnTo>
                  <a:lnTo>
                    <a:pt x="22" y="48"/>
                  </a:lnTo>
                  <a:lnTo>
                    <a:pt x="22" y="46"/>
                  </a:lnTo>
                  <a:lnTo>
                    <a:pt x="20" y="46"/>
                  </a:lnTo>
                  <a:lnTo>
                    <a:pt x="20" y="44"/>
                  </a:lnTo>
                  <a:lnTo>
                    <a:pt x="18" y="46"/>
                  </a:lnTo>
                  <a:lnTo>
                    <a:pt x="18" y="44"/>
                  </a:lnTo>
                  <a:lnTo>
                    <a:pt x="18" y="41"/>
                  </a:lnTo>
                  <a:lnTo>
                    <a:pt x="20" y="41"/>
                  </a:lnTo>
                  <a:lnTo>
                    <a:pt x="20" y="39"/>
                  </a:lnTo>
                  <a:lnTo>
                    <a:pt x="20" y="37"/>
                  </a:lnTo>
                  <a:lnTo>
                    <a:pt x="22" y="22"/>
                  </a:lnTo>
                  <a:lnTo>
                    <a:pt x="22" y="20"/>
                  </a:lnTo>
                  <a:lnTo>
                    <a:pt x="22" y="19"/>
                  </a:lnTo>
                  <a:lnTo>
                    <a:pt x="23" y="15"/>
                  </a:lnTo>
                  <a:lnTo>
                    <a:pt x="31" y="15"/>
                  </a:lnTo>
                  <a:lnTo>
                    <a:pt x="26" y="12"/>
                  </a:lnTo>
                  <a:lnTo>
                    <a:pt x="28" y="6"/>
                  </a:lnTo>
                  <a:lnTo>
                    <a:pt x="20" y="6"/>
                  </a:lnTo>
                  <a:lnTo>
                    <a:pt x="18" y="8"/>
                  </a:lnTo>
                  <a:lnTo>
                    <a:pt x="18" y="6"/>
                  </a:lnTo>
                  <a:lnTo>
                    <a:pt x="9" y="8"/>
                  </a:lnTo>
                  <a:lnTo>
                    <a:pt x="7" y="6"/>
                  </a:lnTo>
                  <a:lnTo>
                    <a:pt x="9" y="10"/>
                  </a:lnTo>
                  <a:lnTo>
                    <a:pt x="7" y="17"/>
                  </a:lnTo>
                  <a:lnTo>
                    <a:pt x="5" y="17"/>
                  </a:lnTo>
                  <a:lnTo>
                    <a:pt x="5" y="19"/>
                  </a:lnTo>
                  <a:lnTo>
                    <a:pt x="3" y="25"/>
                  </a:lnTo>
                  <a:lnTo>
                    <a:pt x="3" y="20"/>
                  </a:lnTo>
                  <a:lnTo>
                    <a:pt x="3" y="19"/>
                  </a:lnTo>
                  <a:lnTo>
                    <a:pt x="3" y="10"/>
                  </a:lnTo>
                </a:path>
              </a:pathLst>
            </a:custGeom>
            <a:solidFill>
              <a:srgbClr val="A05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54" name="Freeform 21"/>
            <p:cNvSpPr>
              <a:spLocks/>
            </p:cNvSpPr>
            <p:nvPr/>
          </p:nvSpPr>
          <p:spPr bwMode="auto">
            <a:xfrm>
              <a:off x="4725" y="3319"/>
              <a:ext cx="17" cy="14"/>
            </a:xfrm>
            <a:custGeom>
              <a:avLst/>
              <a:gdLst>
                <a:gd name="T0" fmla="*/ 5 w 17"/>
                <a:gd name="T1" fmla="*/ 0 h 14"/>
                <a:gd name="T2" fmla="*/ 5 w 17"/>
                <a:gd name="T3" fmla="*/ 5 h 14"/>
                <a:gd name="T4" fmla="*/ 0 w 17"/>
                <a:gd name="T5" fmla="*/ 8 h 14"/>
                <a:gd name="T6" fmla="*/ 3 w 17"/>
                <a:gd name="T7" fmla="*/ 12 h 14"/>
                <a:gd name="T8" fmla="*/ 5 w 17"/>
                <a:gd name="T9" fmla="*/ 11 h 14"/>
                <a:gd name="T10" fmla="*/ 6 w 17"/>
                <a:gd name="T11" fmla="*/ 11 h 14"/>
                <a:gd name="T12" fmla="*/ 6 w 17"/>
                <a:gd name="T13" fmla="*/ 13 h 14"/>
                <a:gd name="T14" fmla="*/ 11 w 17"/>
                <a:gd name="T15" fmla="*/ 13 h 14"/>
                <a:gd name="T16" fmla="*/ 10 w 17"/>
                <a:gd name="T17" fmla="*/ 12 h 14"/>
                <a:gd name="T18" fmla="*/ 7 w 17"/>
                <a:gd name="T19" fmla="*/ 9 h 14"/>
                <a:gd name="T20" fmla="*/ 13 w 17"/>
                <a:gd name="T21" fmla="*/ 7 h 14"/>
                <a:gd name="T22" fmla="*/ 11 w 17"/>
                <a:gd name="T23" fmla="*/ 5 h 14"/>
                <a:gd name="T24" fmla="*/ 15 w 17"/>
                <a:gd name="T25" fmla="*/ 4 h 14"/>
                <a:gd name="T26" fmla="*/ 16 w 17"/>
                <a:gd name="T27" fmla="*/ 1 h 14"/>
                <a:gd name="T28" fmla="*/ 15 w 17"/>
                <a:gd name="T29" fmla="*/ 1 h 14"/>
                <a:gd name="T30" fmla="*/ 13 w 17"/>
                <a:gd name="T31" fmla="*/ 1 h 14"/>
                <a:gd name="T32" fmla="*/ 9 w 17"/>
                <a:gd name="T33" fmla="*/ 1 h 14"/>
                <a:gd name="T34" fmla="*/ 5 w 17"/>
                <a:gd name="T35" fmla="*/ 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4"/>
                <a:gd name="T56" fmla="*/ 17 w 17"/>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4">
                  <a:moveTo>
                    <a:pt x="5" y="0"/>
                  </a:moveTo>
                  <a:lnTo>
                    <a:pt x="5" y="5"/>
                  </a:lnTo>
                  <a:lnTo>
                    <a:pt x="0" y="8"/>
                  </a:lnTo>
                  <a:lnTo>
                    <a:pt x="3" y="12"/>
                  </a:lnTo>
                  <a:lnTo>
                    <a:pt x="5" y="11"/>
                  </a:lnTo>
                  <a:lnTo>
                    <a:pt x="6" y="11"/>
                  </a:lnTo>
                  <a:lnTo>
                    <a:pt x="6" y="13"/>
                  </a:lnTo>
                  <a:lnTo>
                    <a:pt x="11" y="13"/>
                  </a:lnTo>
                  <a:lnTo>
                    <a:pt x="10" y="12"/>
                  </a:lnTo>
                  <a:lnTo>
                    <a:pt x="7" y="9"/>
                  </a:lnTo>
                  <a:lnTo>
                    <a:pt x="13" y="7"/>
                  </a:lnTo>
                  <a:lnTo>
                    <a:pt x="11" y="5"/>
                  </a:lnTo>
                  <a:lnTo>
                    <a:pt x="15" y="4"/>
                  </a:lnTo>
                  <a:lnTo>
                    <a:pt x="16" y="1"/>
                  </a:lnTo>
                  <a:lnTo>
                    <a:pt x="15" y="1"/>
                  </a:lnTo>
                  <a:lnTo>
                    <a:pt x="13" y="1"/>
                  </a:lnTo>
                  <a:lnTo>
                    <a:pt x="9" y="1"/>
                  </a:lnTo>
                  <a:lnTo>
                    <a:pt x="5" y="0"/>
                  </a:lnTo>
                </a:path>
              </a:pathLst>
            </a:custGeom>
            <a:solidFill>
              <a:srgbClr val="FFA04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55" name="Freeform 22"/>
            <p:cNvSpPr>
              <a:spLocks/>
            </p:cNvSpPr>
            <p:nvPr/>
          </p:nvSpPr>
          <p:spPr bwMode="auto">
            <a:xfrm>
              <a:off x="4725" y="3308"/>
              <a:ext cx="13" cy="8"/>
            </a:xfrm>
            <a:custGeom>
              <a:avLst/>
              <a:gdLst>
                <a:gd name="T0" fmla="*/ 0 w 13"/>
                <a:gd name="T1" fmla="*/ 7 h 8"/>
                <a:gd name="T2" fmla="*/ 0 w 13"/>
                <a:gd name="T3" fmla="*/ 4 h 8"/>
                <a:gd name="T4" fmla="*/ 1 w 13"/>
                <a:gd name="T5" fmla="*/ 1 h 8"/>
                <a:gd name="T6" fmla="*/ 5 w 13"/>
                <a:gd name="T7" fmla="*/ 0 h 8"/>
                <a:gd name="T8" fmla="*/ 9 w 13"/>
                <a:gd name="T9" fmla="*/ 0 h 8"/>
                <a:gd name="T10" fmla="*/ 10 w 13"/>
                <a:gd name="T11" fmla="*/ 2 h 8"/>
                <a:gd name="T12" fmla="*/ 12 w 13"/>
                <a:gd name="T13" fmla="*/ 2 h 8"/>
                <a:gd name="T14" fmla="*/ 12 w 13"/>
                <a:gd name="T15" fmla="*/ 7 h 8"/>
                <a:gd name="T16" fmla="*/ 11 w 13"/>
                <a:gd name="T17" fmla="*/ 6 h 8"/>
                <a:gd name="T18" fmla="*/ 9 w 13"/>
                <a:gd name="T19" fmla="*/ 2 h 8"/>
                <a:gd name="T20" fmla="*/ 7 w 13"/>
                <a:gd name="T21" fmla="*/ 2 h 8"/>
                <a:gd name="T22" fmla="*/ 8 w 13"/>
                <a:gd name="T23" fmla="*/ 5 h 8"/>
                <a:gd name="T24" fmla="*/ 7 w 13"/>
                <a:gd name="T25" fmla="*/ 7 h 8"/>
                <a:gd name="T26" fmla="*/ 4 w 13"/>
                <a:gd name="T27" fmla="*/ 7 h 8"/>
                <a:gd name="T28" fmla="*/ 3 w 13"/>
                <a:gd name="T29" fmla="*/ 6 h 8"/>
                <a:gd name="T30" fmla="*/ 3 w 13"/>
                <a:gd name="T31" fmla="*/ 2 h 8"/>
                <a:gd name="T32" fmla="*/ 0 w 13"/>
                <a:gd name="T33" fmla="*/ 7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8"/>
                <a:gd name="T53" fmla="*/ 13 w 13"/>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8">
                  <a:moveTo>
                    <a:pt x="0" y="7"/>
                  </a:moveTo>
                  <a:lnTo>
                    <a:pt x="0" y="4"/>
                  </a:lnTo>
                  <a:lnTo>
                    <a:pt x="1" y="1"/>
                  </a:lnTo>
                  <a:lnTo>
                    <a:pt x="5" y="0"/>
                  </a:lnTo>
                  <a:lnTo>
                    <a:pt x="9" y="0"/>
                  </a:lnTo>
                  <a:lnTo>
                    <a:pt x="10" y="2"/>
                  </a:lnTo>
                  <a:lnTo>
                    <a:pt x="12" y="2"/>
                  </a:lnTo>
                  <a:lnTo>
                    <a:pt x="12" y="7"/>
                  </a:lnTo>
                  <a:lnTo>
                    <a:pt x="11" y="6"/>
                  </a:lnTo>
                  <a:lnTo>
                    <a:pt x="9" y="2"/>
                  </a:lnTo>
                  <a:lnTo>
                    <a:pt x="7" y="2"/>
                  </a:lnTo>
                  <a:lnTo>
                    <a:pt x="8" y="5"/>
                  </a:lnTo>
                  <a:lnTo>
                    <a:pt x="7" y="7"/>
                  </a:lnTo>
                  <a:lnTo>
                    <a:pt x="4" y="7"/>
                  </a:lnTo>
                  <a:lnTo>
                    <a:pt x="3" y="6"/>
                  </a:lnTo>
                  <a:lnTo>
                    <a:pt x="3" y="2"/>
                  </a:lnTo>
                  <a:lnTo>
                    <a:pt x="0" y="7"/>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56" name="Freeform 23"/>
            <p:cNvSpPr>
              <a:spLocks/>
            </p:cNvSpPr>
            <p:nvPr/>
          </p:nvSpPr>
          <p:spPr bwMode="auto">
            <a:xfrm>
              <a:off x="4727" y="3308"/>
              <a:ext cx="11" cy="12"/>
            </a:xfrm>
            <a:custGeom>
              <a:avLst/>
              <a:gdLst>
                <a:gd name="T0" fmla="*/ 0 w 11"/>
                <a:gd name="T1" fmla="*/ 8 h 12"/>
                <a:gd name="T2" fmla="*/ 2 w 11"/>
                <a:gd name="T3" fmla="*/ 11 h 12"/>
                <a:gd name="T4" fmla="*/ 5 w 11"/>
                <a:gd name="T5" fmla="*/ 11 h 12"/>
                <a:gd name="T6" fmla="*/ 9 w 11"/>
                <a:gd name="T7" fmla="*/ 10 h 12"/>
                <a:gd name="T8" fmla="*/ 10 w 11"/>
                <a:gd name="T9" fmla="*/ 6 h 12"/>
                <a:gd name="T10" fmla="*/ 7 w 11"/>
                <a:gd name="T11" fmla="*/ 0 h 12"/>
                <a:gd name="T12" fmla="*/ 6 w 11"/>
                <a:gd name="T13" fmla="*/ 1 h 12"/>
                <a:gd name="T14" fmla="*/ 6 w 11"/>
                <a:gd name="T15" fmla="*/ 5 h 12"/>
                <a:gd name="T16" fmla="*/ 6 w 11"/>
                <a:gd name="T17" fmla="*/ 9 h 12"/>
                <a:gd name="T18" fmla="*/ 2 w 11"/>
                <a:gd name="T19" fmla="*/ 6 h 12"/>
                <a:gd name="T20" fmla="*/ 2 w 11"/>
                <a:gd name="T21" fmla="*/ 2 h 12"/>
                <a:gd name="T22" fmla="*/ 0 w 11"/>
                <a:gd name="T23" fmla="*/ 8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12"/>
                <a:gd name="T38" fmla="*/ 11 w 11"/>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12">
                  <a:moveTo>
                    <a:pt x="0" y="8"/>
                  </a:moveTo>
                  <a:lnTo>
                    <a:pt x="2" y="11"/>
                  </a:lnTo>
                  <a:lnTo>
                    <a:pt x="5" y="11"/>
                  </a:lnTo>
                  <a:lnTo>
                    <a:pt x="9" y="10"/>
                  </a:lnTo>
                  <a:lnTo>
                    <a:pt x="10" y="6"/>
                  </a:lnTo>
                  <a:lnTo>
                    <a:pt x="7" y="0"/>
                  </a:lnTo>
                  <a:lnTo>
                    <a:pt x="6" y="1"/>
                  </a:lnTo>
                  <a:lnTo>
                    <a:pt x="6" y="5"/>
                  </a:lnTo>
                  <a:lnTo>
                    <a:pt x="6" y="9"/>
                  </a:lnTo>
                  <a:lnTo>
                    <a:pt x="2" y="6"/>
                  </a:lnTo>
                  <a:lnTo>
                    <a:pt x="2" y="2"/>
                  </a:lnTo>
                  <a:lnTo>
                    <a:pt x="0" y="8"/>
                  </a:lnTo>
                </a:path>
              </a:pathLst>
            </a:custGeom>
            <a:solidFill>
              <a:srgbClr val="FFA04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57" name="Freeform 24"/>
            <p:cNvSpPr>
              <a:spLocks/>
            </p:cNvSpPr>
            <p:nvPr/>
          </p:nvSpPr>
          <p:spPr bwMode="auto">
            <a:xfrm>
              <a:off x="4704" y="3304"/>
              <a:ext cx="19" cy="63"/>
            </a:xfrm>
            <a:custGeom>
              <a:avLst/>
              <a:gdLst>
                <a:gd name="T0" fmla="*/ 9 w 19"/>
                <a:gd name="T1" fmla="*/ 0 h 63"/>
                <a:gd name="T2" fmla="*/ 6 w 19"/>
                <a:gd name="T3" fmla="*/ 0 h 63"/>
                <a:gd name="T4" fmla="*/ 4 w 19"/>
                <a:gd name="T5" fmla="*/ 2 h 63"/>
                <a:gd name="T6" fmla="*/ 4 w 19"/>
                <a:gd name="T7" fmla="*/ 4 h 63"/>
                <a:gd name="T8" fmla="*/ 4 w 19"/>
                <a:gd name="T9" fmla="*/ 5 h 63"/>
                <a:gd name="T10" fmla="*/ 1 w 19"/>
                <a:gd name="T11" fmla="*/ 10 h 63"/>
                <a:gd name="T12" fmla="*/ 1 w 19"/>
                <a:gd name="T13" fmla="*/ 15 h 63"/>
                <a:gd name="T14" fmla="*/ 1 w 19"/>
                <a:gd name="T15" fmla="*/ 19 h 63"/>
                <a:gd name="T16" fmla="*/ 0 w 19"/>
                <a:gd name="T17" fmla="*/ 19 h 63"/>
                <a:gd name="T18" fmla="*/ 0 w 19"/>
                <a:gd name="T19" fmla="*/ 20 h 63"/>
                <a:gd name="T20" fmla="*/ 1 w 19"/>
                <a:gd name="T21" fmla="*/ 20 h 63"/>
                <a:gd name="T22" fmla="*/ 1 w 19"/>
                <a:gd name="T23" fmla="*/ 27 h 63"/>
                <a:gd name="T24" fmla="*/ 4 w 19"/>
                <a:gd name="T25" fmla="*/ 30 h 63"/>
                <a:gd name="T26" fmla="*/ 4 w 19"/>
                <a:gd name="T27" fmla="*/ 37 h 63"/>
                <a:gd name="T28" fmla="*/ 6 w 19"/>
                <a:gd name="T29" fmla="*/ 42 h 63"/>
                <a:gd name="T30" fmla="*/ 6 w 19"/>
                <a:gd name="T31" fmla="*/ 45 h 63"/>
                <a:gd name="T32" fmla="*/ 6 w 19"/>
                <a:gd name="T33" fmla="*/ 50 h 63"/>
                <a:gd name="T34" fmla="*/ 6 w 19"/>
                <a:gd name="T35" fmla="*/ 55 h 63"/>
                <a:gd name="T36" fmla="*/ 13 w 19"/>
                <a:gd name="T37" fmla="*/ 62 h 63"/>
                <a:gd name="T38" fmla="*/ 18 w 19"/>
                <a:gd name="T39" fmla="*/ 62 h 63"/>
                <a:gd name="T40" fmla="*/ 10 w 19"/>
                <a:gd name="T41" fmla="*/ 55 h 63"/>
                <a:gd name="T42" fmla="*/ 9 w 19"/>
                <a:gd name="T43" fmla="*/ 50 h 63"/>
                <a:gd name="T44" fmla="*/ 9 w 19"/>
                <a:gd name="T45" fmla="*/ 47 h 63"/>
                <a:gd name="T46" fmla="*/ 10 w 19"/>
                <a:gd name="T47" fmla="*/ 43 h 63"/>
                <a:gd name="T48" fmla="*/ 9 w 19"/>
                <a:gd name="T49" fmla="*/ 43 h 63"/>
                <a:gd name="T50" fmla="*/ 6 w 19"/>
                <a:gd name="T51" fmla="*/ 42 h 63"/>
                <a:gd name="T52" fmla="*/ 6 w 19"/>
                <a:gd name="T53" fmla="*/ 38 h 63"/>
                <a:gd name="T54" fmla="*/ 6 w 19"/>
                <a:gd name="T55" fmla="*/ 37 h 63"/>
                <a:gd name="T56" fmla="*/ 8 w 19"/>
                <a:gd name="T57" fmla="*/ 35 h 63"/>
                <a:gd name="T58" fmla="*/ 8 w 19"/>
                <a:gd name="T59" fmla="*/ 34 h 63"/>
                <a:gd name="T60" fmla="*/ 6 w 19"/>
                <a:gd name="T61" fmla="*/ 32 h 63"/>
                <a:gd name="T62" fmla="*/ 6 w 19"/>
                <a:gd name="T63" fmla="*/ 27 h 63"/>
                <a:gd name="T64" fmla="*/ 8 w 19"/>
                <a:gd name="T65" fmla="*/ 22 h 63"/>
                <a:gd name="T66" fmla="*/ 9 w 19"/>
                <a:gd name="T67" fmla="*/ 20 h 63"/>
                <a:gd name="T68" fmla="*/ 10 w 19"/>
                <a:gd name="T69" fmla="*/ 20 h 63"/>
                <a:gd name="T70" fmla="*/ 12 w 19"/>
                <a:gd name="T71" fmla="*/ 17 h 63"/>
                <a:gd name="T72" fmla="*/ 12 w 19"/>
                <a:gd name="T73" fmla="*/ 15 h 63"/>
                <a:gd name="T74" fmla="*/ 13 w 19"/>
                <a:gd name="T75" fmla="*/ 12 h 63"/>
                <a:gd name="T76" fmla="*/ 13 w 19"/>
                <a:gd name="T77" fmla="*/ 10 h 63"/>
                <a:gd name="T78" fmla="*/ 12 w 19"/>
                <a:gd name="T79" fmla="*/ 10 h 63"/>
                <a:gd name="T80" fmla="*/ 9 w 19"/>
                <a:gd name="T81" fmla="*/ 8 h 63"/>
                <a:gd name="T82" fmla="*/ 6 w 19"/>
                <a:gd name="T83" fmla="*/ 7 h 63"/>
                <a:gd name="T84" fmla="*/ 6 w 19"/>
                <a:gd name="T85" fmla="*/ 5 h 63"/>
                <a:gd name="T86" fmla="*/ 6 w 19"/>
                <a:gd name="T87" fmla="*/ 4 h 63"/>
                <a:gd name="T88" fmla="*/ 9 w 19"/>
                <a:gd name="T89" fmla="*/ 0 h 6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
                <a:gd name="T136" fmla="*/ 0 h 63"/>
                <a:gd name="T137" fmla="*/ 19 w 19"/>
                <a:gd name="T138" fmla="*/ 63 h 6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 h="63">
                  <a:moveTo>
                    <a:pt x="9" y="0"/>
                  </a:moveTo>
                  <a:lnTo>
                    <a:pt x="6" y="0"/>
                  </a:lnTo>
                  <a:lnTo>
                    <a:pt x="4" y="2"/>
                  </a:lnTo>
                  <a:lnTo>
                    <a:pt x="4" y="4"/>
                  </a:lnTo>
                  <a:lnTo>
                    <a:pt x="4" y="5"/>
                  </a:lnTo>
                  <a:lnTo>
                    <a:pt x="1" y="10"/>
                  </a:lnTo>
                  <a:lnTo>
                    <a:pt x="1" y="15"/>
                  </a:lnTo>
                  <a:lnTo>
                    <a:pt x="1" y="19"/>
                  </a:lnTo>
                  <a:lnTo>
                    <a:pt x="0" y="19"/>
                  </a:lnTo>
                  <a:lnTo>
                    <a:pt x="0" y="20"/>
                  </a:lnTo>
                  <a:lnTo>
                    <a:pt x="1" y="20"/>
                  </a:lnTo>
                  <a:lnTo>
                    <a:pt x="1" y="27"/>
                  </a:lnTo>
                  <a:lnTo>
                    <a:pt x="4" y="30"/>
                  </a:lnTo>
                  <a:lnTo>
                    <a:pt x="4" y="37"/>
                  </a:lnTo>
                  <a:lnTo>
                    <a:pt x="6" y="42"/>
                  </a:lnTo>
                  <a:lnTo>
                    <a:pt x="6" y="45"/>
                  </a:lnTo>
                  <a:lnTo>
                    <a:pt x="6" y="50"/>
                  </a:lnTo>
                  <a:lnTo>
                    <a:pt x="6" y="55"/>
                  </a:lnTo>
                  <a:lnTo>
                    <a:pt x="13" y="62"/>
                  </a:lnTo>
                  <a:lnTo>
                    <a:pt x="18" y="62"/>
                  </a:lnTo>
                  <a:lnTo>
                    <a:pt x="10" y="55"/>
                  </a:lnTo>
                  <a:lnTo>
                    <a:pt x="9" y="50"/>
                  </a:lnTo>
                  <a:lnTo>
                    <a:pt x="9" y="47"/>
                  </a:lnTo>
                  <a:lnTo>
                    <a:pt x="10" y="43"/>
                  </a:lnTo>
                  <a:lnTo>
                    <a:pt x="9" y="43"/>
                  </a:lnTo>
                  <a:lnTo>
                    <a:pt x="6" y="42"/>
                  </a:lnTo>
                  <a:lnTo>
                    <a:pt x="6" y="38"/>
                  </a:lnTo>
                  <a:lnTo>
                    <a:pt x="6" y="37"/>
                  </a:lnTo>
                  <a:lnTo>
                    <a:pt x="8" y="35"/>
                  </a:lnTo>
                  <a:lnTo>
                    <a:pt x="8" y="34"/>
                  </a:lnTo>
                  <a:lnTo>
                    <a:pt x="6" y="32"/>
                  </a:lnTo>
                  <a:lnTo>
                    <a:pt x="6" y="27"/>
                  </a:lnTo>
                  <a:lnTo>
                    <a:pt x="8" y="22"/>
                  </a:lnTo>
                  <a:lnTo>
                    <a:pt x="9" y="20"/>
                  </a:lnTo>
                  <a:lnTo>
                    <a:pt x="10" y="20"/>
                  </a:lnTo>
                  <a:lnTo>
                    <a:pt x="12" y="17"/>
                  </a:lnTo>
                  <a:lnTo>
                    <a:pt x="12" y="15"/>
                  </a:lnTo>
                  <a:lnTo>
                    <a:pt x="13" y="12"/>
                  </a:lnTo>
                  <a:lnTo>
                    <a:pt x="13" y="10"/>
                  </a:lnTo>
                  <a:lnTo>
                    <a:pt x="12" y="10"/>
                  </a:lnTo>
                  <a:lnTo>
                    <a:pt x="9" y="8"/>
                  </a:lnTo>
                  <a:lnTo>
                    <a:pt x="6" y="7"/>
                  </a:lnTo>
                  <a:lnTo>
                    <a:pt x="6" y="5"/>
                  </a:lnTo>
                  <a:lnTo>
                    <a:pt x="6" y="4"/>
                  </a:lnTo>
                  <a:lnTo>
                    <a:pt x="9" y="0"/>
                  </a:lnTo>
                </a:path>
              </a:pathLst>
            </a:custGeom>
            <a:solidFill>
              <a:srgbClr val="FFA04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58" name="Freeform 25"/>
            <p:cNvSpPr>
              <a:spLocks/>
            </p:cNvSpPr>
            <p:nvPr/>
          </p:nvSpPr>
          <p:spPr bwMode="auto">
            <a:xfrm>
              <a:off x="4712" y="3325"/>
              <a:ext cx="11" cy="14"/>
            </a:xfrm>
            <a:custGeom>
              <a:avLst/>
              <a:gdLst>
                <a:gd name="T0" fmla="*/ 8 w 11"/>
                <a:gd name="T1" fmla="*/ 4 h 14"/>
                <a:gd name="T2" fmla="*/ 10 w 11"/>
                <a:gd name="T3" fmla="*/ 4 h 14"/>
                <a:gd name="T4" fmla="*/ 10 w 11"/>
                <a:gd name="T5" fmla="*/ 1 h 14"/>
                <a:gd name="T6" fmla="*/ 9 w 11"/>
                <a:gd name="T7" fmla="*/ 0 h 14"/>
                <a:gd name="T8" fmla="*/ 7 w 11"/>
                <a:gd name="T9" fmla="*/ 3 h 14"/>
                <a:gd name="T10" fmla="*/ 2 w 11"/>
                <a:gd name="T11" fmla="*/ 2 h 14"/>
                <a:gd name="T12" fmla="*/ 0 w 11"/>
                <a:gd name="T13" fmla="*/ 2 h 14"/>
                <a:gd name="T14" fmla="*/ 0 w 11"/>
                <a:gd name="T15" fmla="*/ 6 h 14"/>
                <a:gd name="T16" fmla="*/ 1 w 11"/>
                <a:gd name="T17" fmla="*/ 7 h 14"/>
                <a:gd name="T18" fmla="*/ 1 w 11"/>
                <a:gd name="T19" fmla="*/ 9 h 14"/>
                <a:gd name="T20" fmla="*/ 1 w 11"/>
                <a:gd name="T21" fmla="*/ 13 h 14"/>
                <a:gd name="T22" fmla="*/ 2 w 11"/>
                <a:gd name="T23" fmla="*/ 11 h 14"/>
                <a:gd name="T24" fmla="*/ 4 w 11"/>
                <a:gd name="T25" fmla="*/ 9 h 14"/>
                <a:gd name="T26" fmla="*/ 4 w 11"/>
                <a:gd name="T27" fmla="*/ 7 h 14"/>
                <a:gd name="T28" fmla="*/ 5 w 11"/>
                <a:gd name="T29" fmla="*/ 4 h 14"/>
                <a:gd name="T30" fmla="*/ 8 w 11"/>
                <a:gd name="T31" fmla="*/ 4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
                <a:gd name="T49" fmla="*/ 0 h 14"/>
                <a:gd name="T50" fmla="*/ 11 w 11"/>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 h="14">
                  <a:moveTo>
                    <a:pt x="8" y="4"/>
                  </a:moveTo>
                  <a:lnTo>
                    <a:pt x="10" y="4"/>
                  </a:lnTo>
                  <a:lnTo>
                    <a:pt x="10" y="1"/>
                  </a:lnTo>
                  <a:lnTo>
                    <a:pt x="9" y="0"/>
                  </a:lnTo>
                  <a:lnTo>
                    <a:pt x="7" y="3"/>
                  </a:lnTo>
                  <a:lnTo>
                    <a:pt x="2" y="2"/>
                  </a:lnTo>
                  <a:lnTo>
                    <a:pt x="0" y="2"/>
                  </a:lnTo>
                  <a:lnTo>
                    <a:pt x="0" y="6"/>
                  </a:lnTo>
                  <a:lnTo>
                    <a:pt x="1" y="7"/>
                  </a:lnTo>
                  <a:lnTo>
                    <a:pt x="1" y="9"/>
                  </a:lnTo>
                  <a:lnTo>
                    <a:pt x="1" y="13"/>
                  </a:lnTo>
                  <a:lnTo>
                    <a:pt x="2" y="11"/>
                  </a:lnTo>
                  <a:lnTo>
                    <a:pt x="4" y="9"/>
                  </a:lnTo>
                  <a:lnTo>
                    <a:pt x="4" y="7"/>
                  </a:lnTo>
                  <a:lnTo>
                    <a:pt x="5" y="4"/>
                  </a:lnTo>
                  <a:lnTo>
                    <a:pt x="8" y="4"/>
                  </a:lnTo>
                </a:path>
              </a:pathLst>
            </a:custGeom>
            <a:solidFill>
              <a:srgbClr val="A05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59" name="Freeform 26"/>
            <p:cNvSpPr>
              <a:spLocks/>
            </p:cNvSpPr>
            <p:nvPr/>
          </p:nvSpPr>
          <p:spPr bwMode="auto">
            <a:xfrm>
              <a:off x="4713" y="3310"/>
              <a:ext cx="10" cy="12"/>
            </a:xfrm>
            <a:custGeom>
              <a:avLst/>
              <a:gdLst>
                <a:gd name="T0" fmla="*/ 7 w 10"/>
                <a:gd name="T1" fmla="*/ 0 h 12"/>
                <a:gd name="T2" fmla="*/ 9 w 10"/>
                <a:gd name="T3" fmla="*/ 5 h 12"/>
                <a:gd name="T4" fmla="*/ 3 w 10"/>
                <a:gd name="T5" fmla="*/ 6 h 12"/>
                <a:gd name="T6" fmla="*/ 3 w 10"/>
                <a:gd name="T7" fmla="*/ 10 h 12"/>
                <a:gd name="T8" fmla="*/ 0 w 10"/>
                <a:gd name="T9" fmla="*/ 11 h 12"/>
                <a:gd name="T10" fmla="*/ 1 w 10"/>
                <a:gd name="T11" fmla="*/ 5 h 12"/>
                <a:gd name="T12" fmla="*/ 7 w 10"/>
                <a:gd name="T13" fmla="*/ 0 h 12"/>
                <a:gd name="T14" fmla="*/ 0 60000 65536"/>
                <a:gd name="T15" fmla="*/ 0 60000 65536"/>
                <a:gd name="T16" fmla="*/ 0 60000 65536"/>
                <a:gd name="T17" fmla="*/ 0 60000 65536"/>
                <a:gd name="T18" fmla="*/ 0 60000 65536"/>
                <a:gd name="T19" fmla="*/ 0 60000 65536"/>
                <a:gd name="T20" fmla="*/ 0 60000 65536"/>
                <a:gd name="T21" fmla="*/ 0 w 10"/>
                <a:gd name="T22" fmla="*/ 0 h 12"/>
                <a:gd name="T23" fmla="*/ 10 w 1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2">
                  <a:moveTo>
                    <a:pt x="7" y="0"/>
                  </a:moveTo>
                  <a:lnTo>
                    <a:pt x="9" y="5"/>
                  </a:lnTo>
                  <a:lnTo>
                    <a:pt x="3" y="6"/>
                  </a:lnTo>
                  <a:lnTo>
                    <a:pt x="3" y="10"/>
                  </a:lnTo>
                  <a:lnTo>
                    <a:pt x="0" y="11"/>
                  </a:lnTo>
                  <a:lnTo>
                    <a:pt x="1" y="5"/>
                  </a:lnTo>
                  <a:lnTo>
                    <a:pt x="7" y="0"/>
                  </a:lnTo>
                </a:path>
              </a:pathLst>
            </a:custGeom>
            <a:solidFill>
              <a:srgbClr val="A05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60" name="Freeform 27"/>
            <p:cNvSpPr>
              <a:spLocks/>
            </p:cNvSpPr>
            <p:nvPr/>
          </p:nvSpPr>
          <p:spPr bwMode="auto">
            <a:xfrm>
              <a:off x="4712" y="3302"/>
              <a:ext cx="11" cy="8"/>
            </a:xfrm>
            <a:custGeom>
              <a:avLst/>
              <a:gdLst>
                <a:gd name="T0" fmla="*/ 0 w 11"/>
                <a:gd name="T1" fmla="*/ 2 h 8"/>
                <a:gd name="T2" fmla="*/ 3 w 11"/>
                <a:gd name="T3" fmla="*/ 2 h 8"/>
                <a:gd name="T4" fmla="*/ 5 w 11"/>
                <a:gd name="T5" fmla="*/ 5 h 8"/>
                <a:gd name="T6" fmla="*/ 4 w 11"/>
                <a:gd name="T7" fmla="*/ 5 h 8"/>
                <a:gd name="T8" fmla="*/ 8 w 11"/>
                <a:gd name="T9" fmla="*/ 7 h 8"/>
                <a:gd name="T10" fmla="*/ 10 w 11"/>
                <a:gd name="T11" fmla="*/ 3 h 8"/>
                <a:gd name="T12" fmla="*/ 8 w 11"/>
                <a:gd name="T13" fmla="*/ 2 h 8"/>
                <a:gd name="T14" fmla="*/ 6 w 11"/>
                <a:gd name="T15" fmla="*/ 2 h 8"/>
                <a:gd name="T16" fmla="*/ 5 w 11"/>
                <a:gd name="T17" fmla="*/ 0 h 8"/>
                <a:gd name="T18" fmla="*/ 0 w 11"/>
                <a:gd name="T19" fmla="*/ 2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
                <a:gd name="T32" fmla="*/ 11 w 11"/>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
                  <a:moveTo>
                    <a:pt x="0" y="2"/>
                  </a:moveTo>
                  <a:lnTo>
                    <a:pt x="3" y="2"/>
                  </a:lnTo>
                  <a:lnTo>
                    <a:pt x="5" y="5"/>
                  </a:lnTo>
                  <a:lnTo>
                    <a:pt x="4" y="5"/>
                  </a:lnTo>
                  <a:lnTo>
                    <a:pt x="8" y="7"/>
                  </a:lnTo>
                  <a:lnTo>
                    <a:pt x="10" y="3"/>
                  </a:lnTo>
                  <a:lnTo>
                    <a:pt x="8" y="2"/>
                  </a:lnTo>
                  <a:lnTo>
                    <a:pt x="6" y="2"/>
                  </a:lnTo>
                  <a:lnTo>
                    <a:pt x="5" y="0"/>
                  </a:lnTo>
                  <a:lnTo>
                    <a:pt x="0" y="2"/>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61" name="Freeform 28"/>
            <p:cNvSpPr>
              <a:spLocks/>
            </p:cNvSpPr>
            <p:nvPr/>
          </p:nvSpPr>
          <p:spPr bwMode="auto">
            <a:xfrm>
              <a:off x="4717" y="3308"/>
              <a:ext cx="6" cy="19"/>
            </a:xfrm>
            <a:custGeom>
              <a:avLst/>
              <a:gdLst>
                <a:gd name="T0" fmla="*/ 3 w 6"/>
                <a:gd name="T1" fmla="*/ 0 h 19"/>
                <a:gd name="T2" fmla="*/ 5 w 6"/>
                <a:gd name="T3" fmla="*/ 5 h 19"/>
                <a:gd name="T4" fmla="*/ 5 w 6"/>
                <a:gd name="T5" fmla="*/ 13 h 19"/>
                <a:gd name="T6" fmla="*/ 0 w 6"/>
                <a:gd name="T7" fmla="*/ 18 h 19"/>
                <a:gd name="T8" fmla="*/ 2 w 6"/>
                <a:gd name="T9" fmla="*/ 12 h 19"/>
                <a:gd name="T10" fmla="*/ 3 w 6"/>
                <a:gd name="T11" fmla="*/ 0 h 19"/>
                <a:gd name="T12" fmla="*/ 0 60000 65536"/>
                <a:gd name="T13" fmla="*/ 0 60000 65536"/>
                <a:gd name="T14" fmla="*/ 0 60000 65536"/>
                <a:gd name="T15" fmla="*/ 0 60000 65536"/>
                <a:gd name="T16" fmla="*/ 0 60000 65536"/>
                <a:gd name="T17" fmla="*/ 0 60000 65536"/>
                <a:gd name="T18" fmla="*/ 0 w 6"/>
                <a:gd name="T19" fmla="*/ 0 h 19"/>
                <a:gd name="T20" fmla="*/ 6 w 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6" h="19">
                  <a:moveTo>
                    <a:pt x="3" y="0"/>
                  </a:moveTo>
                  <a:lnTo>
                    <a:pt x="5" y="5"/>
                  </a:lnTo>
                  <a:lnTo>
                    <a:pt x="5" y="13"/>
                  </a:lnTo>
                  <a:lnTo>
                    <a:pt x="0" y="18"/>
                  </a:lnTo>
                  <a:lnTo>
                    <a:pt x="2" y="12"/>
                  </a:lnTo>
                  <a:lnTo>
                    <a:pt x="3" y="0"/>
                  </a:lnTo>
                </a:path>
              </a:pathLst>
            </a:custGeom>
            <a:solidFill>
              <a:srgbClr val="A05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62" name="Freeform 29"/>
            <p:cNvSpPr>
              <a:spLocks/>
            </p:cNvSpPr>
            <p:nvPr/>
          </p:nvSpPr>
          <p:spPr bwMode="auto">
            <a:xfrm>
              <a:off x="4712" y="3306"/>
              <a:ext cx="11" cy="10"/>
            </a:xfrm>
            <a:custGeom>
              <a:avLst/>
              <a:gdLst>
                <a:gd name="T0" fmla="*/ 2 w 11"/>
                <a:gd name="T1" fmla="*/ 3 h 10"/>
                <a:gd name="T2" fmla="*/ 0 w 11"/>
                <a:gd name="T3" fmla="*/ 4 h 10"/>
                <a:gd name="T4" fmla="*/ 1 w 11"/>
                <a:gd name="T5" fmla="*/ 1 h 10"/>
                <a:gd name="T6" fmla="*/ 3 w 11"/>
                <a:gd name="T7" fmla="*/ 0 h 10"/>
                <a:gd name="T8" fmla="*/ 6 w 11"/>
                <a:gd name="T9" fmla="*/ 0 h 10"/>
                <a:gd name="T10" fmla="*/ 7 w 11"/>
                <a:gd name="T11" fmla="*/ 1 h 10"/>
                <a:gd name="T12" fmla="*/ 9 w 11"/>
                <a:gd name="T13" fmla="*/ 3 h 10"/>
                <a:gd name="T14" fmla="*/ 10 w 11"/>
                <a:gd name="T15" fmla="*/ 6 h 10"/>
                <a:gd name="T16" fmla="*/ 10 w 11"/>
                <a:gd name="T17" fmla="*/ 8 h 10"/>
                <a:gd name="T18" fmla="*/ 9 w 11"/>
                <a:gd name="T19" fmla="*/ 8 h 10"/>
                <a:gd name="T20" fmla="*/ 8 w 11"/>
                <a:gd name="T21" fmla="*/ 6 h 10"/>
                <a:gd name="T22" fmla="*/ 7 w 11"/>
                <a:gd name="T23" fmla="*/ 3 h 10"/>
                <a:gd name="T24" fmla="*/ 6 w 11"/>
                <a:gd name="T25" fmla="*/ 2 h 10"/>
                <a:gd name="T26" fmla="*/ 5 w 11"/>
                <a:gd name="T27" fmla="*/ 2 h 10"/>
                <a:gd name="T28" fmla="*/ 5 w 11"/>
                <a:gd name="T29" fmla="*/ 4 h 10"/>
                <a:gd name="T30" fmla="*/ 5 w 11"/>
                <a:gd name="T31" fmla="*/ 8 h 10"/>
                <a:gd name="T32" fmla="*/ 3 w 11"/>
                <a:gd name="T33" fmla="*/ 9 h 10"/>
                <a:gd name="T34" fmla="*/ 3 w 11"/>
                <a:gd name="T35" fmla="*/ 8 h 10"/>
                <a:gd name="T36" fmla="*/ 2 w 11"/>
                <a:gd name="T37" fmla="*/ 3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
                <a:gd name="T58" fmla="*/ 0 h 10"/>
                <a:gd name="T59" fmla="*/ 11 w 11"/>
                <a:gd name="T60" fmla="*/ 10 h 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 h="10">
                  <a:moveTo>
                    <a:pt x="2" y="3"/>
                  </a:moveTo>
                  <a:lnTo>
                    <a:pt x="0" y="4"/>
                  </a:lnTo>
                  <a:lnTo>
                    <a:pt x="1" y="1"/>
                  </a:lnTo>
                  <a:lnTo>
                    <a:pt x="3" y="0"/>
                  </a:lnTo>
                  <a:lnTo>
                    <a:pt x="6" y="0"/>
                  </a:lnTo>
                  <a:lnTo>
                    <a:pt x="7" y="1"/>
                  </a:lnTo>
                  <a:lnTo>
                    <a:pt x="9" y="3"/>
                  </a:lnTo>
                  <a:lnTo>
                    <a:pt x="10" y="6"/>
                  </a:lnTo>
                  <a:lnTo>
                    <a:pt x="10" y="8"/>
                  </a:lnTo>
                  <a:lnTo>
                    <a:pt x="9" y="8"/>
                  </a:lnTo>
                  <a:lnTo>
                    <a:pt x="8" y="6"/>
                  </a:lnTo>
                  <a:lnTo>
                    <a:pt x="7" y="3"/>
                  </a:lnTo>
                  <a:lnTo>
                    <a:pt x="6" y="2"/>
                  </a:lnTo>
                  <a:lnTo>
                    <a:pt x="5" y="2"/>
                  </a:lnTo>
                  <a:lnTo>
                    <a:pt x="5" y="4"/>
                  </a:lnTo>
                  <a:lnTo>
                    <a:pt x="5" y="8"/>
                  </a:lnTo>
                  <a:lnTo>
                    <a:pt x="3" y="9"/>
                  </a:lnTo>
                  <a:lnTo>
                    <a:pt x="3" y="8"/>
                  </a:lnTo>
                  <a:lnTo>
                    <a:pt x="2" y="3"/>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63" name="Freeform 30"/>
            <p:cNvSpPr>
              <a:spLocks/>
            </p:cNvSpPr>
            <p:nvPr/>
          </p:nvSpPr>
          <p:spPr bwMode="auto">
            <a:xfrm>
              <a:off x="4715" y="3342"/>
              <a:ext cx="18" cy="8"/>
            </a:xfrm>
            <a:custGeom>
              <a:avLst/>
              <a:gdLst>
                <a:gd name="T0" fmla="*/ 0 w 18"/>
                <a:gd name="T1" fmla="*/ 3 h 8"/>
                <a:gd name="T2" fmla="*/ 3 w 18"/>
                <a:gd name="T3" fmla="*/ 1 h 8"/>
                <a:gd name="T4" fmla="*/ 5 w 18"/>
                <a:gd name="T5" fmla="*/ 1 h 8"/>
                <a:gd name="T6" fmla="*/ 8 w 18"/>
                <a:gd name="T7" fmla="*/ 0 h 8"/>
                <a:gd name="T8" fmla="*/ 13 w 18"/>
                <a:gd name="T9" fmla="*/ 2 h 8"/>
                <a:gd name="T10" fmla="*/ 17 w 18"/>
                <a:gd name="T11" fmla="*/ 7 h 8"/>
                <a:gd name="T12" fmla="*/ 16 w 18"/>
                <a:gd name="T13" fmla="*/ 6 h 8"/>
                <a:gd name="T14" fmla="*/ 12 w 18"/>
                <a:gd name="T15" fmla="*/ 3 h 8"/>
                <a:gd name="T16" fmla="*/ 9 w 18"/>
                <a:gd name="T17" fmla="*/ 5 h 8"/>
                <a:gd name="T18" fmla="*/ 4 w 18"/>
                <a:gd name="T19" fmla="*/ 4 h 8"/>
                <a:gd name="T20" fmla="*/ 3 w 18"/>
                <a:gd name="T21" fmla="*/ 3 h 8"/>
                <a:gd name="T22" fmla="*/ 0 w 18"/>
                <a:gd name="T23" fmla="*/ 3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8"/>
                <a:gd name="T38" fmla="*/ 18 w 18"/>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8">
                  <a:moveTo>
                    <a:pt x="0" y="3"/>
                  </a:moveTo>
                  <a:lnTo>
                    <a:pt x="3" y="1"/>
                  </a:lnTo>
                  <a:lnTo>
                    <a:pt x="5" y="1"/>
                  </a:lnTo>
                  <a:lnTo>
                    <a:pt x="8" y="0"/>
                  </a:lnTo>
                  <a:lnTo>
                    <a:pt x="13" y="2"/>
                  </a:lnTo>
                  <a:lnTo>
                    <a:pt x="17" y="7"/>
                  </a:lnTo>
                  <a:lnTo>
                    <a:pt x="16" y="6"/>
                  </a:lnTo>
                  <a:lnTo>
                    <a:pt x="12" y="3"/>
                  </a:lnTo>
                  <a:lnTo>
                    <a:pt x="9" y="5"/>
                  </a:lnTo>
                  <a:lnTo>
                    <a:pt x="4" y="4"/>
                  </a:lnTo>
                  <a:lnTo>
                    <a:pt x="3" y="3"/>
                  </a:lnTo>
                  <a:lnTo>
                    <a:pt x="0" y="3"/>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64" name="Freeform 31"/>
            <p:cNvSpPr>
              <a:spLocks/>
            </p:cNvSpPr>
            <p:nvPr/>
          </p:nvSpPr>
          <p:spPr bwMode="auto">
            <a:xfrm>
              <a:off x="4713" y="3264"/>
              <a:ext cx="10" cy="22"/>
            </a:xfrm>
            <a:custGeom>
              <a:avLst/>
              <a:gdLst>
                <a:gd name="T0" fmla="*/ 2 w 10"/>
                <a:gd name="T1" fmla="*/ 0 h 22"/>
                <a:gd name="T2" fmla="*/ 0 w 10"/>
                <a:gd name="T3" fmla="*/ 9 h 22"/>
                <a:gd name="T4" fmla="*/ 1 w 10"/>
                <a:gd name="T5" fmla="*/ 9 h 22"/>
                <a:gd name="T6" fmla="*/ 1 w 10"/>
                <a:gd name="T7" fmla="*/ 18 h 22"/>
                <a:gd name="T8" fmla="*/ 2 w 10"/>
                <a:gd name="T9" fmla="*/ 21 h 22"/>
                <a:gd name="T10" fmla="*/ 7 w 10"/>
                <a:gd name="T11" fmla="*/ 20 h 22"/>
                <a:gd name="T12" fmla="*/ 9 w 10"/>
                <a:gd name="T13" fmla="*/ 15 h 22"/>
                <a:gd name="T14" fmla="*/ 9 w 10"/>
                <a:gd name="T15" fmla="*/ 6 h 22"/>
                <a:gd name="T16" fmla="*/ 2 w 10"/>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22"/>
                <a:gd name="T29" fmla="*/ 10 w 10"/>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22">
                  <a:moveTo>
                    <a:pt x="2" y="0"/>
                  </a:moveTo>
                  <a:lnTo>
                    <a:pt x="0" y="9"/>
                  </a:lnTo>
                  <a:lnTo>
                    <a:pt x="1" y="9"/>
                  </a:lnTo>
                  <a:lnTo>
                    <a:pt x="1" y="18"/>
                  </a:lnTo>
                  <a:lnTo>
                    <a:pt x="2" y="21"/>
                  </a:lnTo>
                  <a:lnTo>
                    <a:pt x="7" y="20"/>
                  </a:lnTo>
                  <a:lnTo>
                    <a:pt x="9" y="15"/>
                  </a:lnTo>
                  <a:lnTo>
                    <a:pt x="9" y="6"/>
                  </a:lnTo>
                  <a:lnTo>
                    <a:pt x="2" y="0"/>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65" name="Freeform 32"/>
            <p:cNvSpPr>
              <a:spLocks/>
            </p:cNvSpPr>
            <p:nvPr/>
          </p:nvSpPr>
          <p:spPr bwMode="auto">
            <a:xfrm>
              <a:off x="4712" y="3272"/>
              <a:ext cx="8" cy="18"/>
            </a:xfrm>
            <a:custGeom>
              <a:avLst/>
              <a:gdLst>
                <a:gd name="T0" fmla="*/ 5 w 8"/>
                <a:gd name="T1" fmla="*/ 0 h 18"/>
                <a:gd name="T2" fmla="*/ 7 w 8"/>
                <a:gd name="T3" fmla="*/ 3 h 18"/>
                <a:gd name="T4" fmla="*/ 4 w 8"/>
                <a:gd name="T5" fmla="*/ 6 h 18"/>
                <a:gd name="T6" fmla="*/ 5 w 8"/>
                <a:gd name="T7" fmla="*/ 12 h 18"/>
                <a:gd name="T8" fmla="*/ 3 w 8"/>
                <a:gd name="T9" fmla="*/ 17 h 18"/>
                <a:gd name="T10" fmla="*/ 0 w 8"/>
                <a:gd name="T11" fmla="*/ 14 h 18"/>
                <a:gd name="T12" fmla="*/ 0 w 8"/>
                <a:gd name="T13" fmla="*/ 6 h 18"/>
                <a:gd name="T14" fmla="*/ 5 w 8"/>
                <a:gd name="T15" fmla="*/ 0 h 18"/>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8"/>
                <a:gd name="T26" fmla="*/ 8 w 8"/>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8">
                  <a:moveTo>
                    <a:pt x="5" y="0"/>
                  </a:moveTo>
                  <a:lnTo>
                    <a:pt x="7" y="3"/>
                  </a:lnTo>
                  <a:lnTo>
                    <a:pt x="4" y="6"/>
                  </a:lnTo>
                  <a:lnTo>
                    <a:pt x="5" y="12"/>
                  </a:lnTo>
                  <a:lnTo>
                    <a:pt x="3" y="17"/>
                  </a:lnTo>
                  <a:lnTo>
                    <a:pt x="0" y="14"/>
                  </a:lnTo>
                  <a:lnTo>
                    <a:pt x="0" y="6"/>
                  </a:lnTo>
                  <a:lnTo>
                    <a:pt x="5" y="0"/>
                  </a:lnTo>
                </a:path>
              </a:pathLst>
            </a:custGeom>
            <a:solidFill>
              <a:srgbClr val="4040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66" name="Freeform 33"/>
            <p:cNvSpPr>
              <a:spLocks/>
            </p:cNvSpPr>
            <p:nvPr/>
          </p:nvSpPr>
          <p:spPr bwMode="auto">
            <a:xfrm>
              <a:off x="4728" y="3276"/>
              <a:ext cx="9" cy="10"/>
            </a:xfrm>
            <a:custGeom>
              <a:avLst/>
              <a:gdLst>
                <a:gd name="T0" fmla="*/ 0 w 9"/>
                <a:gd name="T1" fmla="*/ 0 h 10"/>
                <a:gd name="T2" fmla="*/ 0 w 9"/>
                <a:gd name="T3" fmla="*/ 9 h 10"/>
                <a:gd name="T4" fmla="*/ 8 w 9"/>
                <a:gd name="T5" fmla="*/ 8 h 10"/>
                <a:gd name="T6" fmla="*/ 0 w 9"/>
                <a:gd name="T7" fmla="*/ 0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0" y="0"/>
                  </a:moveTo>
                  <a:lnTo>
                    <a:pt x="0" y="9"/>
                  </a:lnTo>
                  <a:lnTo>
                    <a:pt x="8" y="8"/>
                  </a:lnTo>
                  <a:lnTo>
                    <a:pt x="0" y="0"/>
                  </a:lnTo>
                </a:path>
              </a:pathLst>
            </a:custGeom>
            <a:solidFill>
              <a:srgbClr val="4040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67" name="Freeform 34"/>
            <p:cNvSpPr>
              <a:spLocks/>
            </p:cNvSpPr>
            <p:nvPr/>
          </p:nvSpPr>
          <p:spPr bwMode="auto">
            <a:xfrm>
              <a:off x="4745" y="3270"/>
              <a:ext cx="14" cy="36"/>
            </a:xfrm>
            <a:custGeom>
              <a:avLst/>
              <a:gdLst>
                <a:gd name="T0" fmla="*/ 6 w 14"/>
                <a:gd name="T1" fmla="*/ 0 h 36"/>
                <a:gd name="T2" fmla="*/ 7 w 14"/>
                <a:gd name="T3" fmla="*/ 12 h 36"/>
                <a:gd name="T4" fmla="*/ 6 w 14"/>
                <a:gd name="T5" fmla="*/ 11 h 36"/>
                <a:gd name="T6" fmla="*/ 4 w 14"/>
                <a:gd name="T7" fmla="*/ 11 h 36"/>
                <a:gd name="T8" fmla="*/ 7 w 14"/>
                <a:gd name="T9" fmla="*/ 15 h 36"/>
                <a:gd name="T10" fmla="*/ 6 w 14"/>
                <a:gd name="T11" fmla="*/ 24 h 36"/>
                <a:gd name="T12" fmla="*/ 0 w 14"/>
                <a:gd name="T13" fmla="*/ 24 h 36"/>
                <a:gd name="T14" fmla="*/ 2 w 14"/>
                <a:gd name="T15" fmla="*/ 26 h 36"/>
                <a:gd name="T16" fmla="*/ 6 w 14"/>
                <a:gd name="T17" fmla="*/ 26 h 36"/>
                <a:gd name="T18" fmla="*/ 10 w 14"/>
                <a:gd name="T19" fmla="*/ 29 h 36"/>
                <a:gd name="T20" fmla="*/ 11 w 14"/>
                <a:gd name="T21" fmla="*/ 33 h 36"/>
                <a:gd name="T22" fmla="*/ 12 w 14"/>
                <a:gd name="T23" fmla="*/ 35 h 36"/>
                <a:gd name="T24" fmla="*/ 13 w 14"/>
                <a:gd name="T25" fmla="*/ 29 h 36"/>
                <a:gd name="T26" fmla="*/ 13 w 14"/>
                <a:gd name="T27" fmla="*/ 23 h 36"/>
                <a:gd name="T28" fmla="*/ 11 w 14"/>
                <a:gd name="T29" fmla="*/ 15 h 36"/>
                <a:gd name="T30" fmla="*/ 10 w 14"/>
                <a:gd name="T31" fmla="*/ 9 h 36"/>
                <a:gd name="T32" fmla="*/ 10 w 14"/>
                <a:gd name="T33" fmla="*/ 8 h 36"/>
                <a:gd name="T34" fmla="*/ 6 w 14"/>
                <a:gd name="T35" fmla="*/ 0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36"/>
                <a:gd name="T56" fmla="*/ 14 w 14"/>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36">
                  <a:moveTo>
                    <a:pt x="6" y="0"/>
                  </a:moveTo>
                  <a:lnTo>
                    <a:pt x="7" y="12"/>
                  </a:lnTo>
                  <a:lnTo>
                    <a:pt x="6" y="11"/>
                  </a:lnTo>
                  <a:lnTo>
                    <a:pt x="4" y="11"/>
                  </a:lnTo>
                  <a:lnTo>
                    <a:pt x="7" y="15"/>
                  </a:lnTo>
                  <a:lnTo>
                    <a:pt x="6" y="24"/>
                  </a:lnTo>
                  <a:lnTo>
                    <a:pt x="0" y="24"/>
                  </a:lnTo>
                  <a:lnTo>
                    <a:pt x="2" y="26"/>
                  </a:lnTo>
                  <a:lnTo>
                    <a:pt x="6" y="26"/>
                  </a:lnTo>
                  <a:lnTo>
                    <a:pt x="10" y="29"/>
                  </a:lnTo>
                  <a:lnTo>
                    <a:pt x="11" y="33"/>
                  </a:lnTo>
                  <a:lnTo>
                    <a:pt x="12" y="35"/>
                  </a:lnTo>
                  <a:lnTo>
                    <a:pt x="13" y="29"/>
                  </a:lnTo>
                  <a:lnTo>
                    <a:pt x="13" y="23"/>
                  </a:lnTo>
                  <a:lnTo>
                    <a:pt x="11" y="15"/>
                  </a:lnTo>
                  <a:lnTo>
                    <a:pt x="10" y="9"/>
                  </a:lnTo>
                  <a:lnTo>
                    <a:pt x="10" y="8"/>
                  </a:lnTo>
                  <a:lnTo>
                    <a:pt x="6" y="0"/>
                  </a:lnTo>
                </a:path>
              </a:pathLst>
            </a:custGeom>
            <a:solidFill>
              <a:srgbClr val="4040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68" name="Freeform 35"/>
            <p:cNvSpPr>
              <a:spLocks/>
            </p:cNvSpPr>
            <p:nvPr/>
          </p:nvSpPr>
          <p:spPr bwMode="auto">
            <a:xfrm>
              <a:off x="4721" y="3349"/>
              <a:ext cx="18" cy="20"/>
            </a:xfrm>
            <a:custGeom>
              <a:avLst/>
              <a:gdLst>
                <a:gd name="T0" fmla="*/ 17 w 18"/>
                <a:gd name="T1" fmla="*/ 0 h 20"/>
                <a:gd name="T2" fmla="*/ 17 w 18"/>
                <a:gd name="T3" fmla="*/ 6 h 20"/>
                <a:gd name="T4" fmla="*/ 17 w 18"/>
                <a:gd name="T5" fmla="*/ 12 h 20"/>
                <a:gd name="T6" fmla="*/ 15 w 18"/>
                <a:gd name="T7" fmla="*/ 15 h 20"/>
                <a:gd name="T8" fmla="*/ 13 w 18"/>
                <a:gd name="T9" fmla="*/ 19 h 20"/>
                <a:gd name="T10" fmla="*/ 0 w 18"/>
                <a:gd name="T11" fmla="*/ 12 h 20"/>
                <a:gd name="T12" fmla="*/ 11 w 18"/>
                <a:gd name="T13" fmla="*/ 8 h 20"/>
                <a:gd name="T14" fmla="*/ 17 w 18"/>
                <a:gd name="T15" fmla="*/ 0 h 20"/>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0"/>
                <a:gd name="T26" fmla="*/ 18 w 18"/>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0">
                  <a:moveTo>
                    <a:pt x="17" y="0"/>
                  </a:moveTo>
                  <a:lnTo>
                    <a:pt x="17" y="6"/>
                  </a:lnTo>
                  <a:lnTo>
                    <a:pt x="17" y="12"/>
                  </a:lnTo>
                  <a:lnTo>
                    <a:pt x="15" y="15"/>
                  </a:lnTo>
                  <a:lnTo>
                    <a:pt x="13" y="19"/>
                  </a:lnTo>
                  <a:lnTo>
                    <a:pt x="0" y="12"/>
                  </a:lnTo>
                  <a:lnTo>
                    <a:pt x="11" y="8"/>
                  </a:lnTo>
                  <a:lnTo>
                    <a:pt x="17" y="0"/>
                  </a:lnTo>
                </a:path>
              </a:pathLst>
            </a:custGeom>
            <a:solidFill>
              <a:srgbClr val="804000"/>
            </a:solidFill>
            <a:ln w="25400" cap="rnd">
              <a:solidFill>
                <a:srgbClr val="402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69" name="Freeform 36"/>
            <p:cNvSpPr>
              <a:spLocks/>
            </p:cNvSpPr>
            <p:nvPr/>
          </p:nvSpPr>
          <p:spPr bwMode="auto">
            <a:xfrm>
              <a:off x="4713" y="3332"/>
              <a:ext cx="10" cy="7"/>
            </a:xfrm>
            <a:custGeom>
              <a:avLst/>
              <a:gdLst>
                <a:gd name="T0" fmla="*/ 0 w 10"/>
                <a:gd name="T1" fmla="*/ 0 h 7"/>
                <a:gd name="T2" fmla="*/ 3 w 10"/>
                <a:gd name="T3" fmla="*/ 0 h 7"/>
                <a:gd name="T4" fmla="*/ 7 w 10"/>
                <a:gd name="T5" fmla="*/ 3 h 7"/>
                <a:gd name="T6" fmla="*/ 9 w 10"/>
                <a:gd name="T7" fmla="*/ 4 h 7"/>
                <a:gd name="T8" fmla="*/ 5 w 10"/>
                <a:gd name="T9" fmla="*/ 6 h 7"/>
                <a:gd name="T10" fmla="*/ 0 w 10"/>
                <a:gd name="T11" fmla="*/ 0 h 7"/>
                <a:gd name="T12" fmla="*/ 0 60000 65536"/>
                <a:gd name="T13" fmla="*/ 0 60000 65536"/>
                <a:gd name="T14" fmla="*/ 0 60000 65536"/>
                <a:gd name="T15" fmla="*/ 0 60000 65536"/>
                <a:gd name="T16" fmla="*/ 0 60000 65536"/>
                <a:gd name="T17" fmla="*/ 0 60000 65536"/>
                <a:gd name="T18" fmla="*/ 0 w 10"/>
                <a:gd name="T19" fmla="*/ 0 h 7"/>
                <a:gd name="T20" fmla="*/ 10 w 10"/>
                <a:gd name="T21" fmla="*/ 7 h 7"/>
              </a:gdLst>
              <a:ahLst/>
              <a:cxnLst>
                <a:cxn ang="T12">
                  <a:pos x="T0" y="T1"/>
                </a:cxn>
                <a:cxn ang="T13">
                  <a:pos x="T2" y="T3"/>
                </a:cxn>
                <a:cxn ang="T14">
                  <a:pos x="T4" y="T5"/>
                </a:cxn>
                <a:cxn ang="T15">
                  <a:pos x="T6" y="T7"/>
                </a:cxn>
                <a:cxn ang="T16">
                  <a:pos x="T8" y="T9"/>
                </a:cxn>
                <a:cxn ang="T17">
                  <a:pos x="T10" y="T11"/>
                </a:cxn>
              </a:cxnLst>
              <a:rect l="T18" t="T19" r="T20" b="T21"/>
              <a:pathLst>
                <a:path w="10" h="7">
                  <a:moveTo>
                    <a:pt x="0" y="0"/>
                  </a:moveTo>
                  <a:lnTo>
                    <a:pt x="3" y="0"/>
                  </a:lnTo>
                  <a:lnTo>
                    <a:pt x="7" y="3"/>
                  </a:lnTo>
                  <a:lnTo>
                    <a:pt x="9" y="4"/>
                  </a:lnTo>
                  <a:lnTo>
                    <a:pt x="5" y="6"/>
                  </a:lnTo>
                  <a:lnTo>
                    <a:pt x="0" y="0"/>
                  </a:lnTo>
                </a:path>
              </a:pathLst>
            </a:custGeom>
            <a:solidFill>
              <a:srgbClr val="A05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70" name="Freeform 37"/>
            <p:cNvSpPr>
              <a:spLocks/>
            </p:cNvSpPr>
            <p:nvPr/>
          </p:nvSpPr>
          <p:spPr bwMode="auto">
            <a:xfrm>
              <a:off x="4700" y="3289"/>
              <a:ext cx="59" cy="23"/>
            </a:xfrm>
            <a:custGeom>
              <a:avLst/>
              <a:gdLst>
                <a:gd name="T0" fmla="*/ 4 w 59"/>
                <a:gd name="T1" fmla="*/ 12 h 23"/>
                <a:gd name="T2" fmla="*/ 0 w 59"/>
                <a:gd name="T3" fmla="*/ 8 h 23"/>
                <a:gd name="T4" fmla="*/ 0 w 59"/>
                <a:gd name="T5" fmla="*/ 6 h 23"/>
                <a:gd name="T6" fmla="*/ 0 w 59"/>
                <a:gd name="T7" fmla="*/ 3 h 23"/>
                <a:gd name="T8" fmla="*/ 2 w 59"/>
                <a:gd name="T9" fmla="*/ 1 h 23"/>
                <a:gd name="T10" fmla="*/ 5 w 59"/>
                <a:gd name="T11" fmla="*/ 0 h 23"/>
                <a:gd name="T12" fmla="*/ 11 w 59"/>
                <a:gd name="T13" fmla="*/ 0 h 23"/>
                <a:gd name="T14" fmla="*/ 25 w 59"/>
                <a:gd name="T15" fmla="*/ 0 h 23"/>
                <a:gd name="T16" fmla="*/ 41 w 59"/>
                <a:gd name="T17" fmla="*/ 0 h 23"/>
                <a:gd name="T18" fmla="*/ 48 w 59"/>
                <a:gd name="T19" fmla="*/ 3 h 23"/>
                <a:gd name="T20" fmla="*/ 54 w 59"/>
                <a:gd name="T21" fmla="*/ 6 h 23"/>
                <a:gd name="T22" fmla="*/ 56 w 59"/>
                <a:gd name="T23" fmla="*/ 10 h 23"/>
                <a:gd name="T24" fmla="*/ 58 w 59"/>
                <a:gd name="T25" fmla="*/ 12 h 23"/>
                <a:gd name="T26" fmla="*/ 58 w 59"/>
                <a:gd name="T27" fmla="*/ 15 h 23"/>
                <a:gd name="T28" fmla="*/ 58 w 59"/>
                <a:gd name="T29" fmla="*/ 17 h 23"/>
                <a:gd name="T30" fmla="*/ 56 w 59"/>
                <a:gd name="T31" fmla="*/ 18 h 23"/>
                <a:gd name="T32" fmla="*/ 54 w 59"/>
                <a:gd name="T33" fmla="*/ 22 h 23"/>
                <a:gd name="T34" fmla="*/ 54 w 59"/>
                <a:gd name="T35" fmla="*/ 18 h 23"/>
                <a:gd name="T36" fmla="*/ 54 w 59"/>
                <a:gd name="T37" fmla="*/ 14 h 23"/>
                <a:gd name="T38" fmla="*/ 54 w 59"/>
                <a:gd name="T39" fmla="*/ 11 h 23"/>
                <a:gd name="T40" fmla="*/ 50 w 59"/>
                <a:gd name="T41" fmla="*/ 8 h 23"/>
                <a:gd name="T42" fmla="*/ 48 w 59"/>
                <a:gd name="T43" fmla="*/ 6 h 23"/>
                <a:gd name="T44" fmla="*/ 45 w 59"/>
                <a:gd name="T45" fmla="*/ 4 h 23"/>
                <a:gd name="T46" fmla="*/ 43 w 59"/>
                <a:gd name="T47" fmla="*/ 4 h 23"/>
                <a:gd name="T48" fmla="*/ 32 w 59"/>
                <a:gd name="T49" fmla="*/ 3 h 23"/>
                <a:gd name="T50" fmla="*/ 7 w 59"/>
                <a:gd name="T51" fmla="*/ 3 h 23"/>
                <a:gd name="T52" fmla="*/ 4 w 59"/>
                <a:gd name="T53" fmla="*/ 3 h 23"/>
                <a:gd name="T54" fmla="*/ 2 w 59"/>
                <a:gd name="T55" fmla="*/ 3 h 23"/>
                <a:gd name="T56" fmla="*/ 0 w 59"/>
                <a:gd name="T57" fmla="*/ 4 h 23"/>
                <a:gd name="T58" fmla="*/ 2 w 59"/>
                <a:gd name="T59" fmla="*/ 7 h 23"/>
                <a:gd name="T60" fmla="*/ 4 w 59"/>
                <a:gd name="T61" fmla="*/ 12 h 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
                <a:gd name="T94" fmla="*/ 0 h 23"/>
                <a:gd name="T95" fmla="*/ 59 w 59"/>
                <a:gd name="T96" fmla="*/ 23 h 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 h="23">
                  <a:moveTo>
                    <a:pt x="4" y="12"/>
                  </a:moveTo>
                  <a:lnTo>
                    <a:pt x="0" y="8"/>
                  </a:lnTo>
                  <a:lnTo>
                    <a:pt x="0" y="6"/>
                  </a:lnTo>
                  <a:lnTo>
                    <a:pt x="0" y="3"/>
                  </a:lnTo>
                  <a:lnTo>
                    <a:pt x="2" y="1"/>
                  </a:lnTo>
                  <a:lnTo>
                    <a:pt x="5" y="0"/>
                  </a:lnTo>
                  <a:lnTo>
                    <a:pt x="11" y="0"/>
                  </a:lnTo>
                  <a:lnTo>
                    <a:pt x="25" y="0"/>
                  </a:lnTo>
                  <a:lnTo>
                    <a:pt x="41" y="0"/>
                  </a:lnTo>
                  <a:lnTo>
                    <a:pt x="48" y="3"/>
                  </a:lnTo>
                  <a:lnTo>
                    <a:pt x="54" y="6"/>
                  </a:lnTo>
                  <a:lnTo>
                    <a:pt x="56" y="10"/>
                  </a:lnTo>
                  <a:lnTo>
                    <a:pt x="58" y="12"/>
                  </a:lnTo>
                  <a:lnTo>
                    <a:pt x="58" y="15"/>
                  </a:lnTo>
                  <a:lnTo>
                    <a:pt x="58" y="17"/>
                  </a:lnTo>
                  <a:lnTo>
                    <a:pt x="56" y="18"/>
                  </a:lnTo>
                  <a:lnTo>
                    <a:pt x="54" y="22"/>
                  </a:lnTo>
                  <a:lnTo>
                    <a:pt x="54" y="18"/>
                  </a:lnTo>
                  <a:lnTo>
                    <a:pt x="54" y="14"/>
                  </a:lnTo>
                  <a:lnTo>
                    <a:pt x="54" y="11"/>
                  </a:lnTo>
                  <a:lnTo>
                    <a:pt x="50" y="8"/>
                  </a:lnTo>
                  <a:lnTo>
                    <a:pt x="48" y="6"/>
                  </a:lnTo>
                  <a:lnTo>
                    <a:pt x="45" y="4"/>
                  </a:lnTo>
                  <a:lnTo>
                    <a:pt x="43" y="4"/>
                  </a:lnTo>
                  <a:lnTo>
                    <a:pt x="32" y="3"/>
                  </a:lnTo>
                  <a:lnTo>
                    <a:pt x="7" y="3"/>
                  </a:lnTo>
                  <a:lnTo>
                    <a:pt x="4" y="3"/>
                  </a:lnTo>
                  <a:lnTo>
                    <a:pt x="2" y="3"/>
                  </a:lnTo>
                  <a:lnTo>
                    <a:pt x="0" y="4"/>
                  </a:lnTo>
                  <a:lnTo>
                    <a:pt x="2" y="7"/>
                  </a:lnTo>
                  <a:lnTo>
                    <a:pt x="4" y="12"/>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71" name="Freeform 38"/>
            <p:cNvSpPr>
              <a:spLocks/>
            </p:cNvSpPr>
            <p:nvPr/>
          </p:nvSpPr>
          <p:spPr bwMode="auto">
            <a:xfrm>
              <a:off x="4702" y="3285"/>
              <a:ext cx="10" cy="8"/>
            </a:xfrm>
            <a:custGeom>
              <a:avLst/>
              <a:gdLst>
                <a:gd name="T0" fmla="*/ 0 w 10"/>
                <a:gd name="T1" fmla="*/ 5 h 8"/>
                <a:gd name="T2" fmla="*/ 4 w 10"/>
                <a:gd name="T3" fmla="*/ 5 h 8"/>
                <a:gd name="T4" fmla="*/ 6 w 10"/>
                <a:gd name="T5" fmla="*/ 1 h 8"/>
                <a:gd name="T6" fmla="*/ 9 w 10"/>
                <a:gd name="T7" fmla="*/ 0 h 8"/>
                <a:gd name="T8" fmla="*/ 4 w 10"/>
                <a:gd name="T9" fmla="*/ 7 h 8"/>
                <a:gd name="T10" fmla="*/ 0 w 10"/>
                <a:gd name="T11" fmla="*/ 5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0" y="5"/>
                  </a:moveTo>
                  <a:lnTo>
                    <a:pt x="4" y="5"/>
                  </a:lnTo>
                  <a:lnTo>
                    <a:pt x="6" y="1"/>
                  </a:lnTo>
                  <a:lnTo>
                    <a:pt x="9" y="0"/>
                  </a:lnTo>
                  <a:lnTo>
                    <a:pt x="4" y="7"/>
                  </a:lnTo>
                  <a:lnTo>
                    <a:pt x="0" y="5"/>
                  </a:lnTo>
                </a:path>
              </a:pathLst>
            </a:custGeom>
            <a:solidFill>
              <a:srgbClr val="4040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72" name="Freeform 39"/>
            <p:cNvSpPr>
              <a:spLocks/>
            </p:cNvSpPr>
            <p:nvPr/>
          </p:nvSpPr>
          <p:spPr bwMode="auto">
            <a:xfrm>
              <a:off x="4704" y="3289"/>
              <a:ext cx="17" cy="6"/>
            </a:xfrm>
            <a:custGeom>
              <a:avLst/>
              <a:gdLst>
                <a:gd name="T0" fmla="*/ 3 w 17"/>
                <a:gd name="T1" fmla="*/ 0 h 6"/>
                <a:gd name="T2" fmla="*/ 0 w 17"/>
                <a:gd name="T3" fmla="*/ 5 h 6"/>
                <a:gd name="T4" fmla="*/ 15 w 17"/>
                <a:gd name="T5" fmla="*/ 3 h 6"/>
                <a:gd name="T6" fmla="*/ 16 w 17"/>
                <a:gd name="T7" fmla="*/ 0 h 6"/>
                <a:gd name="T8" fmla="*/ 3 w 17"/>
                <a:gd name="T9" fmla="*/ 0 h 6"/>
                <a:gd name="T10" fmla="*/ 0 60000 65536"/>
                <a:gd name="T11" fmla="*/ 0 60000 65536"/>
                <a:gd name="T12" fmla="*/ 0 60000 65536"/>
                <a:gd name="T13" fmla="*/ 0 60000 65536"/>
                <a:gd name="T14" fmla="*/ 0 60000 65536"/>
                <a:gd name="T15" fmla="*/ 0 w 17"/>
                <a:gd name="T16" fmla="*/ 0 h 6"/>
                <a:gd name="T17" fmla="*/ 17 w 17"/>
                <a:gd name="T18" fmla="*/ 6 h 6"/>
              </a:gdLst>
              <a:ahLst/>
              <a:cxnLst>
                <a:cxn ang="T10">
                  <a:pos x="T0" y="T1"/>
                </a:cxn>
                <a:cxn ang="T11">
                  <a:pos x="T2" y="T3"/>
                </a:cxn>
                <a:cxn ang="T12">
                  <a:pos x="T4" y="T5"/>
                </a:cxn>
                <a:cxn ang="T13">
                  <a:pos x="T6" y="T7"/>
                </a:cxn>
                <a:cxn ang="T14">
                  <a:pos x="T8" y="T9"/>
                </a:cxn>
              </a:cxnLst>
              <a:rect l="T15" t="T16" r="T17" b="T18"/>
              <a:pathLst>
                <a:path w="17" h="6">
                  <a:moveTo>
                    <a:pt x="3" y="0"/>
                  </a:moveTo>
                  <a:lnTo>
                    <a:pt x="0" y="5"/>
                  </a:lnTo>
                  <a:lnTo>
                    <a:pt x="15" y="3"/>
                  </a:lnTo>
                  <a:lnTo>
                    <a:pt x="16" y="0"/>
                  </a:lnTo>
                  <a:lnTo>
                    <a:pt x="3" y="0"/>
                  </a:lnTo>
                </a:path>
              </a:pathLst>
            </a:custGeom>
            <a:solidFill>
              <a:srgbClr val="4040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73" name="Freeform 40"/>
            <p:cNvSpPr>
              <a:spLocks/>
            </p:cNvSpPr>
            <p:nvPr/>
          </p:nvSpPr>
          <p:spPr bwMode="auto">
            <a:xfrm>
              <a:off x="4717" y="3338"/>
              <a:ext cx="6" cy="8"/>
            </a:xfrm>
            <a:custGeom>
              <a:avLst/>
              <a:gdLst>
                <a:gd name="T0" fmla="*/ 5 w 6"/>
                <a:gd name="T1" fmla="*/ 0 h 8"/>
                <a:gd name="T2" fmla="*/ 0 w 6"/>
                <a:gd name="T3" fmla="*/ 3 h 8"/>
                <a:gd name="T4" fmla="*/ 5 w 6"/>
                <a:gd name="T5" fmla="*/ 7 h 8"/>
                <a:gd name="T6" fmla="*/ 5 w 6"/>
                <a:gd name="T7" fmla="*/ 0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5" y="0"/>
                  </a:moveTo>
                  <a:lnTo>
                    <a:pt x="0" y="3"/>
                  </a:lnTo>
                  <a:lnTo>
                    <a:pt x="5" y="7"/>
                  </a:lnTo>
                  <a:lnTo>
                    <a:pt x="5" y="0"/>
                  </a:lnTo>
                </a:path>
              </a:pathLst>
            </a:custGeom>
            <a:solidFill>
              <a:srgbClr val="A05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nvGrpSpPr>
            <p:cNvPr id="7974" name="Group 41"/>
            <p:cNvGrpSpPr>
              <a:grpSpLocks/>
            </p:cNvGrpSpPr>
            <p:nvPr/>
          </p:nvGrpSpPr>
          <p:grpSpPr bwMode="auto">
            <a:xfrm>
              <a:off x="4664" y="3325"/>
              <a:ext cx="103" cy="114"/>
              <a:chOff x="4664" y="3325"/>
              <a:chExt cx="103" cy="114"/>
            </a:xfrm>
          </p:grpSpPr>
          <p:sp>
            <p:nvSpPr>
              <p:cNvPr id="7993" name="Freeform 42"/>
              <p:cNvSpPr>
                <a:spLocks/>
              </p:cNvSpPr>
              <p:nvPr/>
            </p:nvSpPr>
            <p:spPr bwMode="auto">
              <a:xfrm>
                <a:off x="4664" y="3325"/>
                <a:ext cx="103" cy="114"/>
              </a:xfrm>
              <a:custGeom>
                <a:avLst/>
                <a:gdLst>
                  <a:gd name="T0" fmla="*/ 2 w 103"/>
                  <a:gd name="T1" fmla="*/ 7 h 114"/>
                  <a:gd name="T2" fmla="*/ 0 w 103"/>
                  <a:gd name="T3" fmla="*/ 4 h 114"/>
                  <a:gd name="T4" fmla="*/ 0 w 103"/>
                  <a:gd name="T5" fmla="*/ 0 h 114"/>
                  <a:gd name="T6" fmla="*/ 10 w 103"/>
                  <a:gd name="T7" fmla="*/ 0 h 114"/>
                  <a:gd name="T8" fmla="*/ 15 w 103"/>
                  <a:gd name="T9" fmla="*/ 4 h 114"/>
                  <a:gd name="T10" fmla="*/ 21 w 103"/>
                  <a:gd name="T11" fmla="*/ 5 h 114"/>
                  <a:gd name="T12" fmla="*/ 23 w 103"/>
                  <a:gd name="T13" fmla="*/ 7 h 114"/>
                  <a:gd name="T14" fmla="*/ 27 w 103"/>
                  <a:gd name="T15" fmla="*/ 9 h 114"/>
                  <a:gd name="T16" fmla="*/ 31 w 103"/>
                  <a:gd name="T17" fmla="*/ 17 h 114"/>
                  <a:gd name="T18" fmla="*/ 36 w 103"/>
                  <a:gd name="T19" fmla="*/ 26 h 114"/>
                  <a:gd name="T20" fmla="*/ 46 w 103"/>
                  <a:gd name="T21" fmla="*/ 32 h 114"/>
                  <a:gd name="T22" fmla="*/ 51 w 103"/>
                  <a:gd name="T23" fmla="*/ 36 h 114"/>
                  <a:gd name="T24" fmla="*/ 61 w 103"/>
                  <a:gd name="T25" fmla="*/ 39 h 114"/>
                  <a:gd name="T26" fmla="*/ 76 w 103"/>
                  <a:gd name="T27" fmla="*/ 47 h 114"/>
                  <a:gd name="T28" fmla="*/ 91 w 103"/>
                  <a:gd name="T29" fmla="*/ 60 h 114"/>
                  <a:gd name="T30" fmla="*/ 100 w 103"/>
                  <a:gd name="T31" fmla="*/ 85 h 114"/>
                  <a:gd name="T32" fmla="*/ 102 w 103"/>
                  <a:gd name="T33" fmla="*/ 105 h 114"/>
                  <a:gd name="T34" fmla="*/ 93 w 103"/>
                  <a:gd name="T35" fmla="*/ 105 h 114"/>
                  <a:gd name="T36" fmla="*/ 66 w 103"/>
                  <a:gd name="T37" fmla="*/ 86 h 114"/>
                  <a:gd name="T38" fmla="*/ 42 w 103"/>
                  <a:gd name="T39" fmla="*/ 54 h 114"/>
                  <a:gd name="T40" fmla="*/ 29 w 103"/>
                  <a:gd name="T41" fmla="*/ 49 h 114"/>
                  <a:gd name="T42" fmla="*/ 21 w 103"/>
                  <a:gd name="T43" fmla="*/ 47 h 114"/>
                  <a:gd name="T44" fmla="*/ 19 w 103"/>
                  <a:gd name="T45" fmla="*/ 56 h 114"/>
                  <a:gd name="T46" fmla="*/ 15 w 103"/>
                  <a:gd name="T47" fmla="*/ 47 h 114"/>
                  <a:gd name="T48" fmla="*/ 15 w 103"/>
                  <a:gd name="T49" fmla="*/ 45 h 114"/>
                  <a:gd name="T50" fmla="*/ 14 w 103"/>
                  <a:gd name="T51" fmla="*/ 41 h 114"/>
                  <a:gd name="T52" fmla="*/ 12 w 103"/>
                  <a:gd name="T53" fmla="*/ 37 h 114"/>
                  <a:gd name="T54" fmla="*/ 10 w 103"/>
                  <a:gd name="T55" fmla="*/ 34 h 114"/>
                  <a:gd name="T56" fmla="*/ 10 w 103"/>
                  <a:gd name="T57" fmla="*/ 28 h 114"/>
                  <a:gd name="T58" fmla="*/ 17 w 103"/>
                  <a:gd name="T59" fmla="*/ 21 h 114"/>
                  <a:gd name="T60" fmla="*/ 14 w 103"/>
                  <a:gd name="T61" fmla="*/ 17 h 114"/>
                  <a:gd name="T62" fmla="*/ 8 w 103"/>
                  <a:gd name="T63" fmla="*/ 17 h 114"/>
                  <a:gd name="T64" fmla="*/ 0 w 103"/>
                  <a:gd name="T65" fmla="*/ 17 h 114"/>
                  <a:gd name="T66" fmla="*/ 0 w 103"/>
                  <a:gd name="T67" fmla="*/ 11 h 114"/>
                  <a:gd name="T68" fmla="*/ 2 w 103"/>
                  <a:gd name="T69" fmla="*/ 9 h 1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3"/>
                  <a:gd name="T106" fmla="*/ 0 h 114"/>
                  <a:gd name="T107" fmla="*/ 103 w 103"/>
                  <a:gd name="T108" fmla="*/ 114 h 1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3" h="114">
                    <a:moveTo>
                      <a:pt x="6" y="9"/>
                    </a:moveTo>
                    <a:lnTo>
                      <a:pt x="2" y="7"/>
                    </a:lnTo>
                    <a:lnTo>
                      <a:pt x="0" y="5"/>
                    </a:lnTo>
                    <a:lnTo>
                      <a:pt x="0" y="4"/>
                    </a:lnTo>
                    <a:lnTo>
                      <a:pt x="0" y="2"/>
                    </a:lnTo>
                    <a:lnTo>
                      <a:pt x="0" y="0"/>
                    </a:lnTo>
                    <a:lnTo>
                      <a:pt x="6" y="0"/>
                    </a:lnTo>
                    <a:lnTo>
                      <a:pt x="10" y="0"/>
                    </a:lnTo>
                    <a:lnTo>
                      <a:pt x="12" y="2"/>
                    </a:lnTo>
                    <a:lnTo>
                      <a:pt x="15" y="4"/>
                    </a:lnTo>
                    <a:lnTo>
                      <a:pt x="17" y="4"/>
                    </a:lnTo>
                    <a:lnTo>
                      <a:pt x="21" y="5"/>
                    </a:lnTo>
                    <a:lnTo>
                      <a:pt x="21" y="7"/>
                    </a:lnTo>
                    <a:lnTo>
                      <a:pt x="23" y="7"/>
                    </a:lnTo>
                    <a:lnTo>
                      <a:pt x="25" y="7"/>
                    </a:lnTo>
                    <a:lnTo>
                      <a:pt x="27" y="9"/>
                    </a:lnTo>
                    <a:lnTo>
                      <a:pt x="27" y="11"/>
                    </a:lnTo>
                    <a:lnTo>
                      <a:pt x="31" y="17"/>
                    </a:lnTo>
                    <a:lnTo>
                      <a:pt x="32" y="21"/>
                    </a:lnTo>
                    <a:lnTo>
                      <a:pt x="36" y="26"/>
                    </a:lnTo>
                    <a:lnTo>
                      <a:pt x="42" y="30"/>
                    </a:lnTo>
                    <a:lnTo>
                      <a:pt x="46" y="32"/>
                    </a:lnTo>
                    <a:lnTo>
                      <a:pt x="48" y="32"/>
                    </a:lnTo>
                    <a:lnTo>
                      <a:pt x="51" y="36"/>
                    </a:lnTo>
                    <a:lnTo>
                      <a:pt x="55" y="37"/>
                    </a:lnTo>
                    <a:lnTo>
                      <a:pt x="61" y="39"/>
                    </a:lnTo>
                    <a:lnTo>
                      <a:pt x="68" y="41"/>
                    </a:lnTo>
                    <a:lnTo>
                      <a:pt x="76" y="47"/>
                    </a:lnTo>
                    <a:lnTo>
                      <a:pt x="83" y="51"/>
                    </a:lnTo>
                    <a:lnTo>
                      <a:pt x="91" y="60"/>
                    </a:lnTo>
                    <a:lnTo>
                      <a:pt x="97" y="71"/>
                    </a:lnTo>
                    <a:lnTo>
                      <a:pt x="100" y="85"/>
                    </a:lnTo>
                    <a:lnTo>
                      <a:pt x="102" y="98"/>
                    </a:lnTo>
                    <a:lnTo>
                      <a:pt x="102" y="105"/>
                    </a:lnTo>
                    <a:lnTo>
                      <a:pt x="100" y="113"/>
                    </a:lnTo>
                    <a:lnTo>
                      <a:pt x="93" y="105"/>
                    </a:lnTo>
                    <a:lnTo>
                      <a:pt x="78" y="96"/>
                    </a:lnTo>
                    <a:lnTo>
                      <a:pt x="66" y="86"/>
                    </a:lnTo>
                    <a:lnTo>
                      <a:pt x="51" y="64"/>
                    </a:lnTo>
                    <a:lnTo>
                      <a:pt x="42" y="54"/>
                    </a:lnTo>
                    <a:lnTo>
                      <a:pt x="34" y="47"/>
                    </a:lnTo>
                    <a:lnTo>
                      <a:pt x="29" y="49"/>
                    </a:lnTo>
                    <a:lnTo>
                      <a:pt x="23" y="45"/>
                    </a:lnTo>
                    <a:lnTo>
                      <a:pt x="21" y="47"/>
                    </a:lnTo>
                    <a:lnTo>
                      <a:pt x="21" y="53"/>
                    </a:lnTo>
                    <a:lnTo>
                      <a:pt x="19" y="56"/>
                    </a:lnTo>
                    <a:lnTo>
                      <a:pt x="17" y="54"/>
                    </a:lnTo>
                    <a:lnTo>
                      <a:pt x="15" y="47"/>
                    </a:lnTo>
                    <a:lnTo>
                      <a:pt x="17" y="43"/>
                    </a:lnTo>
                    <a:lnTo>
                      <a:pt x="15" y="45"/>
                    </a:lnTo>
                    <a:lnTo>
                      <a:pt x="14" y="43"/>
                    </a:lnTo>
                    <a:lnTo>
                      <a:pt x="14" y="41"/>
                    </a:lnTo>
                    <a:lnTo>
                      <a:pt x="15" y="36"/>
                    </a:lnTo>
                    <a:lnTo>
                      <a:pt x="12" y="37"/>
                    </a:lnTo>
                    <a:lnTo>
                      <a:pt x="10" y="36"/>
                    </a:lnTo>
                    <a:lnTo>
                      <a:pt x="10" y="34"/>
                    </a:lnTo>
                    <a:lnTo>
                      <a:pt x="10" y="32"/>
                    </a:lnTo>
                    <a:lnTo>
                      <a:pt x="10" y="28"/>
                    </a:lnTo>
                    <a:lnTo>
                      <a:pt x="12" y="24"/>
                    </a:lnTo>
                    <a:lnTo>
                      <a:pt x="17" y="21"/>
                    </a:lnTo>
                    <a:lnTo>
                      <a:pt x="17" y="19"/>
                    </a:lnTo>
                    <a:lnTo>
                      <a:pt x="14" y="17"/>
                    </a:lnTo>
                    <a:lnTo>
                      <a:pt x="12" y="15"/>
                    </a:lnTo>
                    <a:lnTo>
                      <a:pt x="8" y="17"/>
                    </a:lnTo>
                    <a:lnTo>
                      <a:pt x="4" y="17"/>
                    </a:lnTo>
                    <a:lnTo>
                      <a:pt x="0" y="17"/>
                    </a:lnTo>
                    <a:lnTo>
                      <a:pt x="0" y="15"/>
                    </a:lnTo>
                    <a:lnTo>
                      <a:pt x="0" y="11"/>
                    </a:lnTo>
                    <a:lnTo>
                      <a:pt x="0" y="9"/>
                    </a:lnTo>
                    <a:lnTo>
                      <a:pt x="2" y="9"/>
                    </a:lnTo>
                    <a:lnTo>
                      <a:pt x="6" y="9"/>
                    </a:lnTo>
                  </a:path>
                </a:pathLst>
              </a:custGeom>
              <a:solidFill>
                <a:srgbClr val="A05000"/>
              </a:solidFill>
              <a:ln w="25400" cap="rnd">
                <a:solidFill>
                  <a:srgbClr val="402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94" name="Freeform 43"/>
              <p:cNvSpPr>
                <a:spLocks/>
              </p:cNvSpPr>
              <p:nvPr/>
            </p:nvSpPr>
            <p:spPr bwMode="auto">
              <a:xfrm>
                <a:off x="4664" y="3330"/>
                <a:ext cx="29" cy="14"/>
              </a:xfrm>
              <a:custGeom>
                <a:avLst/>
                <a:gdLst>
                  <a:gd name="T0" fmla="*/ 0 w 29"/>
                  <a:gd name="T1" fmla="*/ 13 h 14"/>
                  <a:gd name="T2" fmla="*/ 3 w 29"/>
                  <a:gd name="T3" fmla="*/ 13 h 14"/>
                  <a:gd name="T4" fmla="*/ 3 w 29"/>
                  <a:gd name="T5" fmla="*/ 11 h 14"/>
                  <a:gd name="T6" fmla="*/ 6 w 29"/>
                  <a:gd name="T7" fmla="*/ 11 h 14"/>
                  <a:gd name="T8" fmla="*/ 8 w 29"/>
                  <a:gd name="T9" fmla="*/ 9 h 14"/>
                  <a:gd name="T10" fmla="*/ 13 w 29"/>
                  <a:gd name="T11" fmla="*/ 7 h 14"/>
                  <a:gd name="T12" fmla="*/ 18 w 29"/>
                  <a:gd name="T13" fmla="*/ 5 h 14"/>
                  <a:gd name="T14" fmla="*/ 21 w 29"/>
                  <a:gd name="T15" fmla="*/ 5 h 14"/>
                  <a:gd name="T16" fmla="*/ 24 w 29"/>
                  <a:gd name="T17" fmla="*/ 6 h 14"/>
                  <a:gd name="T18" fmla="*/ 26 w 29"/>
                  <a:gd name="T19" fmla="*/ 7 h 14"/>
                  <a:gd name="T20" fmla="*/ 26 w 29"/>
                  <a:gd name="T21" fmla="*/ 10 h 14"/>
                  <a:gd name="T22" fmla="*/ 28 w 29"/>
                  <a:gd name="T23" fmla="*/ 7 h 14"/>
                  <a:gd name="T24" fmla="*/ 25 w 29"/>
                  <a:gd name="T25" fmla="*/ 5 h 14"/>
                  <a:gd name="T26" fmla="*/ 24 w 29"/>
                  <a:gd name="T27" fmla="*/ 2 h 14"/>
                  <a:gd name="T28" fmla="*/ 16 w 29"/>
                  <a:gd name="T29" fmla="*/ 1 h 14"/>
                  <a:gd name="T30" fmla="*/ 15 w 29"/>
                  <a:gd name="T31" fmla="*/ 0 h 14"/>
                  <a:gd name="T32" fmla="*/ 12 w 29"/>
                  <a:gd name="T33" fmla="*/ 2 h 14"/>
                  <a:gd name="T34" fmla="*/ 8 w 29"/>
                  <a:gd name="T35" fmla="*/ 5 h 14"/>
                  <a:gd name="T36" fmla="*/ 6 w 29"/>
                  <a:gd name="T37" fmla="*/ 6 h 14"/>
                  <a:gd name="T38" fmla="*/ 3 w 29"/>
                  <a:gd name="T39" fmla="*/ 6 h 14"/>
                  <a:gd name="T40" fmla="*/ 2 w 29"/>
                  <a:gd name="T41" fmla="*/ 7 h 14"/>
                  <a:gd name="T42" fmla="*/ 0 w 29"/>
                  <a:gd name="T43" fmla="*/ 10 h 14"/>
                  <a:gd name="T44" fmla="*/ 0 w 29"/>
                  <a:gd name="T45" fmla="*/ 13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
                  <a:gd name="T70" fmla="*/ 0 h 14"/>
                  <a:gd name="T71" fmla="*/ 29 w 29"/>
                  <a:gd name="T72" fmla="*/ 14 h 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 h="14">
                    <a:moveTo>
                      <a:pt x="0" y="13"/>
                    </a:moveTo>
                    <a:lnTo>
                      <a:pt x="3" y="13"/>
                    </a:lnTo>
                    <a:lnTo>
                      <a:pt x="3" y="11"/>
                    </a:lnTo>
                    <a:lnTo>
                      <a:pt x="6" y="11"/>
                    </a:lnTo>
                    <a:lnTo>
                      <a:pt x="8" y="9"/>
                    </a:lnTo>
                    <a:lnTo>
                      <a:pt x="13" y="7"/>
                    </a:lnTo>
                    <a:lnTo>
                      <a:pt x="18" y="5"/>
                    </a:lnTo>
                    <a:lnTo>
                      <a:pt x="21" y="5"/>
                    </a:lnTo>
                    <a:lnTo>
                      <a:pt x="24" y="6"/>
                    </a:lnTo>
                    <a:lnTo>
                      <a:pt x="26" y="7"/>
                    </a:lnTo>
                    <a:lnTo>
                      <a:pt x="26" y="10"/>
                    </a:lnTo>
                    <a:lnTo>
                      <a:pt x="28" y="7"/>
                    </a:lnTo>
                    <a:lnTo>
                      <a:pt x="25" y="5"/>
                    </a:lnTo>
                    <a:lnTo>
                      <a:pt x="24" y="2"/>
                    </a:lnTo>
                    <a:lnTo>
                      <a:pt x="16" y="1"/>
                    </a:lnTo>
                    <a:lnTo>
                      <a:pt x="15" y="0"/>
                    </a:lnTo>
                    <a:lnTo>
                      <a:pt x="12" y="2"/>
                    </a:lnTo>
                    <a:lnTo>
                      <a:pt x="8" y="5"/>
                    </a:lnTo>
                    <a:lnTo>
                      <a:pt x="6" y="6"/>
                    </a:lnTo>
                    <a:lnTo>
                      <a:pt x="3" y="6"/>
                    </a:lnTo>
                    <a:lnTo>
                      <a:pt x="2" y="7"/>
                    </a:lnTo>
                    <a:lnTo>
                      <a:pt x="0" y="10"/>
                    </a:lnTo>
                    <a:lnTo>
                      <a:pt x="0" y="13"/>
                    </a:lnTo>
                  </a:path>
                </a:pathLst>
              </a:custGeom>
              <a:solidFill>
                <a:srgbClr val="FFC08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95" name="Freeform 44"/>
              <p:cNvSpPr>
                <a:spLocks/>
              </p:cNvSpPr>
              <p:nvPr/>
            </p:nvSpPr>
            <p:spPr bwMode="auto">
              <a:xfrm>
                <a:off x="4664" y="3325"/>
                <a:ext cx="14" cy="10"/>
              </a:xfrm>
              <a:custGeom>
                <a:avLst/>
                <a:gdLst>
                  <a:gd name="T0" fmla="*/ 0 w 14"/>
                  <a:gd name="T1" fmla="*/ 9 h 10"/>
                  <a:gd name="T2" fmla="*/ 1 w 14"/>
                  <a:gd name="T3" fmla="*/ 6 h 10"/>
                  <a:gd name="T4" fmla="*/ 2 w 14"/>
                  <a:gd name="T5" fmla="*/ 6 h 10"/>
                  <a:gd name="T6" fmla="*/ 4 w 14"/>
                  <a:gd name="T7" fmla="*/ 3 h 10"/>
                  <a:gd name="T8" fmla="*/ 6 w 14"/>
                  <a:gd name="T9" fmla="*/ 6 h 10"/>
                  <a:gd name="T10" fmla="*/ 6 w 14"/>
                  <a:gd name="T11" fmla="*/ 2 h 10"/>
                  <a:gd name="T12" fmla="*/ 9 w 14"/>
                  <a:gd name="T13" fmla="*/ 4 h 10"/>
                  <a:gd name="T14" fmla="*/ 13 w 14"/>
                  <a:gd name="T15" fmla="*/ 4 h 10"/>
                  <a:gd name="T16" fmla="*/ 12 w 14"/>
                  <a:gd name="T17" fmla="*/ 0 h 10"/>
                  <a:gd name="T18" fmla="*/ 6 w 14"/>
                  <a:gd name="T19" fmla="*/ 0 h 10"/>
                  <a:gd name="T20" fmla="*/ 2 w 14"/>
                  <a:gd name="T21" fmla="*/ 0 h 10"/>
                  <a:gd name="T22" fmla="*/ 0 w 14"/>
                  <a:gd name="T23" fmla="*/ 1 h 10"/>
                  <a:gd name="T24" fmla="*/ 0 w 14"/>
                  <a:gd name="T25" fmla="*/ 5 h 10"/>
                  <a:gd name="T26" fmla="*/ 0 w 14"/>
                  <a:gd name="T27" fmla="*/ 9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0"/>
                  <a:gd name="T44" fmla="*/ 14 w 14"/>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0">
                    <a:moveTo>
                      <a:pt x="0" y="9"/>
                    </a:moveTo>
                    <a:lnTo>
                      <a:pt x="1" y="6"/>
                    </a:lnTo>
                    <a:lnTo>
                      <a:pt x="2" y="6"/>
                    </a:lnTo>
                    <a:lnTo>
                      <a:pt x="4" y="3"/>
                    </a:lnTo>
                    <a:lnTo>
                      <a:pt x="6" y="6"/>
                    </a:lnTo>
                    <a:lnTo>
                      <a:pt x="6" y="2"/>
                    </a:lnTo>
                    <a:lnTo>
                      <a:pt x="9" y="4"/>
                    </a:lnTo>
                    <a:lnTo>
                      <a:pt x="13" y="4"/>
                    </a:lnTo>
                    <a:lnTo>
                      <a:pt x="12" y="0"/>
                    </a:lnTo>
                    <a:lnTo>
                      <a:pt x="6" y="0"/>
                    </a:lnTo>
                    <a:lnTo>
                      <a:pt x="2" y="0"/>
                    </a:lnTo>
                    <a:lnTo>
                      <a:pt x="0" y="1"/>
                    </a:lnTo>
                    <a:lnTo>
                      <a:pt x="0" y="5"/>
                    </a:lnTo>
                    <a:lnTo>
                      <a:pt x="0" y="9"/>
                    </a:lnTo>
                  </a:path>
                </a:pathLst>
              </a:custGeom>
              <a:solidFill>
                <a:srgbClr val="FFC08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96" name="Freeform 45"/>
              <p:cNvSpPr>
                <a:spLocks/>
              </p:cNvSpPr>
              <p:nvPr/>
            </p:nvSpPr>
            <p:spPr bwMode="auto">
              <a:xfrm>
                <a:off x="4670" y="3349"/>
                <a:ext cx="14" cy="14"/>
              </a:xfrm>
              <a:custGeom>
                <a:avLst/>
                <a:gdLst>
                  <a:gd name="T0" fmla="*/ 13 w 14"/>
                  <a:gd name="T1" fmla="*/ 0 h 14"/>
                  <a:gd name="T2" fmla="*/ 13 w 14"/>
                  <a:gd name="T3" fmla="*/ 5 h 14"/>
                  <a:gd name="T4" fmla="*/ 8 w 14"/>
                  <a:gd name="T5" fmla="*/ 5 h 14"/>
                  <a:gd name="T6" fmla="*/ 12 w 14"/>
                  <a:gd name="T7" fmla="*/ 7 h 14"/>
                  <a:gd name="T8" fmla="*/ 9 w 14"/>
                  <a:gd name="T9" fmla="*/ 11 h 14"/>
                  <a:gd name="T10" fmla="*/ 6 w 14"/>
                  <a:gd name="T11" fmla="*/ 12 h 14"/>
                  <a:gd name="T12" fmla="*/ 2 w 14"/>
                  <a:gd name="T13" fmla="*/ 13 h 14"/>
                  <a:gd name="T14" fmla="*/ 0 w 14"/>
                  <a:gd name="T15" fmla="*/ 9 h 14"/>
                  <a:gd name="T16" fmla="*/ 4 w 14"/>
                  <a:gd name="T17" fmla="*/ 6 h 14"/>
                  <a:gd name="T18" fmla="*/ 7 w 14"/>
                  <a:gd name="T19" fmla="*/ 2 h 14"/>
                  <a:gd name="T20" fmla="*/ 13 w 14"/>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4"/>
                  <a:gd name="T35" fmla="*/ 14 w 1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4">
                    <a:moveTo>
                      <a:pt x="13" y="0"/>
                    </a:moveTo>
                    <a:lnTo>
                      <a:pt x="13" y="5"/>
                    </a:lnTo>
                    <a:lnTo>
                      <a:pt x="8" y="5"/>
                    </a:lnTo>
                    <a:lnTo>
                      <a:pt x="12" y="7"/>
                    </a:lnTo>
                    <a:lnTo>
                      <a:pt x="9" y="11"/>
                    </a:lnTo>
                    <a:lnTo>
                      <a:pt x="6" y="12"/>
                    </a:lnTo>
                    <a:lnTo>
                      <a:pt x="2" y="13"/>
                    </a:lnTo>
                    <a:lnTo>
                      <a:pt x="0" y="9"/>
                    </a:lnTo>
                    <a:lnTo>
                      <a:pt x="4" y="6"/>
                    </a:lnTo>
                    <a:lnTo>
                      <a:pt x="7" y="2"/>
                    </a:lnTo>
                    <a:lnTo>
                      <a:pt x="13" y="0"/>
                    </a:lnTo>
                  </a:path>
                </a:pathLst>
              </a:custGeom>
              <a:solidFill>
                <a:srgbClr val="FFC08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97" name="Freeform 46"/>
              <p:cNvSpPr>
                <a:spLocks/>
              </p:cNvSpPr>
              <p:nvPr/>
            </p:nvSpPr>
            <p:spPr bwMode="auto">
              <a:xfrm>
                <a:off x="4678" y="3349"/>
                <a:ext cx="10" cy="25"/>
              </a:xfrm>
              <a:custGeom>
                <a:avLst/>
                <a:gdLst>
                  <a:gd name="T0" fmla="*/ 4 w 10"/>
                  <a:gd name="T1" fmla="*/ 0 h 25"/>
                  <a:gd name="T2" fmla="*/ 6 w 10"/>
                  <a:gd name="T3" fmla="*/ 5 h 25"/>
                  <a:gd name="T4" fmla="*/ 9 w 10"/>
                  <a:gd name="T5" fmla="*/ 6 h 25"/>
                  <a:gd name="T6" fmla="*/ 6 w 10"/>
                  <a:gd name="T7" fmla="*/ 11 h 25"/>
                  <a:gd name="T8" fmla="*/ 6 w 10"/>
                  <a:gd name="T9" fmla="*/ 16 h 25"/>
                  <a:gd name="T10" fmla="*/ 2 w 10"/>
                  <a:gd name="T11" fmla="*/ 19 h 25"/>
                  <a:gd name="T12" fmla="*/ 2 w 10"/>
                  <a:gd name="T13" fmla="*/ 24 h 25"/>
                  <a:gd name="T14" fmla="*/ 0 w 10"/>
                  <a:gd name="T15" fmla="*/ 23 h 25"/>
                  <a:gd name="T16" fmla="*/ 0 w 10"/>
                  <a:gd name="T17" fmla="*/ 17 h 25"/>
                  <a:gd name="T18" fmla="*/ 1 w 10"/>
                  <a:gd name="T19" fmla="*/ 10 h 25"/>
                  <a:gd name="T20" fmla="*/ 2 w 10"/>
                  <a:gd name="T21" fmla="*/ 5 h 25"/>
                  <a:gd name="T22" fmla="*/ 4 w 10"/>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25"/>
                  <a:gd name="T38" fmla="*/ 10 w 10"/>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25">
                    <a:moveTo>
                      <a:pt x="4" y="0"/>
                    </a:moveTo>
                    <a:lnTo>
                      <a:pt x="6" y="5"/>
                    </a:lnTo>
                    <a:lnTo>
                      <a:pt x="9" y="6"/>
                    </a:lnTo>
                    <a:lnTo>
                      <a:pt x="6" y="11"/>
                    </a:lnTo>
                    <a:lnTo>
                      <a:pt x="6" y="16"/>
                    </a:lnTo>
                    <a:lnTo>
                      <a:pt x="2" y="19"/>
                    </a:lnTo>
                    <a:lnTo>
                      <a:pt x="2" y="24"/>
                    </a:lnTo>
                    <a:lnTo>
                      <a:pt x="0" y="23"/>
                    </a:lnTo>
                    <a:lnTo>
                      <a:pt x="0" y="17"/>
                    </a:lnTo>
                    <a:lnTo>
                      <a:pt x="1" y="10"/>
                    </a:lnTo>
                    <a:lnTo>
                      <a:pt x="2" y="5"/>
                    </a:lnTo>
                    <a:lnTo>
                      <a:pt x="4" y="0"/>
                    </a:lnTo>
                  </a:path>
                </a:pathLst>
              </a:custGeom>
              <a:solidFill>
                <a:srgbClr val="FFC08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98" name="Freeform 47"/>
              <p:cNvSpPr>
                <a:spLocks/>
              </p:cNvSpPr>
              <p:nvPr/>
            </p:nvSpPr>
            <p:spPr bwMode="auto">
              <a:xfrm>
                <a:off x="4679" y="3357"/>
                <a:ext cx="10" cy="29"/>
              </a:xfrm>
              <a:custGeom>
                <a:avLst/>
                <a:gdLst>
                  <a:gd name="T0" fmla="*/ 9 w 10"/>
                  <a:gd name="T1" fmla="*/ 0 h 29"/>
                  <a:gd name="T2" fmla="*/ 8 w 10"/>
                  <a:gd name="T3" fmla="*/ 2 h 29"/>
                  <a:gd name="T4" fmla="*/ 9 w 10"/>
                  <a:gd name="T5" fmla="*/ 7 h 29"/>
                  <a:gd name="T6" fmla="*/ 5 w 10"/>
                  <a:gd name="T7" fmla="*/ 12 h 29"/>
                  <a:gd name="T8" fmla="*/ 4 w 10"/>
                  <a:gd name="T9" fmla="*/ 15 h 29"/>
                  <a:gd name="T10" fmla="*/ 2 w 10"/>
                  <a:gd name="T11" fmla="*/ 22 h 29"/>
                  <a:gd name="T12" fmla="*/ 2 w 10"/>
                  <a:gd name="T13" fmla="*/ 28 h 29"/>
                  <a:gd name="T14" fmla="*/ 0 w 10"/>
                  <a:gd name="T15" fmla="*/ 26 h 29"/>
                  <a:gd name="T16" fmla="*/ 0 w 10"/>
                  <a:gd name="T17" fmla="*/ 23 h 29"/>
                  <a:gd name="T18" fmla="*/ 0 w 10"/>
                  <a:gd name="T19" fmla="*/ 16 h 29"/>
                  <a:gd name="T20" fmla="*/ 1 w 10"/>
                  <a:gd name="T21" fmla="*/ 13 h 29"/>
                  <a:gd name="T22" fmla="*/ 2 w 10"/>
                  <a:gd name="T23" fmla="*/ 10 h 29"/>
                  <a:gd name="T24" fmla="*/ 5 w 10"/>
                  <a:gd name="T25" fmla="*/ 4 h 29"/>
                  <a:gd name="T26" fmla="*/ 9 w 10"/>
                  <a:gd name="T27" fmla="*/ 0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29"/>
                  <a:gd name="T44" fmla="*/ 10 w 10"/>
                  <a:gd name="T45" fmla="*/ 29 h 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29">
                    <a:moveTo>
                      <a:pt x="9" y="0"/>
                    </a:moveTo>
                    <a:lnTo>
                      <a:pt x="8" y="2"/>
                    </a:lnTo>
                    <a:lnTo>
                      <a:pt x="9" y="7"/>
                    </a:lnTo>
                    <a:lnTo>
                      <a:pt x="5" y="12"/>
                    </a:lnTo>
                    <a:lnTo>
                      <a:pt x="4" y="15"/>
                    </a:lnTo>
                    <a:lnTo>
                      <a:pt x="2" y="22"/>
                    </a:lnTo>
                    <a:lnTo>
                      <a:pt x="2" y="28"/>
                    </a:lnTo>
                    <a:lnTo>
                      <a:pt x="0" y="26"/>
                    </a:lnTo>
                    <a:lnTo>
                      <a:pt x="0" y="23"/>
                    </a:lnTo>
                    <a:lnTo>
                      <a:pt x="0" y="16"/>
                    </a:lnTo>
                    <a:lnTo>
                      <a:pt x="1" y="13"/>
                    </a:lnTo>
                    <a:lnTo>
                      <a:pt x="2" y="10"/>
                    </a:lnTo>
                    <a:lnTo>
                      <a:pt x="5" y="4"/>
                    </a:lnTo>
                    <a:lnTo>
                      <a:pt x="9" y="0"/>
                    </a:lnTo>
                  </a:path>
                </a:pathLst>
              </a:custGeom>
              <a:solidFill>
                <a:srgbClr val="FFC08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99" name="Freeform 48"/>
              <p:cNvSpPr>
                <a:spLocks/>
              </p:cNvSpPr>
              <p:nvPr/>
            </p:nvSpPr>
            <p:spPr bwMode="auto">
              <a:xfrm>
                <a:off x="4704" y="3357"/>
                <a:ext cx="8" cy="12"/>
              </a:xfrm>
              <a:custGeom>
                <a:avLst/>
                <a:gdLst>
                  <a:gd name="T0" fmla="*/ 0 w 8"/>
                  <a:gd name="T1" fmla="*/ 0 h 12"/>
                  <a:gd name="T2" fmla="*/ 1 w 8"/>
                  <a:gd name="T3" fmla="*/ 6 h 12"/>
                  <a:gd name="T4" fmla="*/ 0 w 8"/>
                  <a:gd name="T5" fmla="*/ 11 h 12"/>
                  <a:gd name="T6" fmla="*/ 7 w 8"/>
                  <a:gd name="T7" fmla="*/ 6 h 12"/>
                  <a:gd name="T8" fmla="*/ 7 w 8"/>
                  <a:gd name="T9" fmla="*/ 3 h 12"/>
                  <a:gd name="T10" fmla="*/ 0 w 8"/>
                  <a:gd name="T11" fmla="*/ 0 h 12"/>
                  <a:gd name="T12" fmla="*/ 0 60000 65536"/>
                  <a:gd name="T13" fmla="*/ 0 60000 65536"/>
                  <a:gd name="T14" fmla="*/ 0 60000 65536"/>
                  <a:gd name="T15" fmla="*/ 0 60000 65536"/>
                  <a:gd name="T16" fmla="*/ 0 60000 65536"/>
                  <a:gd name="T17" fmla="*/ 0 60000 65536"/>
                  <a:gd name="T18" fmla="*/ 0 w 8"/>
                  <a:gd name="T19" fmla="*/ 0 h 12"/>
                  <a:gd name="T20" fmla="*/ 8 w 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 h="12">
                    <a:moveTo>
                      <a:pt x="0" y="0"/>
                    </a:moveTo>
                    <a:lnTo>
                      <a:pt x="1" y="6"/>
                    </a:lnTo>
                    <a:lnTo>
                      <a:pt x="0" y="11"/>
                    </a:lnTo>
                    <a:lnTo>
                      <a:pt x="7" y="6"/>
                    </a:lnTo>
                    <a:lnTo>
                      <a:pt x="7" y="3"/>
                    </a:lnTo>
                    <a:lnTo>
                      <a:pt x="0" y="0"/>
                    </a:lnTo>
                  </a:path>
                </a:pathLst>
              </a:custGeom>
              <a:solidFill>
                <a:srgbClr val="FFA04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8000" name="Freeform 49"/>
              <p:cNvSpPr>
                <a:spLocks/>
              </p:cNvSpPr>
              <p:nvPr/>
            </p:nvSpPr>
            <p:spPr bwMode="auto">
              <a:xfrm>
                <a:off x="4725" y="3364"/>
                <a:ext cx="32" cy="24"/>
              </a:xfrm>
              <a:custGeom>
                <a:avLst/>
                <a:gdLst>
                  <a:gd name="T0" fmla="*/ 0 w 32"/>
                  <a:gd name="T1" fmla="*/ 0 h 24"/>
                  <a:gd name="T2" fmla="*/ 7 w 32"/>
                  <a:gd name="T3" fmla="*/ 9 h 24"/>
                  <a:gd name="T4" fmla="*/ 15 w 32"/>
                  <a:gd name="T5" fmla="*/ 10 h 24"/>
                  <a:gd name="T6" fmla="*/ 25 w 32"/>
                  <a:gd name="T7" fmla="*/ 17 h 24"/>
                  <a:gd name="T8" fmla="*/ 31 w 32"/>
                  <a:gd name="T9" fmla="*/ 23 h 24"/>
                  <a:gd name="T10" fmla="*/ 24 w 32"/>
                  <a:gd name="T11" fmla="*/ 13 h 24"/>
                  <a:gd name="T12" fmla="*/ 17 w 32"/>
                  <a:gd name="T13" fmla="*/ 7 h 24"/>
                  <a:gd name="T14" fmla="*/ 10 w 32"/>
                  <a:gd name="T15" fmla="*/ 4 h 24"/>
                  <a:gd name="T16" fmla="*/ 6 w 32"/>
                  <a:gd name="T17" fmla="*/ 1 h 24"/>
                  <a:gd name="T18" fmla="*/ 0 w 32"/>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4"/>
                  <a:gd name="T32" fmla="*/ 32 w 32"/>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4">
                    <a:moveTo>
                      <a:pt x="0" y="0"/>
                    </a:moveTo>
                    <a:lnTo>
                      <a:pt x="7" y="9"/>
                    </a:lnTo>
                    <a:lnTo>
                      <a:pt x="15" y="10"/>
                    </a:lnTo>
                    <a:lnTo>
                      <a:pt x="25" y="17"/>
                    </a:lnTo>
                    <a:lnTo>
                      <a:pt x="31" y="23"/>
                    </a:lnTo>
                    <a:lnTo>
                      <a:pt x="24" y="13"/>
                    </a:lnTo>
                    <a:lnTo>
                      <a:pt x="17" y="7"/>
                    </a:lnTo>
                    <a:lnTo>
                      <a:pt x="10" y="4"/>
                    </a:lnTo>
                    <a:lnTo>
                      <a:pt x="6" y="1"/>
                    </a:lnTo>
                    <a:lnTo>
                      <a:pt x="0" y="0"/>
                    </a:lnTo>
                  </a:path>
                </a:pathLst>
              </a:custGeom>
              <a:solidFill>
                <a:srgbClr val="FFA04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975" name="Group 50"/>
            <p:cNvGrpSpPr>
              <a:grpSpLocks/>
            </p:cNvGrpSpPr>
            <p:nvPr/>
          </p:nvGrpSpPr>
          <p:grpSpPr bwMode="auto">
            <a:xfrm>
              <a:off x="4642" y="3417"/>
              <a:ext cx="34" cy="116"/>
              <a:chOff x="4642" y="3417"/>
              <a:chExt cx="34" cy="116"/>
            </a:xfrm>
          </p:grpSpPr>
          <p:sp>
            <p:nvSpPr>
              <p:cNvPr id="7985" name="Freeform 51"/>
              <p:cNvSpPr>
                <a:spLocks/>
              </p:cNvSpPr>
              <p:nvPr/>
            </p:nvSpPr>
            <p:spPr bwMode="auto">
              <a:xfrm>
                <a:off x="4642" y="3464"/>
                <a:ext cx="27" cy="69"/>
              </a:xfrm>
              <a:custGeom>
                <a:avLst/>
                <a:gdLst>
                  <a:gd name="T0" fmla="*/ 7 w 27"/>
                  <a:gd name="T1" fmla="*/ 0 h 69"/>
                  <a:gd name="T2" fmla="*/ 4 w 27"/>
                  <a:gd name="T3" fmla="*/ 15 h 69"/>
                  <a:gd name="T4" fmla="*/ 0 w 27"/>
                  <a:gd name="T5" fmla="*/ 27 h 69"/>
                  <a:gd name="T6" fmla="*/ 0 w 27"/>
                  <a:gd name="T7" fmla="*/ 30 h 69"/>
                  <a:gd name="T8" fmla="*/ 0 w 27"/>
                  <a:gd name="T9" fmla="*/ 36 h 69"/>
                  <a:gd name="T10" fmla="*/ 2 w 27"/>
                  <a:gd name="T11" fmla="*/ 44 h 69"/>
                  <a:gd name="T12" fmla="*/ 2 w 27"/>
                  <a:gd name="T13" fmla="*/ 47 h 69"/>
                  <a:gd name="T14" fmla="*/ 2 w 27"/>
                  <a:gd name="T15" fmla="*/ 53 h 69"/>
                  <a:gd name="T16" fmla="*/ 4 w 27"/>
                  <a:gd name="T17" fmla="*/ 57 h 69"/>
                  <a:gd name="T18" fmla="*/ 5 w 27"/>
                  <a:gd name="T19" fmla="*/ 61 h 69"/>
                  <a:gd name="T20" fmla="*/ 7 w 27"/>
                  <a:gd name="T21" fmla="*/ 62 h 69"/>
                  <a:gd name="T22" fmla="*/ 7 w 27"/>
                  <a:gd name="T23" fmla="*/ 66 h 69"/>
                  <a:gd name="T24" fmla="*/ 9 w 27"/>
                  <a:gd name="T25" fmla="*/ 68 h 69"/>
                  <a:gd name="T26" fmla="*/ 11 w 27"/>
                  <a:gd name="T27" fmla="*/ 66 h 69"/>
                  <a:gd name="T28" fmla="*/ 13 w 27"/>
                  <a:gd name="T29" fmla="*/ 66 h 69"/>
                  <a:gd name="T30" fmla="*/ 15 w 27"/>
                  <a:gd name="T31" fmla="*/ 66 h 69"/>
                  <a:gd name="T32" fmla="*/ 19 w 27"/>
                  <a:gd name="T33" fmla="*/ 62 h 69"/>
                  <a:gd name="T34" fmla="*/ 22 w 27"/>
                  <a:gd name="T35" fmla="*/ 57 h 69"/>
                  <a:gd name="T36" fmla="*/ 24 w 27"/>
                  <a:gd name="T37" fmla="*/ 51 h 69"/>
                  <a:gd name="T38" fmla="*/ 26 w 27"/>
                  <a:gd name="T39" fmla="*/ 47 h 69"/>
                  <a:gd name="T40" fmla="*/ 26 w 27"/>
                  <a:gd name="T41" fmla="*/ 44 h 69"/>
                  <a:gd name="T42" fmla="*/ 26 w 27"/>
                  <a:gd name="T43" fmla="*/ 36 h 69"/>
                  <a:gd name="T44" fmla="*/ 24 w 27"/>
                  <a:gd name="T45" fmla="*/ 30 h 69"/>
                  <a:gd name="T46" fmla="*/ 24 w 27"/>
                  <a:gd name="T47" fmla="*/ 25 h 69"/>
                  <a:gd name="T48" fmla="*/ 22 w 27"/>
                  <a:gd name="T49" fmla="*/ 23 h 69"/>
                  <a:gd name="T50" fmla="*/ 22 w 27"/>
                  <a:gd name="T51" fmla="*/ 19 h 69"/>
                  <a:gd name="T52" fmla="*/ 22 w 27"/>
                  <a:gd name="T53" fmla="*/ 10 h 69"/>
                  <a:gd name="T54" fmla="*/ 22 w 27"/>
                  <a:gd name="T55" fmla="*/ 2 h 69"/>
                  <a:gd name="T56" fmla="*/ 22 w 27"/>
                  <a:gd name="T57" fmla="*/ 0 h 69"/>
                  <a:gd name="T58" fmla="*/ 7 w 27"/>
                  <a:gd name="T59" fmla="*/ 0 h 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
                  <a:gd name="T91" fmla="*/ 0 h 69"/>
                  <a:gd name="T92" fmla="*/ 27 w 27"/>
                  <a:gd name="T93" fmla="*/ 69 h 6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 h="69">
                    <a:moveTo>
                      <a:pt x="7" y="0"/>
                    </a:moveTo>
                    <a:lnTo>
                      <a:pt x="4" y="15"/>
                    </a:lnTo>
                    <a:lnTo>
                      <a:pt x="0" y="27"/>
                    </a:lnTo>
                    <a:lnTo>
                      <a:pt x="0" y="30"/>
                    </a:lnTo>
                    <a:lnTo>
                      <a:pt x="0" y="36"/>
                    </a:lnTo>
                    <a:lnTo>
                      <a:pt x="2" y="44"/>
                    </a:lnTo>
                    <a:lnTo>
                      <a:pt x="2" y="47"/>
                    </a:lnTo>
                    <a:lnTo>
                      <a:pt x="2" y="53"/>
                    </a:lnTo>
                    <a:lnTo>
                      <a:pt x="4" y="57"/>
                    </a:lnTo>
                    <a:lnTo>
                      <a:pt x="5" y="61"/>
                    </a:lnTo>
                    <a:lnTo>
                      <a:pt x="7" y="62"/>
                    </a:lnTo>
                    <a:lnTo>
                      <a:pt x="7" y="66"/>
                    </a:lnTo>
                    <a:lnTo>
                      <a:pt x="9" y="68"/>
                    </a:lnTo>
                    <a:lnTo>
                      <a:pt x="11" y="66"/>
                    </a:lnTo>
                    <a:lnTo>
                      <a:pt x="13" y="66"/>
                    </a:lnTo>
                    <a:lnTo>
                      <a:pt x="15" y="66"/>
                    </a:lnTo>
                    <a:lnTo>
                      <a:pt x="19" y="62"/>
                    </a:lnTo>
                    <a:lnTo>
                      <a:pt x="22" y="57"/>
                    </a:lnTo>
                    <a:lnTo>
                      <a:pt x="24" y="51"/>
                    </a:lnTo>
                    <a:lnTo>
                      <a:pt x="26" y="47"/>
                    </a:lnTo>
                    <a:lnTo>
                      <a:pt x="26" y="44"/>
                    </a:lnTo>
                    <a:lnTo>
                      <a:pt x="26" y="36"/>
                    </a:lnTo>
                    <a:lnTo>
                      <a:pt x="24" y="30"/>
                    </a:lnTo>
                    <a:lnTo>
                      <a:pt x="24" y="25"/>
                    </a:lnTo>
                    <a:lnTo>
                      <a:pt x="22" y="23"/>
                    </a:lnTo>
                    <a:lnTo>
                      <a:pt x="22" y="19"/>
                    </a:lnTo>
                    <a:lnTo>
                      <a:pt x="22" y="10"/>
                    </a:lnTo>
                    <a:lnTo>
                      <a:pt x="22" y="2"/>
                    </a:lnTo>
                    <a:lnTo>
                      <a:pt x="22" y="0"/>
                    </a:lnTo>
                    <a:lnTo>
                      <a:pt x="7" y="0"/>
                    </a:lnTo>
                  </a:path>
                </a:pathLst>
              </a:custGeom>
              <a:solidFill>
                <a:srgbClr val="A05000"/>
              </a:solidFill>
              <a:ln w="25400" cap="rnd">
                <a:solidFill>
                  <a:srgbClr val="402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86" name="Freeform 52"/>
              <p:cNvSpPr>
                <a:spLocks/>
              </p:cNvSpPr>
              <p:nvPr/>
            </p:nvSpPr>
            <p:spPr bwMode="auto">
              <a:xfrm>
                <a:off x="4642" y="3466"/>
                <a:ext cx="19" cy="59"/>
              </a:xfrm>
              <a:custGeom>
                <a:avLst/>
                <a:gdLst>
                  <a:gd name="T0" fmla="*/ 17 w 19"/>
                  <a:gd name="T1" fmla="*/ 4 h 59"/>
                  <a:gd name="T2" fmla="*/ 17 w 19"/>
                  <a:gd name="T3" fmla="*/ 7 h 59"/>
                  <a:gd name="T4" fmla="*/ 18 w 19"/>
                  <a:gd name="T5" fmla="*/ 15 h 59"/>
                  <a:gd name="T6" fmla="*/ 18 w 19"/>
                  <a:gd name="T7" fmla="*/ 26 h 59"/>
                  <a:gd name="T8" fmla="*/ 18 w 19"/>
                  <a:gd name="T9" fmla="*/ 38 h 59"/>
                  <a:gd name="T10" fmla="*/ 15 w 19"/>
                  <a:gd name="T11" fmla="*/ 43 h 59"/>
                  <a:gd name="T12" fmla="*/ 13 w 19"/>
                  <a:gd name="T13" fmla="*/ 48 h 59"/>
                  <a:gd name="T14" fmla="*/ 12 w 19"/>
                  <a:gd name="T15" fmla="*/ 50 h 59"/>
                  <a:gd name="T16" fmla="*/ 10 w 19"/>
                  <a:gd name="T17" fmla="*/ 48 h 59"/>
                  <a:gd name="T18" fmla="*/ 9 w 19"/>
                  <a:gd name="T19" fmla="*/ 45 h 59"/>
                  <a:gd name="T20" fmla="*/ 9 w 19"/>
                  <a:gd name="T21" fmla="*/ 40 h 59"/>
                  <a:gd name="T22" fmla="*/ 10 w 19"/>
                  <a:gd name="T23" fmla="*/ 30 h 59"/>
                  <a:gd name="T24" fmla="*/ 12 w 19"/>
                  <a:gd name="T25" fmla="*/ 25 h 59"/>
                  <a:gd name="T26" fmla="*/ 13 w 19"/>
                  <a:gd name="T27" fmla="*/ 20 h 59"/>
                  <a:gd name="T28" fmla="*/ 14 w 19"/>
                  <a:gd name="T29" fmla="*/ 17 h 59"/>
                  <a:gd name="T30" fmla="*/ 10 w 19"/>
                  <a:gd name="T31" fmla="*/ 25 h 59"/>
                  <a:gd name="T32" fmla="*/ 8 w 19"/>
                  <a:gd name="T33" fmla="*/ 32 h 59"/>
                  <a:gd name="T34" fmla="*/ 5 w 19"/>
                  <a:gd name="T35" fmla="*/ 41 h 59"/>
                  <a:gd name="T36" fmla="*/ 5 w 19"/>
                  <a:gd name="T37" fmla="*/ 48 h 59"/>
                  <a:gd name="T38" fmla="*/ 5 w 19"/>
                  <a:gd name="T39" fmla="*/ 56 h 59"/>
                  <a:gd name="T40" fmla="*/ 5 w 19"/>
                  <a:gd name="T41" fmla="*/ 58 h 59"/>
                  <a:gd name="T42" fmla="*/ 3 w 19"/>
                  <a:gd name="T43" fmla="*/ 52 h 59"/>
                  <a:gd name="T44" fmla="*/ 0 w 19"/>
                  <a:gd name="T45" fmla="*/ 38 h 59"/>
                  <a:gd name="T46" fmla="*/ 0 w 19"/>
                  <a:gd name="T47" fmla="*/ 30 h 59"/>
                  <a:gd name="T48" fmla="*/ 3 w 19"/>
                  <a:gd name="T49" fmla="*/ 22 h 59"/>
                  <a:gd name="T50" fmla="*/ 5 w 19"/>
                  <a:gd name="T51" fmla="*/ 13 h 59"/>
                  <a:gd name="T52" fmla="*/ 8 w 19"/>
                  <a:gd name="T53" fmla="*/ 7 h 59"/>
                  <a:gd name="T54" fmla="*/ 10 w 19"/>
                  <a:gd name="T55" fmla="*/ 0 h 59"/>
                  <a:gd name="T56" fmla="*/ 17 w 19"/>
                  <a:gd name="T57" fmla="*/ 4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
                  <a:gd name="T88" fmla="*/ 0 h 59"/>
                  <a:gd name="T89" fmla="*/ 19 w 19"/>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 h="59">
                    <a:moveTo>
                      <a:pt x="17" y="4"/>
                    </a:moveTo>
                    <a:lnTo>
                      <a:pt x="17" y="7"/>
                    </a:lnTo>
                    <a:lnTo>
                      <a:pt x="18" y="15"/>
                    </a:lnTo>
                    <a:lnTo>
                      <a:pt x="18" y="26"/>
                    </a:lnTo>
                    <a:lnTo>
                      <a:pt x="18" y="38"/>
                    </a:lnTo>
                    <a:lnTo>
                      <a:pt x="15" y="43"/>
                    </a:lnTo>
                    <a:lnTo>
                      <a:pt x="13" y="48"/>
                    </a:lnTo>
                    <a:lnTo>
                      <a:pt x="12" y="50"/>
                    </a:lnTo>
                    <a:lnTo>
                      <a:pt x="10" y="48"/>
                    </a:lnTo>
                    <a:lnTo>
                      <a:pt x="9" y="45"/>
                    </a:lnTo>
                    <a:lnTo>
                      <a:pt x="9" y="40"/>
                    </a:lnTo>
                    <a:lnTo>
                      <a:pt x="10" y="30"/>
                    </a:lnTo>
                    <a:lnTo>
                      <a:pt x="12" y="25"/>
                    </a:lnTo>
                    <a:lnTo>
                      <a:pt x="13" y="20"/>
                    </a:lnTo>
                    <a:lnTo>
                      <a:pt x="14" y="17"/>
                    </a:lnTo>
                    <a:lnTo>
                      <a:pt x="10" y="25"/>
                    </a:lnTo>
                    <a:lnTo>
                      <a:pt x="8" y="32"/>
                    </a:lnTo>
                    <a:lnTo>
                      <a:pt x="5" y="41"/>
                    </a:lnTo>
                    <a:lnTo>
                      <a:pt x="5" y="48"/>
                    </a:lnTo>
                    <a:lnTo>
                      <a:pt x="5" y="56"/>
                    </a:lnTo>
                    <a:lnTo>
                      <a:pt x="5" y="58"/>
                    </a:lnTo>
                    <a:lnTo>
                      <a:pt x="3" y="52"/>
                    </a:lnTo>
                    <a:lnTo>
                      <a:pt x="0" y="38"/>
                    </a:lnTo>
                    <a:lnTo>
                      <a:pt x="0" y="30"/>
                    </a:lnTo>
                    <a:lnTo>
                      <a:pt x="3" y="22"/>
                    </a:lnTo>
                    <a:lnTo>
                      <a:pt x="5" y="13"/>
                    </a:lnTo>
                    <a:lnTo>
                      <a:pt x="8" y="7"/>
                    </a:lnTo>
                    <a:lnTo>
                      <a:pt x="10" y="0"/>
                    </a:lnTo>
                    <a:lnTo>
                      <a:pt x="17" y="4"/>
                    </a:lnTo>
                  </a:path>
                </a:pathLst>
              </a:custGeom>
              <a:solidFill>
                <a:srgbClr val="FFC08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87" name="Freeform 53"/>
              <p:cNvSpPr>
                <a:spLocks/>
              </p:cNvSpPr>
              <p:nvPr/>
            </p:nvSpPr>
            <p:spPr bwMode="auto">
              <a:xfrm>
                <a:off x="4647" y="3417"/>
                <a:ext cx="24" cy="52"/>
              </a:xfrm>
              <a:custGeom>
                <a:avLst/>
                <a:gdLst>
                  <a:gd name="T0" fmla="*/ 15 w 24"/>
                  <a:gd name="T1" fmla="*/ 15 h 52"/>
                  <a:gd name="T2" fmla="*/ 15 w 24"/>
                  <a:gd name="T3" fmla="*/ 11 h 52"/>
                  <a:gd name="T4" fmla="*/ 15 w 24"/>
                  <a:gd name="T5" fmla="*/ 10 h 52"/>
                  <a:gd name="T6" fmla="*/ 12 w 24"/>
                  <a:gd name="T7" fmla="*/ 6 h 52"/>
                  <a:gd name="T8" fmla="*/ 10 w 24"/>
                  <a:gd name="T9" fmla="*/ 2 h 52"/>
                  <a:gd name="T10" fmla="*/ 8 w 24"/>
                  <a:gd name="T11" fmla="*/ 0 h 52"/>
                  <a:gd name="T12" fmla="*/ 6 w 24"/>
                  <a:gd name="T13" fmla="*/ 0 h 52"/>
                  <a:gd name="T14" fmla="*/ 4 w 24"/>
                  <a:gd name="T15" fmla="*/ 2 h 52"/>
                  <a:gd name="T16" fmla="*/ 4 w 24"/>
                  <a:gd name="T17" fmla="*/ 4 h 52"/>
                  <a:gd name="T18" fmla="*/ 4 w 24"/>
                  <a:gd name="T19" fmla="*/ 10 h 52"/>
                  <a:gd name="T20" fmla="*/ 4 w 24"/>
                  <a:gd name="T21" fmla="*/ 11 h 52"/>
                  <a:gd name="T22" fmla="*/ 6 w 24"/>
                  <a:gd name="T23" fmla="*/ 13 h 52"/>
                  <a:gd name="T24" fmla="*/ 4 w 24"/>
                  <a:gd name="T25" fmla="*/ 15 h 52"/>
                  <a:gd name="T26" fmla="*/ 2 w 24"/>
                  <a:gd name="T27" fmla="*/ 17 h 52"/>
                  <a:gd name="T28" fmla="*/ 0 w 24"/>
                  <a:gd name="T29" fmla="*/ 21 h 52"/>
                  <a:gd name="T30" fmla="*/ 2 w 24"/>
                  <a:gd name="T31" fmla="*/ 25 h 52"/>
                  <a:gd name="T32" fmla="*/ 4 w 24"/>
                  <a:gd name="T33" fmla="*/ 25 h 52"/>
                  <a:gd name="T34" fmla="*/ 2 w 24"/>
                  <a:gd name="T35" fmla="*/ 27 h 52"/>
                  <a:gd name="T36" fmla="*/ 0 w 24"/>
                  <a:gd name="T37" fmla="*/ 28 h 52"/>
                  <a:gd name="T38" fmla="*/ 0 w 24"/>
                  <a:gd name="T39" fmla="*/ 30 h 52"/>
                  <a:gd name="T40" fmla="*/ 0 w 24"/>
                  <a:gd name="T41" fmla="*/ 32 h 52"/>
                  <a:gd name="T42" fmla="*/ 0 w 24"/>
                  <a:gd name="T43" fmla="*/ 34 h 52"/>
                  <a:gd name="T44" fmla="*/ 0 w 24"/>
                  <a:gd name="T45" fmla="*/ 36 h 52"/>
                  <a:gd name="T46" fmla="*/ 0 w 24"/>
                  <a:gd name="T47" fmla="*/ 38 h 52"/>
                  <a:gd name="T48" fmla="*/ 0 w 24"/>
                  <a:gd name="T49" fmla="*/ 40 h 52"/>
                  <a:gd name="T50" fmla="*/ 2 w 24"/>
                  <a:gd name="T51" fmla="*/ 43 h 52"/>
                  <a:gd name="T52" fmla="*/ 2 w 24"/>
                  <a:gd name="T53" fmla="*/ 47 h 52"/>
                  <a:gd name="T54" fmla="*/ 4 w 24"/>
                  <a:gd name="T55" fmla="*/ 51 h 52"/>
                  <a:gd name="T56" fmla="*/ 10 w 24"/>
                  <a:gd name="T57" fmla="*/ 51 h 52"/>
                  <a:gd name="T58" fmla="*/ 12 w 24"/>
                  <a:gd name="T59" fmla="*/ 49 h 52"/>
                  <a:gd name="T60" fmla="*/ 15 w 24"/>
                  <a:gd name="T61" fmla="*/ 47 h 52"/>
                  <a:gd name="T62" fmla="*/ 17 w 24"/>
                  <a:gd name="T63" fmla="*/ 45 h 52"/>
                  <a:gd name="T64" fmla="*/ 19 w 24"/>
                  <a:gd name="T65" fmla="*/ 43 h 52"/>
                  <a:gd name="T66" fmla="*/ 21 w 24"/>
                  <a:gd name="T67" fmla="*/ 42 h 52"/>
                  <a:gd name="T68" fmla="*/ 21 w 24"/>
                  <a:gd name="T69" fmla="*/ 40 h 52"/>
                  <a:gd name="T70" fmla="*/ 23 w 24"/>
                  <a:gd name="T71" fmla="*/ 40 h 52"/>
                  <a:gd name="T72" fmla="*/ 23 w 24"/>
                  <a:gd name="T73" fmla="*/ 38 h 52"/>
                  <a:gd name="T74" fmla="*/ 23 w 24"/>
                  <a:gd name="T75" fmla="*/ 36 h 52"/>
                  <a:gd name="T76" fmla="*/ 23 w 24"/>
                  <a:gd name="T77" fmla="*/ 34 h 52"/>
                  <a:gd name="T78" fmla="*/ 23 w 24"/>
                  <a:gd name="T79" fmla="*/ 32 h 52"/>
                  <a:gd name="T80" fmla="*/ 23 w 24"/>
                  <a:gd name="T81" fmla="*/ 30 h 52"/>
                  <a:gd name="T82" fmla="*/ 23 w 24"/>
                  <a:gd name="T83" fmla="*/ 28 h 52"/>
                  <a:gd name="T84" fmla="*/ 21 w 24"/>
                  <a:gd name="T85" fmla="*/ 27 h 52"/>
                  <a:gd name="T86" fmla="*/ 19 w 24"/>
                  <a:gd name="T87" fmla="*/ 23 h 52"/>
                  <a:gd name="T88" fmla="*/ 19 w 24"/>
                  <a:gd name="T89" fmla="*/ 21 h 52"/>
                  <a:gd name="T90" fmla="*/ 17 w 24"/>
                  <a:gd name="T91" fmla="*/ 19 h 52"/>
                  <a:gd name="T92" fmla="*/ 15 w 24"/>
                  <a:gd name="T93" fmla="*/ 15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
                  <a:gd name="T142" fmla="*/ 0 h 52"/>
                  <a:gd name="T143" fmla="*/ 24 w 24"/>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 h="52">
                    <a:moveTo>
                      <a:pt x="15" y="15"/>
                    </a:moveTo>
                    <a:lnTo>
                      <a:pt x="15" y="11"/>
                    </a:lnTo>
                    <a:lnTo>
                      <a:pt x="15" y="10"/>
                    </a:lnTo>
                    <a:lnTo>
                      <a:pt x="12" y="6"/>
                    </a:lnTo>
                    <a:lnTo>
                      <a:pt x="10" y="2"/>
                    </a:lnTo>
                    <a:lnTo>
                      <a:pt x="8" y="0"/>
                    </a:lnTo>
                    <a:lnTo>
                      <a:pt x="6" y="0"/>
                    </a:lnTo>
                    <a:lnTo>
                      <a:pt x="4" y="2"/>
                    </a:lnTo>
                    <a:lnTo>
                      <a:pt x="4" y="4"/>
                    </a:lnTo>
                    <a:lnTo>
                      <a:pt x="4" y="10"/>
                    </a:lnTo>
                    <a:lnTo>
                      <a:pt x="4" y="11"/>
                    </a:lnTo>
                    <a:lnTo>
                      <a:pt x="6" y="13"/>
                    </a:lnTo>
                    <a:lnTo>
                      <a:pt x="4" y="15"/>
                    </a:lnTo>
                    <a:lnTo>
                      <a:pt x="2" y="17"/>
                    </a:lnTo>
                    <a:lnTo>
                      <a:pt x="0" y="21"/>
                    </a:lnTo>
                    <a:lnTo>
                      <a:pt x="2" y="25"/>
                    </a:lnTo>
                    <a:lnTo>
                      <a:pt x="4" y="25"/>
                    </a:lnTo>
                    <a:lnTo>
                      <a:pt x="2" y="27"/>
                    </a:lnTo>
                    <a:lnTo>
                      <a:pt x="0" y="28"/>
                    </a:lnTo>
                    <a:lnTo>
                      <a:pt x="0" y="30"/>
                    </a:lnTo>
                    <a:lnTo>
                      <a:pt x="0" y="32"/>
                    </a:lnTo>
                    <a:lnTo>
                      <a:pt x="0" y="34"/>
                    </a:lnTo>
                    <a:lnTo>
                      <a:pt x="0" y="36"/>
                    </a:lnTo>
                    <a:lnTo>
                      <a:pt x="0" y="38"/>
                    </a:lnTo>
                    <a:lnTo>
                      <a:pt x="0" y="40"/>
                    </a:lnTo>
                    <a:lnTo>
                      <a:pt x="2" y="43"/>
                    </a:lnTo>
                    <a:lnTo>
                      <a:pt x="2" y="47"/>
                    </a:lnTo>
                    <a:lnTo>
                      <a:pt x="4" y="51"/>
                    </a:lnTo>
                    <a:lnTo>
                      <a:pt x="10" y="51"/>
                    </a:lnTo>
                    <a:lnTo>
                      <a:pt x="12" y="49"/>
                    </a:lnTo>
                    <a:lnTo>
                      <a:pt x="15" y="47"/>
                    </a:lnTo>
                    <a:lnTo>
                      <a:pt x="17" y="45"/>
                    </a:lnTo>
                    <a:lnTo>
                      <a:pt x="19" y="43"/>
                    </a:lnTo>
                    <a:lnTo>
                      <a:pt x="21" y="42"/>
                    </a:lnTo>
                    <a:lnTo>
                      <a:pt x="21" y="40"/>
                    </a:lnTo>
                    <a:lnTo>
                      <a:pt x="23" y="40"/>
                    </a:lnTo>
                    <a:lnTo>
                      <a:pt x="23" y="38"/>
                    </a:lnTo>
                    <a:lnTo>
                      <a:pt x="23" y="36"/>
                    </a:lnTo>
                    <a:lnTo>
                      <a:pt x="23" y="34"/>
                    </a:lnTo>
                    <a:lnTo>
                      <a:pt x="23" y="32"/>
                    </a:lnTo>
                    <a:lnTo>
                      <a:pt x="23" y="30"/>
                    </a:lnTo>
                    <a:lnTo>
                      <a:pt x="23" y="28"/>
                    </a:lnTo>
                    <a:lnTo>
                      <a:pt x="21" y="27"/>
                    </a:lnTo>
                    <a:lnTo>
                      <a:pt x="19" y="23"/>
                    </a:lnTo>
                    <a:lnTo>
                      <a:pt x="19" y="21"/>
                    </a:lnTo>
                    <a:lnTo>
                      <a:pt x="17" y="19"/>
                    </a:lnTo>
                    <a:lnTo>
                      <a:pt x="15" y="15"/>
                    </a:lnTo>
                  </a:path>
                </a:pathLst>
              </a:custGeom>
              <a:solidFill>
                <a:srgbClr val="A05000"/>
              </a:solidFill>
              <a:ln w="25400" cap="rnd">
                <a:solidFill>
                  <a:srgbClr val="402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88" name="Freeform 54"/>
              <p:cNvSpPr>
                <a:spLocks/>
              </p:cNvSpPr>
              <p:nvPr/>
            </p:nvSpPr>
            <p:spPr bwMode="auto">
              <a:xfrm>
                <a:off x="4651" y="3419"/>
                <a:ext cx="14" cy="16"/>
              </a:xfrm>
              <a:custGeom>
                <a:avLst/>
                <a:gdLst>
                  <a:gd name="T0" fmla="*/ 0 w 14"/>
                  <a:gd name="T1" fmla="*/ 7 h 16"/>
                  <a:gd name="T2" fmla="*/ 4 w 14"/>
                  <a:gd name="T3" fmla="*/ 12 h 16"/>
                  <a:gd name="T4" fmla="*/ 7 w 14"/>
                  <a:gd name="T5" fmla="*/ 15 h 16"/>
                  <a:gd name="T6" fmla="*/ 9 w 14"/>
                  <a:gd name="T7" fmla="*/ 15 h 16"/>
                  <a:gd name="T8" fmla="*/ 12 w 14"/>
                  <a:gd name="T9" fmla="*/ 12 h 16"/>
                  <a:gd name="T10" fmla="*/ 13 w 14"/>
                  <a:gd name="T11" fmla="*/ 8 h 16"/>
                  <a:gd name="T12" fmla="*/ 13 w 14"/>
                  <a:gd name="T13" fmla="*/ 7 h 16"/>
                  <a:gd name="T14" fmla="*/ 9 w 14"/>
                  <a:gd name="T15" fmla="*/ 3 h 16"/>
                  <a:gd name="T16" fmla="*/ 6 w 14"/>
                  <a:gd name="T17" fmla="*/ 0 h 16"/>
                  <a:gd name="T18" fmla="*/ 4 w 14"/>
                  <a:gd name="T19" fmla="*/ 0 h 16"/>
                  <a:gd name="T20" fmla="*/ 1 w 14"/>
                  <a:gd name="T21" fmla="*/ 4 h 16"/>
                  <a:gd name="T22" fmla="*/ 0 w 14"/>
                  <a:gd name="T23" fmla="*/ 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16"/>
                  <a:gd name="T38" fmla="*/ 14 w 14"/>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16">
                    <a:moveTo>
                      <a:pt x="0" y="7"/>
                    </a:moveTo>
                    <a:lnTo>
                      <a:pt x="4" y="12"/>
                    </a:lnTo>
                    <a:lnTo>
                      <a:pt x="7" y="15"/>
                    </a:lnTo>
                    <a:lnTo>
                      <a:pt x="9" y="15"/>
                    </a:lnTo>
                    <a:lnTo>
                      <a:pt x="12" y="12"/>
                    </a:lnTo>
                    <a:lnTo>
                      <a:pt x="13" y="8"/>
                    </a:lnTo>
                    <a:lnTo>
                      <a:pt x="13" y="7"/>
                    </a:lnTo>
                    <a:lnTo>
                      <a:pt x="9" y="3"/>
                    </a:lnTo>
                    <a:lnTo>
                      <a:pt x="6" y="0"/>
                    </a:lnTo>
                    <a:lnTo>
                      <a:pt x="4" y="0"/>
                    </a:lnTo>
                    <a:lnTo>
                      <a:pt x="1" y="4"/>
                    </a:lnTo>
                    <a:lnTo>
                      <a:pt x="0" y="7"/>
                    </a:lnTo>
                  </a:path>
                </a:pathLst>
              </a:custGeom>
              <a:solidFill>
                <a:srgbClr val="FFC08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89" name="Freeform 55"/>
              <p:cNvSpPr>
                <a:spLocks/>
              </p:cNvSpPr>
              <p:nvPr/>
            </p:nvSpPr>
            <p:spPr bwMode="auto">
              <a:xfrm>
                <a:off x="4647" y="3432"/>
                <a:ext cx="18" cy="16"/>
              </a:xfrm>
              <a:custGeom>
                <a:avLst/>
                <a:gdLst>
                  <a:gd name="T0" fmla="*/ 10 w 18"/>
                  <a:gd name="T1" fmla="*/ 0 h 16"/>
                  <a:gd name="T2" fmla="*/ 17 w 18"/>
                  <a:gd name="T3" fmla="*/ 3 h 16"/>
                  <a:gd name="T4" fmla="*/ 14 w 18"/>
                  <a:gd name="T5" fmla="*/ 8 h 16"/>
                  <a:gd name="T6" fmla="*/ 14 w 18"/>
                  <a:gd name="T7" fmla="*/ 10 h 16"/>
                  <a:gd name="T8" fmla="*/ 14 w 18"/>
                  <a:gd name="T9" fmla="*/ 15 h 16"/>
                  <a:gd name="T10" fmla="*/ 7 w 18"/>
                  <a:gd name="T11" fmla="*/ 14 h 16"/>
                  <a:gd name="T12" fmla="*/ 3 w 18"/>
                  <a:gd name="T13" fmla="*/ 12 h 16"/>
                  <a:gd name="T14" fmla="*/ 1 w 18"/>
                  <a:gd name="T15" fmla="*/ 10 h 16"/>
                  <a:gd name="T16" fmla="*/ 0 w 18"/>
                  <a:gd name="T17" fmla="*/ 8 h 16"/>
                  <a:gd name="T18" fmla="*/ 1 w 18"/>
                  <a:gd name="T19" fmla="*/ 7 h 16"/>
                  <a:gd name="T20" fmla="*/ 1 w 18"/>
                  <a:gd name="T21" fmla="*/ 3 h 16"/>
                  <a:gd name="T22" fmla="*/ 5 w 18"/>
                  <a:gd name="T23" fmla="*/ 3 h 16"/>
                  <a:gd name="T24" fmla="*/ 10 w 18"/>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6"/>
                  <a:gd name="T41" fmla="*/ 18 w 18"/>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6">
                    <a:moveTo>
                      <a:pt x="10" y="0"/>
                    </a:moveTo>
                    <a:lnTo>
                      <a:pt x="17" y="3"/>
                    </a:lnTo>
                    <a:lnTo>
                      <a:pt x="14" y="8"/>
                    </a:lnTo>
                    <a:lnTo>
                      <a:pt x="14" y="10"/>
                    </a:lnTo>
                    <a:lnTo>
                      <a:pt x="14" y="15"/>
                    </a:lnTo>
                    <a:lnTo>
                      <a:pt x="7" y="14"/>
                    </a:lnTo>
                    <a:lnTo>
                      <a:pt x="3" y="12"/>
                    </a:lnTo>
                    <a:lnTo>
                      <a:pt x="1" y="10"/>
                    </a:lnTo>
                    <a:lnTo>
                      <a:pt x="0" y="8"/>
                    </a:lnTo>
                    <a:lnTo>
                      <a:pt x="1" y="7"/>
                    </a:lnTo>
                    <a:lnTo>
                      <a:pt x="1" y="3"/>
                    </a:lnTo>
                    <a:lnTo>
                      <a:pt x="5" y="3"/>
                    </a:lnTo>
                    <a:lnTo>
                      <a:pt x="10" y="0"/>
                    </a:lnTo>
                  </a:path>
                </a:pathLst>
              </a:custGeom>
              <a:solidFill>
                <a:srgbClr val="FFC08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90" name="Freeform 56"/>
              <p:cNvSpPr>
                <a:spLocks/>
              </p:cNvSpPr>
              <p:nvPr/>
            </p:nvSpPr>
            <p:spPr bwMode="auto">
              <a:xfrm>
                <a:off x="4647" y="3442"/>
                <a:ext cx="18" cy="25"/>
              </a:xfrm>
              <a:custGeom>
                <a:avLst/>
                <a:gdLst>
                  <a:gd name="T0" fmla="*/ 5 w 18"/>
                  <a:gd name="T1" fmla="*/ 0 h 25"/>
                  <a:gd name="T2" fmla="*/ 10 w 18"/>
                  <a:gd name="T3" fmla="*/ 2 h 25"/>
                  <a:gd name="T4" fmla="*/ 16 w 18"/>
                  <a:gd name="T5" fmla="*/ 2 h 25"/>
                  <a:gd name="T6" fmla="*/ 14 w 18"/>
                  <a:gd name="T7" fmla="*/ 5 h 25"/>
                  <a:gd name="T8" fmla="*/ 14 w 18"/>
                  <a:gd name="T9" fmla="*/ 10 h 25"/>
                  <a:gd name="T10" fmla="*/ 16 w 18"/>
                  <a:gd name="T11" fmla="*/ 14 h 25"/>
                  <a:gd name="T12" fmla="*/ 17 w 18"/>
                  <a:gd name="T13" fmla="*/ 15 h 25"/>
                  <a:gd name="T14" fmla="*/ 10 w 18"/>
                  <a:gd name="T15" fmla="*/ 13 h 25"/>
                  <a:gd name="T16" fmla="*/ 8 w 18"/>
                  <a:gd name="T17" fmla="*/ 11 h 25"/>
                  <a:gd name="T18" fmla="*/ 3 w 18"/>
                  <a:gd name="T19" fmla="*/ 13 h 25"/>
                  <a:gd name="T20" fmla="*/ 8 w 18"/>
                  <a:gd name="T21" fmla="*/ 15 h 25"/>
                  <a:gd name="T22" fmla="*/ 14 w 18"/>
                  <a:gd name="T23" fmla="*/ 17 h 25"/>
                  <a:gd name="T24" fmla="*/ 17 w 18"/>
                  <a:gd name="T25" fmla="*/ 17 h 25"/>
                  <a:gd name="T26" fmla="*/ 17 w 18"/>
                  <a:gd name="T27" fmla="*/ 21 h 25"/>
                  <a:gd name="T28" fmla="*/ 17 w 18"/>
                  <a:gd name="T29" fmla="*/ 24 h 25"/>
                  <a:gd name="T30" fmla="*/ 13 w 18"/>
                  <a:gd name="T31" fmla="*/ 24 h 25"/>
                  <a:gd name="T32" fmla="*/ 8 w 18"/>
                  <a:gd name="T33" fmla="*/ 24 h 25"/>
                  <a:gd name="T34" fmla="*/ 4 w 18"/>
                  <a:gd name="T35" fmla="*/ 23 h 25"/>
                  <a:gd name="T36" fmla="*/ 3 w 18"/>
                  <a:gd name="T37" fmla="*/ 21 h 25"/>
                  <a:gd name="T38" fmla="*/ 1 w 18"/>
                  <a:gd name="T39" fmla="*/ 20 h 25"/>
                  <a:gd name="T40" fmla="*/ 1 w 18"/>
                  <a:gd name="T41" fmla="*/ 18 h 25"/>
                  <a:gd name="T42" fmla="*/ 1 w 18"/>
                  <a:gd name="T43" fmla="*/ 15 h 25"/>
                  <a:gd name="T44" fmla="*/ 1 w 18"/>
                  <a:gd name="T45" fmla="*/ 13 h 25"/>
                  <a:gd name="T46" fmla="*/ 0 w 18"/>
                  <a:gd name="T47" fmla="*/ 11 h 25"/>
                  <a:gd name="T48" fmla="*/ 0 w 18"/>
                  <a:gd name="T49" fmla="*/ 8 h 25"/>
                  <a:gd name="T50" fmla="*/ 0 w 18"/>
                  <a:gd name="T51" fmla="*/ 5 h 25"/>
                  <a:gd name="T52" fmla="*/ 1 w 18"/>
                  <a:gd name="T53" fmla="*/ 2 h 25"/>
                  <a:gd name="T54" fmla="*/ 5 w 18"/>
                  <a:gd name="T55" fmla="*/ 0 h 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
                  <a:gd name="T85" fmla="*/ 0 h 25"/>
                  <a:gd name="T86" fmla="*/ 18 w 18"/>
                  <a:gd name="T87" fmla="*/ 25 h 2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 h="25">
                    <a:moveTo>
                      <a:pt x="5" y="0"/>
                    </a:moveTo>
                    <a:lnTo>
                      <a:pt x="10" y="2"/>
                    </a:lnTo>
                    <a:lnTo>
                      <a:pt x="16" y="2"/>
                    </a:lnTo>
                    <a:lnTo>
                      <a:pt x="14" y="5"/>
                    </a:lnTo>
                    <a:lnTo>
                      <a:pt x="14" y="10"/>
                    </a:lnTo>
                    <a:lnTo>
                      <a:pt x="16" y="14"/>
                    </a:lnTo>
                    <a:lnTo>
                      <a:pt x="17" y="15"/>
                    </a:lnTo>
                    <a:lnTo>
                      <a:pt x="10" y="13"/>
                    </a:lnTo>
                    <a:lnTo>
                      <a:pt x="8" y="11"/>
                    </a:lnTo>
                    <a:lnTo>
                      <a:pt x="3" y="13"/>
                    </a:lnTo>
                    <a:lnTo>
                      <a:pt x="8" y="15"/>
                    </a:lnTo>
                    <a:lnTo>
                      <a:pt x="14" y="17"/>
                    </a:lnTo>
                    <a:lnTo>
                      <a:pt x="17" y="17"/>
                    </a:lnTo>
                    <a:lnTo>
                      <a:pt x="17" y="21"/>
                    </a:lnTo>
                    <a:lnTo>
                      <a:pt x="17" y="24"/>
                    </a:lnTo>
                    <a:lnTo>
                      <a:pt x="13" y="24"/>
                    </a:lnTo>
                    <a:lnTo>
                      <a:pt x="8" y="24"/>
                    </a:lnTo>
                    <a:lnTo>
                      <a:pt x="4" y="23"/>
                    </a:lnTo>
                    <a:lnTo>
                      <a:pt x="3" y="21"/>
                    </a:lnTo>
                    <a:lnTo>
                      <a:pt x="1" y="20"/>
                    </a:lnTo>
                    <a:lnTo>
                      <a:pt x="1" y="18"/>
                    </a:lnTo>
                    <a:lnTo>
                      <a:pt x="1" y="15"/>
                    </a:lnTo>
                    <a:lnTo>
                      <a:pt x="1" y="13"/>
                    </a:lnTo>
                    <a:lnTo>
                      <a:pt x="0" y="11"/>
                    </a:lnTo>
                    <a:lnTo>
                      <a:pt x="0" y="8"/>
                    </a:lnTo>
                    <a:lnTo>
                      <a:pt x="0" y="5"/>
                    </a:lnTo>
                    <a:lnTo>
                      <a:pt x="1" y="2"/>
                    </a:lnTo>
                    <a:lnTo>
                      <a:pt x="5" y="0"/>
                    </a:lnTo>
                  </a:path>
                </a:pathLst>
              </a:custGeom>
              <a:solidFill>
                <a:srgbClr val="FFC08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91" name="Freeform 57"/>
              <p:cNvSpPr>
                <a:spLocks/>
              </p:cNvSpPr>
              <p:nvPr/>
            </p:nvSpPr>
            <p:spPr bwMode="auto">
              <a:xfrm>
                <a:off x="4657" y="3434"/>
                <a:ext cx="19" cy="33"/>
              </a:xfrm>
              <a:custGeom>
                <a:avLst/>
                <a:gdLst>
                  <a:gd name="T0" fmla="*/ 3 w 19"/>
                  <a:gd name="T1" fmla="*/ 0 h 33"/>
                  <a:gd name="T2" fmla="*/ 9 w 19"/>
                  <a:gd name="T3" fmla="*/ 5 h 33"/>
                  <a:gd name="T4" fmla="*/ 13 w 19"/>
                  <a:gd name="T5" fmla="*/ 8 h 33"/>
                  <a:gd name="T6" fmla="*/ 15 w 19"/>
                  <a:gd name="T7" fmla="*/ 9 h 33"/>
                  <a:gd name="T8" fmla="*/ 17 w 19"/>
                  <a:gd name="T9" fmla="*/ 12 h 33"/>
                  <a:gd name="T10" fmla="*/ 17 w 19"/>
                  <a:gd name="T11" fmla="*/ 15 h 33"/>
                  <a:gd name="T12" fmla="*/ 15 w 19"/>
                  <a:gd name="T13" fmla="*/ 18 h 33"/>
                  <a:gd name="T14" fmla="*/ 17 w 19"/>
                  <a:gd name="T15" fmla="*/ 20 h 33"/>
                  <a:gd name="T16" fmla="*/ 18 w 19"/>
                  <a:gd name="T17" fmla="*/ 22 h 33"/>
                  <a:gd name="T18" fmla="*/ 18 w 19"/>
                  <a:gd name="T19" fmla="*/ 24 h 33"/>
                  <a:gd name="T20" fmla="*/ 17 w 19"/>
                  <a:gd name="T21" fmla="*/ 26 h 33"/>
                  <a:gd name="T22" fmla="*/ 15 w 19"/>
                  <a:gd name="T23" fmla="*/ 26 h 33"/>
                  <a:gd name="T24" fmla="*/ 13 w 19"/>
                  <a:gd name="T25" fmla="*/ 27 h 33"/>
                  <a:gd name="T26" fmla="*/ 12 w 19"/>
                  <a:gd name="T27" fmla="*/ 30 h 33"/>
                  <a:gd name="T28" fmla="*/ 6 w 19"/>
                  <a:gd name="T29" fmla="*/ 32 h 33"/>
                  <a:gd name="T30" fmla="*/ 3 w 19"/>
                  <a:gd name="T31" fmla="*/ 32 h 33"/>
                  <a:gd name="T32" fmla="*/ 3 w 19"/>
                  <a:gd name="T33" fmla="*/ 26 h 33"/>
                  <a:gd name="T34" fmla="*/ 9 w 19"/>
                  <a:gd name="T35" fmla="*/ 26 h 33"/>
                  <a:gd name="T36" fmla="*/ 5 w 19"/>
                  <a:gd name="T37" fmla="*/ 22 h 33"/>
                  <a:gd name="T38" fmla="*/ 3 w 19"/>
                  <a:gd name="T39" fmla="*/ 22 h 33"/>
                  <a:gd name="T40" fmla="*/ 1 w 19"/>
                  <a:gd name="T41" fmla="*/ 18 h 33"/>
                  <a:gd name="T42" fmla="*/ 3 w 19"/>
                  <a:gd name="T43" fmla="*/ 15 h 33"/>
                  <a:gd name="T44" fmla="*/ 3 w 19"/>
                  <a:gd name="T45" fmla="*/ 14 h 33"/>
                  <a:gd name="T46" fmla="*/ 5 w 19"/>
                  <a:gd name="T47" fmla="*/ 14 h 33"/>
                  <a:gd name="T48" fmla="*/ 10 w 19"/>
                  <a:gd name="T49" fmla="*/ 14 h 33"/>
                  <a:gd name="T50" fmla="*/ 6 w 19"/>
                  <a:gd name="T51" fmla="*/ 12 h 33"/>
                  <a:gd name="T52" fmla="*/ 0 w 19"/>
                  <a:gd name="T53" fmla="*/ 10 h 33"/>
                  <a:gd name="T54" fmla="*/ 0 w 19"/>
                  <a:gd name="T55" fmla="*/ 6 h 33"/>
                  <a:gd name="T56" fmla="*/ 0 w 19"/>
                  <a:gd name="T57" fmla="*/ 3 h 33"/>
                  <a:gd name="T58" fmla="*/ 3 w 19"/>
                  <a:gd name="T59" fmla="*/ 0 h 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
                  <a:gd name="T91" fmla="*/ 0 h 33"/>
                  <a:gd name="T92" fmla="*/ 19 w 19"/>
                  <a:gd name="T93" fmla="*/ 33 h 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 h="33">
                    <a:moveTo>
                      <a:pt x="3" y="0"/>
                    </a:moveTo>
                    <a:lnTo>
                      <a:pt x="9" y="5"/>
                    </a:lnTo>
                    <a:lnTo>
                      <a:pt x="13" y="8"/>
                    </a:lnTo>
                    <a:lnTo>
                      <a:pt x="15" y="9"/>
                    </a:lnTo>
                    <a:lnTo>
                      <a:pt x="17" y="12"/>
                    </a:lnTo>
                    <a:lnTo>
                      <a:pt x="17" y="15"/>
                    </a:lnTo>
                    <a:lnTo>
                      <a:pt x="15" y="18"/>
                    </a:lnTo>
                    <a:lnTo>
                      <a:pt x="17" y="20"/>
                    </a:lnTo>
                    <a:lnTo>
                      <a:pt x="18" y="22"/>
                    </a:lnTo>
                    <a:lnTo>
                      <a:pt x="18" y="24"/>
                    </a:lnTo>
                    <a:lnTo>
                      <a:pt x="17" y="26"/>
                    </a:lnTo>
                    <a:lnTo>
                      <a:pt x="15" y="26"/>
                    </a:lnTo>
                    <a:lnTo>
                      <a:pt x="13" y="27"/>
                    </a:lnTo>
                    <a:lnTo>
                      <a:pt x="12" y="30"/>
                    </a:lnTo>
                    <a:lnTo>
                      <a:pt x="6" y="32"/>
                    </a:lnTo>
                    <a:lnTo>
                      <a:pt x="3" y="32"/>
                    </a:lnTo>
                    <a:lnTo>
                      <a:pt x="3" y="26"/>
                    </a:lnTo>
                    <a:lnTo>
                      <a:pt x="9" y="26"/>
                    </a:lnTo>
                    <a:lnTo>
                      <a:pt x="5" y="22"/>
                    </a:lnTo>
                    <a:lnTo>
                      <a:pt x="3" y="22"/>
                    </a:lnTo>
                    <a:lnTo>
                      <a:pt x="1" y="18"/>
                    </a:lnTo>
                    <a:lnTo>
                      <a:pt x="3" y="15"/>
                    </a:lnTo>
                    <a:lnTo>
                      <a:pt x="3" y="14"/>
                    </a:lnTo>
                    <a:lnTo>
                      <a:pt x="5" y="14"/>
                    </a:lnTo>
                    <a:lnTo>
                      <a:pt x="10" y="14"/>
                    </a:lnTo>
                    <a:lnTo>
                      <a:pt x="6" y="12"/>
                    </a:lnTo>
                    <a:lnTo>
                      <a:pt x="0" y="10"/>
                    </a:lnTo>
                    <a:lnTo>
                      <a:pt x="0" y="6"/>
                    </a:lnTo>
                    <a:lnTo>
                      <a:pt x="0" y="3"/>
                    </a:lnTo>
                    <a:lnTo>
                      <a:pt x="3" y="0"/>
                    </a:lnTo>
                  </a:path>
                </a:pathLst>
              </a:custGeom>
              <a:solidFill>
                <a:srgbClr val="FF8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92" name="Freeform 58"/>
              <p:cNvSpPr>
                <a:spLocks/>
              </p:cNvSpPr>
              <p:nvPr/>
            </p:nvSpPr>
            <p:spPr bwMode="auto">
              <a:xfrm>
                <a:off x="4655" y="3425"/>
                <a:ext cx="14" cy="13"/>
              </a:xfrm>
              <a:custGeom>
                <a:avLst/>
                <a:gdLst>
                  <a:gd name="T0" fmla="*/ 9 w 14"/>
                  <a:gd name="T1" fmla="*/ 0 h 13"/>
                  <a:gd name="T2" fmla="*/ 8 w 14"/>
                  <a:gd name="T3" fmla="*/ 4 h 13"/>
                  <a:gd name="T4" fmla="*/ 7 w 14"/>
                  <a:gd name="T5" fmla="*/ 7 h 13"/>
                  <a:gd name="T6" fmla="*/ 0 w 14"/>
                  <a:gd name="T7" fmla="*/ 7 h 13"/>
                  <a:gd name="T8" fmla="*/ 2 w 14"/>
                  <a:gd name="T9" fmla="*/ 8 h 13"/>
                  <a:gd name="T10" fmla="*/ 6 w 14"/>
                  <a:gd name="T11" fmla="*/ 12 h 13"/>
                  <a:gd name="T12" fmla="*/ 12 w 14"/>
                  <a:gd name="T13" fmla="*/ 12 h 13"/>
                  <a:gd name="T14" fmla="*/ 12 w 14"/>
                  <a:gd name="T15" fmla="*/ 9 h 13"/>
                  <a:gd name="T16" fmla="*/ 13 w 14"/>
                  <a:gd name="T17" fmla="*/ 7 h 13"/>
                  <a:gd name="T18" fmla="*/ 9 w 14"/>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3"/>
                  <a:gd name="T32" fmla="*/ 14 w 14"/>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3">
                    <a:moveTo>
                      <a:pt x="9" y="0"/>
                    </a:moveTo>
                    <a:lnTo>
                      <a:pt x="8" y="4"/>
                    </a:lnTo>
                    <a:lnTo>
                      <a:pt x="7" y="7"/>
                    </a:lnTo>
                    <a:lnTo>
                      <a:pt x="0" y="7"/>
                    </a:lnTo>
                    <a:lnTo>
                      <a:pt x="2" y="8"/>
                    </a:lnTo>
                    <a:lnTo>
                      <a:pt x="6" y="12"/>
                    </a:lnTo>
                    <a:lnTo>
                      <a:pt x="12" y="12"/>
                    </a:lnTo>
                    <a:lnTo>
                      <a:pt x="12" y="9"/>
                    </a:lnTo>
                    <a:lnTo>
                      <a:pt x="13" y="7"/>
                    </a:lnTo>
                    <a:lnTo>
                      <a:pt x="9" y="0"/>
                    </a:lnTo>
                  </a:path>
                </a:pathLst>
              </a:custGeom>
              <a:solidFill>
                <a:srgbClr val="FF8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976" name="Group 59"/>
            <p:cNvGrpSpPr>
              <a:grpSpLocks/>
            </p:cNvGrpSpPr>
            <p:nvPr/>
          </p:nvGrpSpPr>
          <p:grpSpPr bwMode="auto">
            <a:xfrm>
              <a:off x="4707" y="3251"/>
              <a:ext cx="28" cy="22"/>
              <a:chOff x="4707" y="3251"/>
              <a:chExt cx="28" cy="22"/>
            </a:xfrm>
          </p:grpSpPr>
          <p:sp>
            <p:nvSpPr>
              <p:cNvPr id="7977" name="Freeform 60"/>
              <p:cNvSpPr>
                <a:spLocks/>
              </p:cNvSpPr>
              <p:nvPr/>
            </p:nvSpPr>
            <p:spPr bwMode="auto">
              <a:xfrm>
                <a:off x="4719" y="3251"/>
                <a:ext cx="9" cy="22"/>
              </a:xfrm>
              <a:custGeom>
                <a:avLst/>
                <a:gdLst>
                  <a:gd name="T0" fmla="*/ 4 w 9"/>
                  <a:gd name="T1" fmla="*/ 0 h 22"/>
                  <a:gd name="T2" fmla="*/ 0 w 9"/>
                  <a:gd name="T3" fmla="*/ 21 h 22"/>
                  <a:gd name="T4" fmla="*/ 4 w 9"/>
                  <a:gd name="T5" fmla="*/ 21 h 22"/>
                  <a:gd name="T6" fmla="*/ 8 w 9"/>
                  <a:gd name="T7" fmla="*/ 0 h 22"/>
                  <a:gd name="T8" fmla="*/ 4 w 9"/>
                  <a:gd name="T9" fmla="*/ 0 h 22"/>
                  <a:gd name="T10" fmla="*/ 0 60000 65536"/>
                  <a:gd name="T11" fmla="*/ 0 60000 65536"/>
                  <a:gd name="T12" fmla="*/ 0 60000 65536"/>
                  <a:gd name="T13" fmla="*/ 0 60000 65536"/>
                  <a:gd name="T14" fmla="*/ 0 60000 65536"/>
                  <a:gd name="T15" fmla="*/ 0 w 9"/>
                  <a:gd name="T16" fmla="*/ 0 h 22"/>
                  <a:gd name="T17" fmla="*/ 9 w 9"/>
                  <a:gd name="T18" fmla="*/ 22 h 22"/>
                </a:gdLst>
                <a:ahLst/>
                <a:cxnLst>
                  <a:cxn ang="T10">
                    <a:pos x="T0" y="T1"/>
                  </a:cxn>
                  <a:cxn ang="T11">
                    <a:pos x="T2" y="T3"/>
                  </a:cxn>
                  <a:cxn ang="T12">
                    <a:pos x="T4" y="T5"/>
                  </a:cxn>
                  <a:cxn ang="T13">
                    <a:pos x="T6" y="T7"/>
                  </a:cxn>
                  <a:cxn ang="T14">
                    <a:pos x="T8" y="T9"/>
                  </a:cxn>
                </a:cxnLst>
                <a:rect l="T15" t="T16" r="T17" b="T18"/>
                <a:pathLst>
                  <a:path w="9" h="22">
                    <a:moveTo>
                      <a:pt x="4" y="0"/>
                    </a:moveTo>
                    <a:lnTo>
                      <a:pt x="0" y="21"/>
                    </a:lnTo>
                    <a:lnTo>
                      <a:pt x="4" y="21"/>
                    </a:lnTo>
                    <a:lnTo>
                      <a:pt x="8" y="0"/>
                    </a:lnTo>
                    <a:lnTo>
                      <a:pt x="4" y="0"/>
                    </a:lnTo>
                  </a:path>
                </a:pathLst>
              </a:custGeom>
              <a:solidFill>
                <a:srgbClr val="6080FF"/>
              </a:solidFill>
              <a:ln w="254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78" name="Line 61"/>
              <p:cNvSpPr>
                <a:spLocks noChangeShapeType="1"/>
              </p:cNvSpPr>
              <p:nvPr/>
            </p:nvSpPr>
            <p:spPr bwMode="auto">
              <a:xfrm flipH="1">
                <a:off x="4707" y="3259"/>
                <a:ext cx="20" cy="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979" name="Freeform 62"/>
              <p:cNvSpPr>
                <a:spLocks/>
              </p:cNvSpPr>
              <p:nvPr/>
            </p:nvSpPr>
            <p:spPr bwMode="auto">
              <a:xfrm>
                <a:off x="4715" y="3251"/>
                <a:ext cx="5" cy="22"/>
              </a:xfrm>
              <a:custGeom>
                <a:avLst/>
                <a:gdLst>
                  <a:gd name="T0" fmla="*/ 2 w 5"/>
                  <a:gd name="T1" fmla="*/ 0 h 22"/>
                  <a:gd name="T2" fmla="*/ 0 w 5"/>
                  <a:gd name="T3" fmla="*/ 21 h 22"/>
                  <a:gd name="T4" fmla="*/ 4 w 5"/>
                  <a:gd name="T5" fmla="*/ 0 h 22"/>
                  <a:gd name="T6" fmla="*/ 2 w 5"/>
                  <a:gd name="T7" fmla="*/ 0 h 22"/>
                  <a:gd name="T8" fmla="*/ 0 60000 65536"/>
                  <a:gd name="T9" fmla="*/ 0 60000 65536"/>
                  <a:gd name="T10" fmla="*/ 0 60000 65536"/>
                  <a:gd name="T11" fmla="*/ 0 60000 65536"/>
                  <a:gd name="T12" fmla="*/ 0 w 5"/>
                  <a:gd name="T13" fmla="*/ 0 h 22"/>
                  <a:gd name="T14" fmla="*/ 5 w 5"/>
                  <a:gd name="T15" fmla="*/ 22 h 22"/>
                </a:gdLst>
                <a:ahLst/>
                <a:cxnLst>
                  <a:cxn ang="T8">
                    <a:pos x="T0" y="T1"/>
                  </a:cxn>
                  <a:cxn ang="T9">
                    <a:pos x="T2" y="T3"/>
                  </a:cxn>
                  <a:cxn ang="T10">
                    <a:pos x="T4" y="T5"/>
                  </a:cxn>
                  <a:cxn ang="T11">
                    <a:pos x="T6" y="T7"/>
                  </a:cxn>
                </a:cxnLst>
                <a:rect l="T12" t="T13" r="T14" b="T15"/>
                <a:pathLst>
                  <a:path w="5" h="22">
                    <a:moveTo>
                      <a:pt x="2" y="0"/>
                    </a:moveTo>
                    <a:lnTo>
                      <a:pt x="0" y="21"/>
                    </a:lnTo>
                    <a:lnTo>
                      <a:pt x="4" y="0"/>
                    </a:lnTo>
                    <a:lnTo>
                      <a:pt x="2" y="0"/>
                    </a:lnTo>
                  </a:path>
                </a:pathLst>
              </a:custGeom>
              <a:solidFill>
                <a:srgbClr val="6080FF"/>
              </a:solidFill>
              <a:ln w="254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80" name="Freeform 63"/>
              <p:cNvSpPr>
                <a:spLocks/>
              </p:cNvSpPr>
              <p:nvPr/>
            </p:nvSpPr>
            <p:spPr bwMode="auto">
              <a:xfrm>
                <a:off x="4717" y="3251"/>
                <a:ext cx="7" cy="22"/>
              </a:xfrm>
              <a:custGeom>
                <a:avLst/>
                <a:gdLst>
                  <a:gd name="T0" fmla="*/ 4 w 7"/>
                  <a:gd name="T1" fmla="*/ 0 h 22"/>
                  <a:gd name="T2" fmla="*/ 0 w 7"/>
                  <a:gd name="T3" fmla="*/ 21 h 22"/>
                  <a:gd name="T4" fmla="*/ 2 w 7"/>
                  <a:gd name="T5" fmla="*/ 21 h 22"/>
                  <a:gd name="T6" fmla="*/ 6 w 7"/>
                  <a:gd name="T7" fmla="*/ 0 h 22"/>
                  <a:gd name="T8" fmla="*/ 4 w 7"/>
                  <a:gd name="T9" fmla="*/ 0 h 22"/>
                  <a:gd name="T10" fmla="*/ 0 60000 65536"/>
                  <a:gd name="T11" fmla="*/ 0 60000 65536"/>
                  <a:gd name="T12" fmla="*/ 0 60000 65536"/>
                  <a:gd name="T13" fmla="*/ 0 60000 65536"/>
                  <a:gd name="T14" fmla="*/ 0 60000 65536"/>
                  <a:gd name="T15" fmla="*/ 0 w 7"/>
                  <a:gd name="T16" fmla="*/ 0 h 22"/>
                  <a:gd name="T17" fmla="*/ 7 w 7"/>
                  <a:gd name="T18" fmla="*/ 22 h 22"/>
                </a:gdLst>
                <a:ahLst/>
                <a:cxnLst>
                  <a:cxn ang="T10">
                    <a:pos x="T0" y="T1"/>
                  </a:cxn>
                  <a:cxn ang="T11">
                    <a:pos x="T2" y="T3"/>
                  </a:cxn>
                  <a:cxn ang="T12">
                    <a:pos x="T4" y="T5"/>
                  </a:cxn>
                  <a:cxn ang="T13">
                    <a:pos x="T6" y="T7"/>
                  </a:cxn>
                  <a:cxn ang="T14">
                    <a:pos x="T8" y="T9"/>
                  </a:cxn>
                </a:cxnLst>
                <a:rect l="T15" t="T16" r="T17" b="T18"/>
                <a:pathLst>
                  <a:path w="7" h="22">
                    <a:moveTo>
                      <a:pt x="4" y="0"/>
                    </a:moveTo>
                    <a:lnTo>
                      <a:pt x="0" y="21"/>
                    </a:lnTo>
                    <a:lnTo>
                      <a:pt x="2" y="21"/>
                    </a:lnTo>
                    <a:lnTo>
                      <a:pt x="6" y="0"/>
                    </a:lnTo>
                    <a:lnTo>
                      <a:pt x="4" y="0"/>
                    </a:lnTo>
                  </a:path>
                </a:pathLst>
              </a:custGeom>
              <a:solidFill>
                <a:srgbClr val="6080FF"/>
              </a:solidFill>
              <a:ln w="254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81" name="Freeform 64"/>
              <p:cNvSpPr>
                <a:spLocks/>
              </p:cNvSpPr>
              <p:nvPr/>
            </p:nvSpPr>
            <p:spPr bwMode="auto">
              <a:xfrm>
                <a:off x="4723" y="3251"/>
                <a:ext cx="8" cy="22"/>
              </a:xfrm>
              <a:custGeom>
                <a:avLst/>
                <a:gdLst>
                  <a:gd name="T0" fmla="*/ 2 w 8"/>
                  <a:gd name="T1" fmla="*/ 0 h 22"/>
                  <a:gd name="T2" fmla="*/ 0 w 8"/>
                  <a:gd name="T3" fmla="*/ 21 h 22"/>
                  <a:gd name="T4" fmla="*/ 4 w 8"/>
                  <a:gd name="T5" fmla="*/ 21 h 22"/>
                  <a:gd name="T6" fmla="*/ 7 w 8"/>
                  <a:gd name="T7" fmla="*/ 0 h 22"/>
                  <a:gd name="T8" fmla="*/ 2 w 8"/>
                  <a:gd name="T9" fmla="*/ 0 h 22"/>
                  <a:gd name="T10" fmla="*/ 0 60000 65536"/>
                  <a:gd name="T11" fmla="*/ 0 60000 65536"/>
                  <a:gd name="T12" fmla="*/ 0 60000 65536"/>
                  <a:gd name="T13" fmla="*/ 0 60000 65536"/>
                  <a:gd name="T14" fmla="*/ 0 60000 65536"/>
                  <a:gd name="T15" fmla="*/ 0 w 8"/>
                  <a:gd name="T16" fmla="*/ 0 h 22"/>
                  <a:gd name="T17" fmla="*/ 8 w 8"/>
                  <a:gd name="T18" fmla="*/ 22 h 22"/>
                </a:gdLst>
                <a:ahLst/>
                <a:cxnLst>
                  <a:cxn ang="T10">
                    <a:pos x="T0" y="T1"/>
                  </a:cxn>
                  <a:cxn ang="T11">
                    <a:pos x="T2" y="T3"/>
                  </a:cxn>
                  <a:cxn ang="T12">
                    <a:pos x="T4" y="T5"/>
                  </a:cxn>
                  <a:cxn ang="T13">
                    <a:pos x="T6" y="T7"/>
                  </a:cxn>
                  <a:cxn ang="T14">
                    <a:pos x="T8" y="T9"/>
                  </a:cxn>
                </a:cxnLst>
                <a:rect l="T15" t="T16" r="T17" b="T18"/>
                <a:pathLst>
                  <a:path w="8" h="22">
                    <a:moveTo>
                      <a:pt x="2" y="0"/>
                    </a:moveTo>
                    <a:lnTo>
                      <a:pt x="0" y="21"/>
                    </a:lnTo>
                    <a:lnTo>
                      <a:pt x="4" y="21"/>
                    </a:lnTo>
                    <a:lnTo>
                      <a:pt x="7" y="0"/>
                    </a:lnTo>
                    <a:lnTo>
                      <a:pt x="2" y="0"/>
                    </a:lnTo>
                  </a:path>
                </a:pathLst>
              </a:custGeom>
              <a:solidFill>
                <a:srgbClr val="6080FF"/>
              </a:solidFill>
              <a:ln w="254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82" name="Freeform 65"/>
              <p:cNvSpPr>
                <a:spLocks/>
              </p:cNvSpPr>
              <p:nvPr/>
            </p:nvSpPr>
            <p:spPr bwMode="auto">
              <a:xfrm>
                <a:off x="4728" y="3251"/>
                <a:ext cx="7" cy="7"/>
              </a:xfrm>
              <a:custGeom>
                <a:avLst/>
                <a:gdLst>
                  <a:gd name="T0" fmla="*/ 2 w 7"/>
                  <a:gd name="T1" fmla="*/ 0 h 7"/>
                  <a:gd name="T2" fmla="*/ 0 w 7"/>
                  <a:gd name="T3" fmla="*/ 6 h 7"/>
                  <a:gd name="T4" fmla="*/ 6 w 7"/>
                  <a:gd name="T5" fmla="*/ 6 h 7"/>
                  <a:gd name="T6" fmla="*/ 6 w 7"/>
                  <a:gd name="T7" fmla="*/ 0 h 7"/>
                  <a:gd name="T8" fmla="*/ 2 w 7"/>
                  <a:gd name="T9" fmla="*/ 0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2" y="0"/>
                    </a:moveTo>
                    <a:lnTo>
                      <a:pt x="0" y="6"/>
                    </a:lnTo>
                    <a:lnTo>
                      <a:pt x="6" y="6"/>
                    </a:lnTo>
                    <a:lnTo>
                      <a:pt x="6" y="0"/>
                    </a:lnTo>
                    <a:lnTo>
                      <a:pt x="2" y="0"/>
                    </a:lnTo>
                  </a:path>
                </a:pathLst>
              </a:custGeom>
              <a:solidFill>
                <a:srgbClr val="6080FF"/>
              </a:solidFill>
              <a:ln w="254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83" name="Freeform 66"/>
              <p:cNvSpPr>
                <a:spLocks/>
              </p:cNvSpPr>
              <p:nvPr/>
            </p:nvSpPr>
            <p:spPr bwMode="auto">
              <a:xfrm>
                <a:off x="4728" y="3259"/>
                <a:ext cx="7" cy="6"/>
              </a:xfrm>
              <a:custGeom>
                <a:avLst/>
                <a:gdLst>
                  <a:gd name="T0" fmla="*/ 0 w 7"/>
                  <a:gd name="T1" fmla="*/ 0 h 6"/>
                  <a:gd name="T2" fmla="*/ 0 w 7"/>
                  <a:gd name="T3" fmla="*/ 5 h 6"/>
                  <a:gd name="T4" fmla="*/ 6 w 7"/>
                  <a:gd name="T5" fmla="*/ 5 h 6"/>
                  <a:gd name="T6" fmla="*/ 6 w 7"/>
                  <a:gd name="T7" fmla="*/ 0 h 6"/>
                  <a:gd name="T8" fmla="*/ 0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0" y="0"/>
                    </a:moveTo>
                    <a:lnTo>
                      <a:pt x="0" y="5"/>
                    </a:lnTo>
                    <a:lnTo>
                      <a:pt x="6" y="5"/>
                    </a:lnTo>
                    <a:lnTo>
                      <a:pt x="6" y="0"/>
                    </a:lnTo>
                    <a:lnTo>
                      <a:pt x="0" y="0"/>
                    </a:lnTo>
                  </a:path>
                </a:pathLst>
              </a:custGeom>
              <a:solidFill>
                <a:srgbClr val="6080FF"/>
              </a:solidFill>
              <a:ln w="254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84" name="Freeform 67"/>
              <p:cNvSpPr>
                <a:spLocks/>
              </p:cNvSpPr>
              <p:nvPr/>
            </p:nvSpPr>
            <p:spPr bwMode="auto">
              <a:xfrm>
                <a:off x="4727" y="3266"/>
                <a:ext cx="8" cy="7"/>
              </a:xfrm>
              <a:custGeom>
                <a:avLst/>
                <a:gdLst>
                  <a:gd name="T0" fmla="*/ 1 w 8"/>
                  <a:gd name="T1" fmla="*/ 0 h 7"/>
                  <a:gd name="T2" fmla="*/ 0 w 8"/>
                  <a:gd name="T3" fmla="*/ 6 h 7"/>
                  <a:gd name="T4" fmla="*/ 5 w 8"/>
                  <a:gd name="T5" fmla="*/ 6 h 7"/>
                  <a:gd name="T6" fmla="*/ 7 w 8"/>
                  <a:gd name="T7" fmla="*/ 0 h 7"/>
                  <a:gd name="T8" fmla="*/ 1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1" y="0"/>
                    </a:moveTo>
                    <a:lnTo>
                      <a:pt x="0" y="6"/>
                    </a:lnTo>
                    <a:lnTo>
                      <a:pt x="5" y="6"/>
                    </a:lnTo>
                    <a:lnTo>
                      <a:pt x="7" y="0"/>
                    </a:lnTo>
                    <a:lnTo>
                      <a:pt x="1" y="0"/>
                    </a:lnTo>
                  </a:path>
                </a:pathLst>
              </a:custGeom>
              <a:solidFill>
                <a:srgbClr val="6080FF"/>
              </a:solidFill>
              <a:ln w="254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grpSp>
        <p:nvGrpSpPr>
          <p:cNvPr id="7172" name="Group 68"/>
          <p:cNvGrpSpPr>
            <a:grpSpLocks/>
          </p:cNvGrpSpPr>
          <p:nvPr/>
        </p:nvGrpSpPr>
        <p:grpSpPr bwMode="auto">
          <a:xfrm>
            <a:off x="4876800" y="5334000"/>
            <a:ext cx="1517650" cy="935038"/>
            <a:chOff x="3061" y="3226"/>
            <a:chExt cx="956" cy="723"/>
          </a:xfrm>
        </p:grpSpPr>
        <p:grpSp>
          <p:nvGrpSpPr>
            <p:cNvPr id="7836" name="Group 69"/>
            <p:cNvGrpSpPr>
              <a:grpSpLocks/>
            </p:cNvGrpSpPr>
            <p:nvPr/>
          </p:nvGrpSpPr>
          <p:grpSpPr bwMode="auto">
            <a:xfrm>
              <a:off x="3129" y="3580"/>
              <a:ext cx="808" cy="369"/>
              <a:chOff x="4600" y="3662"/>
              <a:chExt cx="808" cy="369"/>
            </a:xfrm>
          </p:grpSpPr>
          <p:sp>
            <p:nvSpPr>
              <p:cNvPr id="7891" name="Freeform 70"/>
              <p:cNvSpPr>
                <a:spLocks/>
              </p:cNvSpPr>
              <p:nvPr/>
            </p:nvSpPr>
            <p:spPr bwMode="auto">
              <a:xfrm>
                <a:off x="4755" y="3673"/>
                <a:ext cx="653" cy="229"/>
              </a:xfrm>
              <a:custGeom>
                <a:avLst/>
                <a:gdLst>
                  <a:gd name="T0" fmla="*/ 2 w 653"/>
                  <a:gd name="T1" fmla="*/ 14 h 229"/>
                  <a:gd name="T2" fmla="*/ 648 w 653"/>
                  <a:gd name="T3" fmla="*/ 0 h 229"/>
                  <a:gd name="T4" fmla="*/ 652 w 653"/>
                  <a:gd name="T5" fmla="*/ 177 h 229"/>
                  <a:gd name="T6" fmla="*/ 0 w 653"/>
                  <a:gd name="T7" fmla="*/ 228 h 229"/>
                  <a:gd name="T8" fmla="*/ 2 w 653"/>
                  <a:gd name="T9" fmla="*/ 14 h 229"/>
                  <a:gd name="T10" fmla="*/ 0 60000 65536"/>
                  <a:gd name="T11" fmla="*/ 0 60000 65536"/>
                  <a:gd name="T12" fmla="*/ 0 60000 65536"/>
                  <a:gd name="T13" fmla="*/ 0 60000 65536"/>
                  <a:gd name="T14" fmla="*/ 0 60000 65536"/>
                  <a:gd name="T15" fmla="*/ 0 w 653"/>
                  <a:gd name="T16" fmla="*/ 0 h 229"/>
                  <a:gd name="T17" fmla="*/ 653 w 653"/>
                  <a:gd name="T18" fmla="*/ 229 h 229"/>
                </a:gdLst>
                <a:ahLst/>
                <a:cxnLst>
                  <a:cxn ang="T10">
                    <a:pos x="T0" y="T1"/>
                  </a:cxn>
                  <a:cxn ang="T11">
                    <a:pos x="T2" y="T3"/>
                  </a:cxn>
                  <a:cxn ang="T12">
                    <a:pos x="T4" y="T5"/>
                  </a:cxn>
                  <a:cxn ang="T13">
                    <a:pos x="T6" y="T7"/>
                  </a:cxn>
                  <a:cxn ang="T14">
                    <a:pos x="T8" y="T9"/>
                  </a:cxn>
                </a:cxnLst>
                <a:rect l="T15" t="T16" r="T17" b="T18"/>
                <a:pathLst>
                  <a:path w="653" h="229">
                    <a:moveTo>
                      <a:pt x="2" y="14"/>
                    </a:moveTo>
                    <a:lnTo>
                      <a:pt x="648" y="0"/>
                    </a:lnTo>
                    <a:lnTo>
                      <a:pt x="652" y="177"/>
                    </a:lnTo>
                    <a:lnTo>
                      <a:pt x="0" y="228"/>
                    </a:lnTo>
                    <a:lnTo>
                      <a:pt x="2" y="14"/>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nvGrpSpPr>
              <p:cNvPr id="7892" name="Group 71"/>
              <p:cNvGrpSpPr>
                <a:grpSpLocks/>
              </p:cNvGrpSpPr>
              <p:nvPr/>
            </p:nvGrpSpPr>
            <p:grpSpPr bwMode="auto">
              <a:xfrm>
                <a:off x="4600" y="3662"/>
                <a:ext cx="665" cy="320"/>
                <a:chOff x="4600" y="3662"/>
                <a:chExt cx="665" cy="320"/>
              </a:xfrm>
            </p:grpSpPr>
            <p:grpSp>
              <p:nvGrpSpPr>
                <p:cNvPr id="7941" name="Group 72"/>
                <p:cNvGrpSpPr>
                  <a:grpSpLocks/>
                </p:cNvGrpSpPr>
                <p:nvPr/>
              </p:nvGrpSpPr>
              <p:grpSpPr bwMode="auto">
                <a:xfrm>
                  <a:off x="5117" y="3662"/>
                  <a:ext cx="148" cy="286"/>
                  <a:chOff x="5117" y="3662"/>
                  <a:chExt cx="148" cy="286"/>
                </a:xfrm>
              </p:grpSpPr>
              <p:sp>
                <p:nvSpPr>
                  <p:cNvPr id="7946" name="Oval 73"/>
                  <p:cNvSpPr>
                    <a:spLocks noChangeArrowheads="1"/>
                  </p:cNvSpPr>
                  <p:nvPr/>
                </p:nvSpPr>
                <p:spPr bwMode="auto">
                  <a:xfrm>
                    <a:off x="5117" y="3662"/>
                    <a:ext cx="118" cy="282"/>
                  </a:xfrm>
                  <a:prstGeom prst="ellipse">
                    <a:avLst/>
                  </a:pr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947" name="Oval 74"/>
                  <p:cNvSpPr>
                    <a:spLocks noChangeArrowheads="1"/>
                  </p:cNvSpPr>
                  <p:nvPr/>
                </p:nvSpPr>
                <p:spPr bwMode="auto">
                  <a:xfrm>
                    <a:off x="5149" y="3662"/>
                    <a:ext cx="116" cy="286"/>
                  </a:xfrm>
                  <a:prstGeom prst="ellipse">
                    <a:avLst/>
                  </a:pr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948" name="Rectangle 75"/>
                  <p:cNvSpPr>
                    <a:spLocks noChangeArrowheads="1"/>
                  </p:cNvSpPr>
                  <p:nvPr/>
                </p:nvSpPr>
                <p:spPr bwMode="auto">
                  <a:xfrm>
                    <a:off x="5170" y="3926"/>
                    <a:ext cx="39" cy="2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942" name="Group 76"/>
                <p:cNvGrpSpPr>
                  <a:grpSpLocks/>
                </p:cNvGrpSpPr>
                <p:nvPr/>
              </p:nvGrpSpPr>
              <p:grpSpPr bwMode="auto">
                <a:xfrm>
                  <a:off x="4600" y="3704"/>
                  <a:ext cx="153" cy="278"/>
                  <a:chOff x="4600" y="3704"/>
                  <a:chExt cx="153" cy="278"/>
                </a:xfrm>
              </p:grpSpPr>
              <p:sp>
                <p:nvSpPr>
                  <p:cNvPr id="7943" name="Oval 77"/>
                  <p:cNvSpPr>
                    <a:spLocks noChangeArrowheads="1"/>
                  </p:cNvSpPr>
                  <p:nvPr/>
                </p:nvSpPr>
                <p:spPr bwMode="auto">
                  <a:xfrm>
                    <a:off x="4600" y="3704"/>
                    <a:ext cx="120" cy="274"/>
                  </a:xfrm>
                  <a:prstGeom prst="ellipse">
                    <a:avLst/>
                  </a:pr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944" name="Oval 78"/>
                  <p:cNvSpPr>
                    <a:spLocks noChangeArrowheads="1"/>
                  </p:cNvSpPr>
                  <p:nvPr/>
                </p:nvSpPr>
                <p:spPr bwMode="auto">
                  <a:xfrm>
                    <a:off x="4632" y="3707"/>
                    <a:ext cx="121" cy="275"/>
                  </a:xfrm>
                  <a:prstGeom prst="ellipse">
                    <a:avLst/>
                  </a:pr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945" name="Rectangle 79"/>
                  <p:cNvSpPr>
                    <a:spLocks noChangeArrowheads="1"/>
                  </p:cNvSpPr>
                  <p:nvPr/>
                </p:nvSpPr>
                <p:spPr bwMode="auto">
                  <a:xfrm>
                    <a:off x="4653" y="3958"/>
                    <a:ext cx="39" cy="2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grpSp>
            <p:nvGrpSpPr>
              <p:cNvPr id="7893" name="Group 80"/>
              <p:cNvGrpSpPr>
                <a:grpSpLocks/>
              </p:cNvGrpSpPr>
              <p:nvPr/>
            </p:nvGrpSpPr>
            <p:grpSpPr bwMode="auto">
              <a:xfrm>
                <a:off x="4738" y="3720"/>
                <a:ext cx="663" cy="311"/>
                <a:chOff x="4738" y="3720"/>
                <a:chExt cx="663" cy="311"/>
              </a:xfrm>
            </p:grpSpPr>
            <p:grpSp>
              <p:nvGrpSpPr>
                <p:cNvPr id="7894" name="Group 81"/>
                <p:cNvGrpSpPr>
                  <a:grpSpLocks/>
                </p:cNvGrpSpPr>
                <p:nvPr/>
              </p:nvGrpSpPr>
              <p:grpSpPr bwMode="auto">
                <a:xfrm>
                  <a:off x="4738" y="3745"/>
                  <a:ext cx="160" cy="286"/>
                  <a:chOff x="4738" y="3745"/>
                  <a:chExt cx="160" cy="286"/>
                </a:xfrm>
              </p:grpSpPr>
              <p:grpSp>
                <p:nvGrpSpPr>
                  <p:cNvPr id="7918" name="Group 82"/>
                  <p:cNvGrpSpPr>
                    <a:grpSpLocks/>
                  </p:cNvGrpSpPr>
                  <p:nvPr/>
                </p:nvGrpSpPr>
                <p:grpSpPr bwMode="auto">
                  <a:xfrm>
                    <a:off x="4738" y="3745"/>
                    <a:ext cx="160" cy="286"/>
                    <a:chOff x="4738" y="3745"/>
                    <a:chExt cx="160" cy="286"/>
                  </a:xfrm>
                </p:grpSpPr>
                <p:sp>
                  <p:nvSpPr>
                    <p:cNvPr id="7938" name="Oval 83"/>
                    <p:cNvSpPr>
                      <a:spLocks noChangeArrowheads="1"/>
                    </p:cNvSpPr>
                    <p:nvPr/>
                  </p:nvSpPr>
                  <p:spPr bwMode="auto">
                    <a:xfrm>
                      <a:off x="4738" y="3745"/>
                      <a:ext cx="126" cy="284"/>
                    </a:xfrm>
                    <a:prstGeom prst="ellipse">
                      <a:avLst/>
                    </a:pr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939" name="Oval 84"/>
                    <p:cNvSpPr>
                      <a:spLocks noChangeArrowheads="1"/>
                    </p:cNvSpPr>
                    <p:nvPr/>
                  </p:nvSpPr>
                  <p:spPr bwMode="auto">
                    <a:xfrm>
                      <a:off x="4772" y="3747"/>
                      <a:ext cx="126" cy="284"/>
                    </a:xfrm>
                    <a:prstGeom prst="ellipse">
                      <a:avLst/>
                    </a:pr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940" name="Rectangle 85"/>
                    <p:cNvSpPr>
                      <a:spLocks noChangeArrowheads="1"/>
                    </p:cNvSpPr>
                    <p:nvPr/>
                  </p:nvSpPr>
                  <p:spPr bwMode="auto">
                    <a:xfrm>
                      <a:off x="4796" y="4009"/>
                      <a:ext cx="41" cy="2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919" name="Group 86"/>
                  <p:cNvGrpSpPr>
                    <a:grpSpLocks/>
                  </p:cNvGrpSpPr>
                  <p:nvPr/>
                </p:nvGrpSpPr>
                <p:grpSpPr bwMode="auto">
                  <a:xfrm>
                    <a:off x="4798" y="3802"/>
                    <a:ext cx="74" cy="168"/>
                    <a:chOff x="4798" y="3802"/>
                    <a:chExt cx="74" cy="168"/>
                  </a:xfrm>
                </p:grpSpPr>
                <p:grpSp>
                  <p:nvGrpSpPr>
                    <p:cNvPr id="7920" name="Group 87"/>
                    <p:cNvGrpSpPr>
                      <a:grpSpLocks/>
                    </p:cNvGrpSpPr>
                    <p:nvPr/>
                  </p:nvGrpSpPr>
                  <p:grpSpPr bwMode="auto">
                    <a:xfrm>
                      <a:off x="4802" y="3802"/>
                      <a:ext cx="65" cy="168"/>
                      <a:chOff x="4802" y="3802"/>
                      <a:chExt cx="65" cy="168"/>
                    </a:xfrm>
                  </p:grpSpPr>
                  <p:grpSp>
                    <p:nvGrpSpPr>
                      <p:cNvPr id="7932" name="Group 88"/>
                      <p:cNvGrpSpPr>
                        <a:grpSpLocks/>
                      </p:cNvGrpSpPr>
                      <p:nvPr/>
                    </p:nvGrpSpPr>
                    <p:grpSpPr bwMode="auto">
                      <a:xfrm>
                        <a:off x="4802" y="3802"/>
                        <a:ext cx="65" cy="168"/>
                        <a:chOff x="4802" y="3802"/>
                        <a:chExt cx="65" cy="168"/>
                      </a:xfrm>
                    </p:grpSpPr>
                    <p:grpSp>
                      <p:nvGrpSpPr>
                        <p:cNvPr id="7934" name="Group 89"/>
                        <p:cNvGrpSpPr>
                          <a:grpSpLocks/>
                        </p:cNvGrpSpPr>
                        <p:nvPr/>
                      </p:nvGrpSpPr>
                      <p:grpSpPr bwMode="auto">
                        <a:xfrm>
                          <a:off x="4802" y="3802"/>
                          <a:ext cx="65" cy="168"/>
                          <a:chOff x="4802" y="3802"/>
                          <a:chExt cx="65" cy="168"/>
                        </a:xfrm>
                      </p:grpSpPr>
                      <p:sp>
                        <p:nvSpPr>
                          <p:cNvPr id="7936" name="Oval 90"/>
                          <p:cNvSpPr>
                            <a:spLocks noChangeArrowheads="1"/>
                          </p:cNvSpPr>
                          <p:nvPr/>
                        </p:nvSpPr>
                        <p:spPr bwMode="auto">
                          <a:xfrm>
                            <a:off x="4802" y="3802"/>
                            <a:ext cx="65" cy="168"/>
                          </a:xfrm>
                          <a:prstGeom prst="ellipse">
                            <a:avLst/>
                          </a:prstGeom>
                          <a:solidFill>
                            <a:srgbClr val="000000"/>
                          </a:solidFill>
                          <a:ln w="25400">
                            <a:solidFill>
                              <a:srgbClr val="FFFFFF"/>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937" name="Oval 91"/>
                          <p:cNvSpPr>
                            <a:spLocks noChangeArrowheads="1"/>
                          </p:cNvSpPr>
                          <p:nvPr/>
                        </p:nvSpPr>
                        <p:spPr bwMode="auto">
                          <a:xfrm>
                            <a:off x="4806" y="3811"/>
                            <a:ext cx="55" cy="148"/>
                          </a:xfrm>
                          <a:prstGeom prst="ellipse">
                            <a:avLst/>
                          </a:prstGeom>
                          <a:solidFill>
                            <a:srgbClr val="FFFFFF"/>
                          </a:solidFill>
                          <a:ln w="25400">
                            <a:solidFill>
                              <a:srgbClr val="00000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sp>
                      <p:nvSpPr>
                        <p:cNvPr id="7935" name="Oval 92"/>
                        <p:cNvSpPr>
                          <a:spLocks noChangeArrowheads="1"/>
                        </p:cNvSpPr>
                        <p:nvPr/>
                      </p:nvSpPr>
                      <p:spPr bwMode="auto">
                        <a:xfrm>
                          <a:off x="4818" y="3828"/>
                          <a:ext cx="38" cy="116"/>
                        </a:xfrm>
                        <a:prstGeom prst="ellipse">
                          <a:avLst/>
                        </a:prstGeom>
                        <a:solidFill>
                          <a:srgbClr val="FFFFFF"/>
                        </a:solidFill>
                        <a:ln w="25400">
                          <a:solidFill>
                            <a:srgbClr val="00000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sp>
                    <p:nvSpPr>
                      <p:cNvPr id="7933" name="Oval 93"/>
                      <p:cNvSpPr>
                        <a:spLocks noChangeArrowheads="1"/>
                      </p:cNvSpPr>
                      <p:nvPr/>
                    </p:nvSpPr>
                    <p:spPr bwMode="auto">
                      <a:xfrm>
                        <a:off x="4829" y="3857"/>
                        <a:ext cx="17" cy="59"/>
                      </a:xfrm>
                      <a:prstGeom prst="ellipse">
                        <a:avLst/>
                      </a:prstGeom>
                      <a:solidFill>
                        <a:srgbClr val="FFFFFF"/>
                      </a:solidFill>
                      <a:ln w="25400">
                        <a:solidFill>
                          <a:srgbClr val="00000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921" name="Group 94"/>
                    <p:cNvGrpSpPr>
                      <a:grpSpLocks/>
                    </p:cNvGrpSpPr>
                    <p:nvPr/>
                  </p:nvGrpSpPr>
                  <p:grpSpPr bwMode="auto">
                    <a:xfrm>
                      <a:off x="4798" y="3802"/>
                      <a:ext cx="74" cy="168"/>
                      <a:chOff x="4798" y="3802"/>
                      <a:chExt cx="74" cy="168"/>
                    </a:xfrm>
                  </p:grpSpPr>
                  <p:grpSp>
                    <p:nvGrpSpPr>
                      <p:cNvPr id="7922" name="Group 95"/>
                      <p:cNvGrpSpPr>
                        <a:grpSpLocks/>
                      </p:cNvGrpSpPr>
                      <p:nvPr/>
                    </p:nvGrpSpPr>
                    <p:grpSpPr bwMode="auto">
                      <a:xfrm>
                        <a:off x="4798" y="3802"/>
                        <a:ext cx="72" cy="60"/>
                        <a:chOff x="4798" y="3802"/>
                        <a:chExt cx="72" cy="60"/>
                      </a:xfrm>
                    </p:grpSpPr>
                    <p:sp>
                      <p:nvSpPr>
                        <p:cNvPr id="7928" name="Freeform 96"/>
                        <p:cNvSpPr>
                          <a:spLocks/>
                        </p:cNvSpPr>
                        <p:nvPr/>
                      </p:nvSpPr>
                      <p:spPr bwMode="auto">
                        <a:xfrm>
                          <a:off x="4798" y="3839"/>
                          <a:ext cx="16" cy="21"/>
                        </a:xfrm>
                        <a:custGeom>
                          <a:avLst/>
                          <a:gdLst>
                            <a:gd name="T0" fmla="*/ 10 w 16"/>
                            <a:gd name="T1" fmla="*/ 20 h 21"/>
                            <a:gd name="T2" fmla="*/ 0 w 16"/>
                            <a:gd name="T3" fmla="*/ 15 h 21"/>
                            <a:gd name="T4" fmla="*/ 5 w 16"/>
                            <a:gd name="T5" fmla="*/ 0 h 21"/>
                            <a:gd name="T6" fmla="*/ 15 w 16"/>
                            <a:gd name="T7" fmla="*/ 4 h 21"/>
                            <a:gd name="T8" fmla="*/ 10 w 16"/>
                            <a:gd name="T9" fmla="*/ 20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10" y="20"/>
                              </a:moveTo>
                              <a:lnTo>
                                <a:pt x="0" y="15"/>
                              </a:lnTo>
                              <a:lnTo>
                                <a:pt x="5" y="0"/>
                              </a:lnTo>
                              <a:lnTo>
                                <a:pt x="15" y="4"/>
                              </a:lnTo>
                              <a:lnTo>
                                <a:pt x="10" y="2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29" name="Freeform 97"/>
                        <p:cNvSpPr>
                          <a:spLocks/>
                        </p:cNvSpPr>
                        <p:nvPr/>
                      </p:nvSpPr>
                      <p:spPr bwMode="auto">
                        <a:xfrm>
                          <a:off x="4817" y="3802"/>
                          <a:ext cx="14" cy="19"/>
                        </a:xfrm>
                        <a:custGeom>
                          <a:avLst/>
                          <a:gdLst>
                            <a:gd name="T0" fmla="*/ 2 w 14"/>
                            <a:gd name="T1" fmla="*/ 18 h 19"/>
                            <a:gd name="T2" fmla="*/ 0 w 14"/>
                            <a:gd name="T3" fmla="*/ 8 h 19"/>
                            <a:gd name="T4" fmla="*/ 9 w 14"/>
                            <a:gd name="T5" fmla="*/ 0 h 19"/>
                            <a:gd name="T6" fmla="*/ 13 w 14"/>
                            <a:gd name="T7" fmla="*/ 11 h 19"/>
                            <a:gd name="T8" fmla="*/ 2 w 14"/>
                            <a:gd name="T9" fmla="*/ 18 h 19"/>
                            <a:gd name="T10" fmla="*/ 0 60000 65536"/>
                            <a:gd name="T11" fmla="*/ 0 60000 65536"/>
                            <a:gd name="T12" fmla="*/ 0 60000 65536"/>
                            <a:gd name="T13" fmla="*/ 0 60000 65536"/>
                            <a:gd name="T14" fmla="*/ 0 60000 65536"/>
                            <a:gd name="T15" fmla="*/ 0 w 14"/>
                            <a:gd name="T16" fmla="*/ 0 h 19"/>
                            <a:gd name="T17" fmla="*/ 14 w 14"/>
                            <a:gd name="T18" fmla="*/ 19 h 19"/>
                          </a:gdLst>
                          <a:ahLst/>
                          <a:cxnLst>
                            <a:cxn ang="T10">
                              <a:pos x="T0" y="T1"/>
                            </a:cxn>
                            <a:cxn ang="T11">
                              <a:pos x="T2" y="T3"/>
                            </a:cxn>
                            <a:cxn ang="T12">
                              <a:pos x="T4" y="T5"/>
                            </a:cxn>
                            <a:cxn ang="T13">
                              <a:pos x="T6" y="T7"/>
                            </a:cxn>
                            <a:cxn ang="T14">
                              <a:pos x="T8" y="T9"/>
                            </a:cxn>
                          </a:cxnLst>
                          <a:rect l="T15" t="T16" r="T17" b="T18"/>
                          <a:pathLst>
                            <a:path w="14" h="19">
                              <a:moveTo>
                                <a:pt x="2" y="18"/>
                              </a:moveTo>
                              <a:lnTo>
                                <a:pt x="0" y="8"/>
                              </a:lnTo>
                              <a:lnTo>
                                <a:pt x="9" y="0"/>
                              </a:lnTo>
                              <a:lnTo>
                                <a:pt x="13" y="11"/>
                              </a:lnTo>
                              <a:lnTo>
                                <a:pt x="2" y="18"/>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30" name="Freeform 98"/>
                        <p:cNvSpPr>
                          <a:spLocks/>
                        </p:cNvSpPr>
                        <p:nvPr/>
                      </p:nvSpPr>
                      <p:spPr bwMode="auto">
                        <a:xfrm>
                          <a:off x="4840" y="3803"/>
                          <a:ext cx="13" cy="18"/>
                        </a:xfrm>
                        <a:custGeom>
                          <a:avLst/>
                          <a:gdLst>
                            <a:gd name="T0" fmla="*/ 0 w 13"/>
                            <a:gd name="T1" fmla="*/ 10 h 18"/>
                            <a:gd name="T2" fmla="*/ 3 w 13"/>
                            <a:gd name="T3" fmla="*/ 0 h 18"/>
                            <a:gd name="T4" fmla="*/ 12 w 13"/>
                            <a:gd name="T5" fmla="*/ 7 h 18"/>
                            <a:gd name="T6" fmla="*/ 9 w 13"/>
                            <a:gd name="T7" fmla="*/ 17 h 18"/>
                            <a:gd name="T8" fmla="*/ 0 w 13"/>
                            <a:gd name="T9" fmla="*/ 1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0" y="10"/>
                              </a:moveTo>
                              <a:lnTo>
                                <a:pt x="3" y="0"/>
                              </a:lnTo>
                              <a:lnTo>
                                <a:pt x="12" y="7"/>
                              </a:lnTo>
                              <a:lnTo>
                                <a:pt x="9" y="17"/>
                              </a:lnTo>
                              <a:lnTo>
                                <a:pt x="0" y="1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31" name="Freeform 99"/>
                        <p:cNvSpPr>
                          <a:spLocks/>
                        </p:cNvSpPr>
                        <p:nvPr/>
                      </p:nvSpPr>
                      <p:spPr bwMode="auto">
                        <a:xfrm>
                          <a:off x="4857" y="3843"/>
                          <a:ext cx="13" cy="19"/>
                        </a:xfrm>
                        <a:custGeom>
                          <a:avLst/>
                          <a:gdLst>
                            <a:gd name="T0" fmla="*/ 0 w 13"/>
                            <a:gd name="T1" fmla="*/ 3 h 19"/>
                            <a:gd name="T2" fmla="*/ 9 w 13"/>
                            <a:gd name="T3" fmla="*/ 0 h 19"/>
                            <a:gd name="T4" fmla="*/ 12 w 13"/>
                            <a:gd name="T5" fmla="*/ 16 h 19"/>
                            <a:gd name="T6" fmla="*/ 4 w 13"/>
                            <a:gd name="T7" fmla="*/ 18 h 19"/>
                            <a:gd name="T8" fmla="*/ 0 w 13"/>
                            <a:gd name="T9" fmla="*/ 3 h 19"/>
                            <a:gd name="T10" fmla="*/ 0 60000 65536"/>
                            <a:gd name="T11" fmla="*/ 0 60000 65536"/>
                            <a:gd name="T12" fmla="*/ 0 60000 65536"/>
                            <a:gd name="T13" fmla="*/ 0 60000 65536"/>
                            <a:gd name="T14" fmla="*/ 0 60000 65536"/>
                            <a:gd name="T15" fmla="*/ 0 w 13"/>
                            <a:gd name="T16" fmla="*/ 0 h 19"/>
                            <a:gd name="T17" fmla="*/ 13 w 13"/>
                            <a:gd name="T18" fmla="*/ 19 h 19"/>
                          </a:gdLst>
                          <a:ahLst/>
                          <a:cxnLst>
                            <a:cxn ang="T10">
                              <a:pos x="T0" y="T1"/>
                            </a:cxn>
                            <a:cxn ang="T11">
                              <a:pos x="T2" y="T3"/>
                            </a:cxn>
                            <a:cxn ang="T12">
                              <a:pos x="T4" y="T5"/>
                            </a:cxn>
                            <a:cxn ang="T13">
                              <a:pos x="T6" y="T7"/>
                            </a:cxn>
                            <a:cxn ang="T14">
                              <a:pos x="T8" y="T9"/>
                            </a:cxn>
                          </a:cxnLst>
                          <a:rect l="T15" t="T16" r="T17" b="T18"/>
                          <a:pathLst>
                            <a:path w="13" h="19">
                              <a:moveTo>
                                <a:pt x="0" y="3"/>
                              </a:moveTo>
                              <a:lnTo>
                                <a:pt x="9" y="0"/>
                              </a:lnTo>
                              <a:lnTo>
                                <a:pt x="12" y="16"/>
                              </a:lnTo>
                              <a:lnTo>
                                <a:pt x="4" y="18"/>
                              </a:lnTo>
                              <a:lnTo>
                                <a:pt x="0" y="3"/>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923" name="Group 100"/>
                      <p:cNvGrpSpPr>
                        <a:grpSpLocks/>
                      </p:cNvGrpSpPr>
                      <p:nvPr/>
                    </p:nvGrpSpPr>
                    <p:grpSpPr bwMode="auto">
                      <a:xfrm>
                        <a:off x="4798" y="3905"/>
                        <a:ext cx="74" cy="65"/>
                        <a:chOff x="4798" y="3905"/>
                        <a:chExt cx="74" cy="65"/>
                      </a:xfrm>
                    </p:grpSpPr>
                    <p:sp>
                      <p:nvSpPr>
                        <p:cNvPr id="7924" name="Freeform 101"/>
                        <p:cNvSpPr>
                          <a:spLocks/>
                        </p:cNvSpPr>
                        <p:nvPr/>
                      </p:nvSpPr>
                      <p:spPr bwMode="auto">
                        <a:xfrm>
                          <a:off x="4798" y="3907"/>
                          <a:ext cx="16" cy="25"/>
                        </a:xfrm>
                        <a:custGeom>
                          <a:avLst/>
                          <a:gdLst>
                            <a:gd name="T0" fmla="*/ 10 w 16"/>
                            <a:gd name="T1" fmla="*/ 0 h 25"/>
                            <a:gd name="T2" fmla="*/ 0 w 16"/>
                            <a:gd name="T3" fmla="*/ 7 h 25"/>
                            <a:gd name="T4" fmla="*/ 4 w 16"/>
                            <a:gd name="T5" fmla="*/ 24 h 25"/>
                            <a:gd name="T6" fmla="*/ 15 w 16"/>
                            <a:gd name="T7" fmla="*/ 19 h 25"/>
                            <a:gd name="T8" fmla="*/ 10 w 16"/>
                            <a:gd name="T9" fmla="*/ 0 h 25"/>
                            <a:gd name="T10" fmla="*/ 0 60000 65536"/>
                            <a:gd name="T11" fmla="*/ 0 60000 65536"/>
                            <a:gd name="T12" fmla="*/ 0 60000 65536"/>
                            <a:gd name="T13" fmla="*/ 0 60000 65536"/>
                            <a:gd name="T14" fmla="*/ 0 60000 65536"/>
                            <a:gd name="T15" fmla="*/ 0 w 16"/>
                            <a:gd name="T16" fmla="*/ 0 h 25"/>
                            <a:gd name="T17" fmla="*/ 16 w 16"/>
                            <a:gd name="T18" fmla="*/ 25 h 25"/>
                          </a:gdLst>
                          <a:ahLst/>
                          <a:cxnLst>
                            <a:cxn ang="T10">
                              <a:pos x="T0" y="T1"/>
                            </a:cxn>
                            <a:cxn ang="T11">
                              <a:pos x="T2" y="T3"/>
                            </a:cxn>
                            <a:cxn ang="T12">
                              <a:pos x="T4" y="T5"/>
                            </a:cxn>
                            <a:cxn ang="T13">
                              <a:pos x="T6" y="T7"/>
                            </a:cxn>
                            <a:cxn ang="T14">
                              <a:pos x="T8" y="T9"/>
                            </a:cxn>
                          </a:cxnLst>
                          <a:rect l="T15" t="T16" r="T17" b="T18"/>
                          <a:pathLst>
                            <a:path w="16" h="25">
                              <a:moveTo>
                                <a:pt x="10" y="0"/>
                              </a:moveTo>
                              <a:lnTo>
                                <a:pt x="0" y="7"/>
                              </a:lnTo>
                              <a:lnTo>
                                <a:pt x="4" y="24"/>
                              </a:lnTo>
                              <a:lnTo>
                                <a:pt x="15" y="19"/>
                              </a:lnTo>
                              <a:lnTo>
                                <a:pt x="10"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25" name="Freeform 102"/>
                        <p:cNvSpPr>
                          <a:spLocks/>
                        </p:cNvSpPr>
                        <p:nvPr/>
                      </p:nvSpPr>
                      <p:spPr bwMode="auto">
                        <a:xfrm>
                          <a:off x="4817" y="3947"/>
                          <a:ext cx="14" cy="23"/>
                        </a:xfrm>
                        <a:custGeom>
                          <a:avLst/>
                          <a:gdLst>
                            <a:gd name="T0" fmla="*/ 4 w 14"/>
                            <a:gd name="T1" fmla="*/ 0 h 23"/>
                            <a:gd name="T2" fmla="*/ 0 w 14"/>
                            <a:gd name="T3" fmla="*/ 15 h 23"/>
                            <a:gd name="T4" fmla="*/ 9 w 14"/>
                            <a:gd name="T5" fmla="*/ 22 h 23"/>
                            <a:gd name="T6" fmla="*/ 13 w 14"/>
                            <a:gd name="T7" fmla="*/ 7 h 23"/>
                            <a:gd name="T8" fmla="*/ 4 w 14"/>
                            <a:gd name="T9" fmla="*/ 0 h 23"/>
                            <a:gd name="T10" fmla="*/ 0 60000 65536"/>
                            <a:gd name="T11" fmla="*/ 0 60000 65536"/>
                            <a:gd name="T12" fmla="*/ 0 60000 65536"/>
                            <a:gd name="T13" fmla="*/ 0 60000 65536"/>
                            <a:gd name="T14" fmla="*/ 0 60000 65536"/>
                            <a:gd name="T15" fmla="*/ 0 w 14"/>
                            <a:gd name="T16" fmla="*/ 0 h 23"/>
                            <a:gd name="T17" fmla="*/ 14 w 14"/>
                            <a:gd name="T18" fmla="*/ 23 h 23"/>
                          </a:gdLst>
                          <a:ahLst/>
                          <a:cxnLst>
                            <a:cxn ang="T10">
                              <a:pos x="T0" y="T1"/>
                            </a:cxn>
                            <a:cxn ang="T11">
                              <a:pos x="T2" y="T3"/>
                            </a:cxn>
                            <a:cxn ang="T12">
                              <a:pos x="T4" y="T5"/>
                            </a:cxn>
                            <a:cxn ang="T13">
                              <a:pos x="T6" y="T7"/>
                            </a:cxn>
                            <a:cxn ang="T14">
                              <a:pos x="T8" y="T9"/>
                            </a:cxn>
                          </a:cxnLst>
                          <a:rect l="T15" t="T16" r="T17" b="T18"/>
                          <a:pathLst>
                            <a:path w="14" h="23">
                              <a:moveTo>
                                <a:pt x="4" y="0"/>
                              </a:moveTo>
                              <a:lnTo>
                                <a:pt x="0" y="15"/>
                              </a:lnTo>
                              <a:lnTo>
                                <a:pt x="9" y="22"/>
                              </a:lnTo>
                              <a:lnTo>
                                <a:pt x="13" y="7"/>
                              </a:lnTo>
                              <a:lnTo>
                                <a:pt x="4"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26" name="Freeform 103"/>
                        <p:cNvSpPr>
                          <a:spLocks/>
                        </p:cNvSpPr>
                        <p:nvPr/>
                      </p:nvSpPr>
                      <p:spPr bwMode="auto">
                        <a:xfrm>
                          <a:off x="4840" y="3947"/>
                          <a:ext cx="15" cy="23"/>
                        </a:xfrm>
                        <a:custGeom>
                          <a:avLst/>
                          <a:gdLst>
                            <a:gd name="T0" fmla="*/ 0 w 15"/>
                            <a:gd name="T1" fmla="*/ 7 h 23"/>
                            <a:gd name="T2" fmla="*/ 4 w 15"/>
                            <a:gd name="T3" fmla="*/ 22 h 23"/>
                            <a:gd name="T4" fmla="*/ 14 w 15"/>
                            <a:gd name="T5" fmla="*/ 15 h 23"/>
                            <a:gd name="T6" fmla="*/ 8 w 15"/>
                            <a:gd name="T7" fmla="*/ 0 h 23"/>
                            <a:gd name="T8" fmla="*/ 0 w 15"/>
                            <a:gd name="T9" fmla="*/ 7 h 23"/>
                            <a:gd name="T10" fmla="*/ 0 60000 65536"/>
                            <a:gd name="T11" fmla="*/ 0 60000 65536"/>
                            <a:gd name="T12" fmla="*/ 0 60000 65536"/>
                            <a:gd name="T13" fmla="*/ 0 60000 65536"/>
                            <a:gd name="T14" fmla="*/ 0 60000 65536"/>
                            <a:gd name="T15" fmla="*/ 0 w 15"/>
                            <a:gd name="T16" fmla="*/ 0 h 23"/>
                            <a:gd name="T17" fmla="*/ 15 w 15"/>
                            <a:gd name="T18" fmla="*/ 23 h 23"/>
                          </a:gdLst>
                          <a:ahLst/>
                          <a:cxnLst>
                            <a:cxn ang="T10">
                              <a:pos x="T0" y="T1"/>
                            </a:cxn>
                            <a:cxn ang="T11">
                              <a:pos x="T2" y="T3"/>
                            </a:cxn>
                            <a:cxn ang="T12">
                              <a:pos x="T4" y="T5"/>
                            </a:cxn>
                            <a:cxn ang="T13">
                              <a:pos x="T6" y="T7"/>
                            </a:cxn>
                            <a:cxn ang="T14">
                              <a:pos x="T8" y="T9"/>
                            </a:cxn>
                          </a:cxnLst>
                          <a:rect l="T15" t="T16" r="T17" b="T18"/>
                          <a:pathLst>
                            <a:path w="15" h="23">
                              <a:moveTo>
                                <a:pt x="0" y="7"/>
                              </a:moveTo>
                              <a:lnTo>
                                <a:pt x="4" y="22"/>
                              </a:lnTo>
                              <a:lnTo>
                                <a:pt x="14" y="15"/>
                              </a:lnTo>
                              <a:lnTo>
                                <a:pt x="8" y="0"/>
                              </a:lnTo>
                              <a:lnTo>
                                <a:pt x="0" y="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27" name="Freeform 104"/>
                        <p:cNvSpPr>
                          <a:spLocks/>
                        </p:cNvSpPr>
                        <p:nvPr/>
                      </p:nvSpPr>
                      <p:spPr bwMode="auto">
                        <a:xfrm>
                          <a:off x="4857" y="3905"/>
                          <a:ext cx="15" cy="23"/>
                        </a:xfrm>
                        <a:custGeom>
                          <a:avLst/>
                          <a:gdLst>
                            <a:gd name="T0" fmla="*/ 0 w 15"/>
                            <a:gd name="T1" fmla="*/ 17 h 23"/>
                            <a:gd name="T2" fmla="*/ 11 w 15"/>
                            <a:gd name="T3" fmla="*/ 22 h 23"/>
                            <a:gd name="T4" fmla="*/ 14 w 15"/>
                            <a:gd name="T5" fmla="*/ 6 h 23"/>
                            <a:gd name="T6" fmla="*/ 4 w 15"/>
                            <a:gd name="T7" fmla="*/ 0 h 23"/>
                            <a:gd name="T8" fmla="*/ 0 w 15"/>
                            <a:gd name="T9" fmla="*/ 17 h 23"/>
                            <a:gd name="T10" fmla="*/ 0 60000 65536"/>
                            <a:gd name="T11" fmla="*/ 0 60000 65536"/>
                            <a:gd name="T12" fmla="*/ 0 60000 65536"/>
                            <a:gd name="T13" fmla="*/ 0 60000 65536"/>
                            <a:gd name="T14" fmla="*/ 0 60000 65536"/>
                            <a:gd name="T15" fmla="*/ 0 w 15"/>
                            <a:gd name="T16" fmla="*/ 0 h 23"/>
                            <a:gd name="T17" fmla="*/ 15 w 15"/>
                            <a:gd name="T18" fmla="*/ 23 h 23"/>
                          </a:gdLst>
                          <a:ahLst/>
                          <a:cxnLst>
                            <a:cxn ang="T10">
                              <a:pos x="T0" y="T1"/>
                            </a:cxn>
                            <a:cxn ang="T11">
                              <a:pos x="T2" y="T3"/>
                            </a:cxn>
                            <a:cxn ang="T12">
                              <a:pos x="T4" y="T5"/>
                            </a:cxn>
                            <a:cxn ang="T13">
                              <a:pos x="T6" y="T7"/>
                            </a:cxn>
                            <a:cxn ang="T14">
                              <a:pos x="T8" y="T9"/>
                            </a:cxn>
                          </a:cxnLst>
                          <a:rect l="T15" t="T16" r="T17" b="T18"/>
                          <a:pathLst>
                            <a:path w="15" h="23">
                              <a:moveTo>
                                <a:pt x="0" y="17"/>
                              </a:moveTo>
                              <a:lnTo>
                                <a:pt x="11" y="22"/>
                              </a:lnTo>
                              <a:lnTo>
                                <a:pt x="14" y="6"/>
                              </a:lnTo>
                              <a:lnTo>
                                <a:pt x="4" y="0"/>
                              </a:lnTo>
                              <a:lnTo>
                                <a:pt x="0" y="1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grpSp>
            </p:grpSp>
            <p:grpSp>
              <p:nvGrpSpPr>
                <p:cNvPr id="7895" name="Group 105"/>
                <p:cNvGrpSpPr>
                  <a:grpSpLocks/>
                </p:cNvGrpSpPr>
                <p:nvPr/>
              </p:nvGrpSpPr>
              <p:grpSpPr bwMode="auto">
                <a:xfrm>
                  <a:off x="5262" y="3720"/>
                  <a:ext cx="139" cy="281"/>
                  <a:chOff x="5262" y="3720"/>
                  <a:chExt cx="139" cy="281"/>
                </a:xfrm>
              </p:grpSpPr>
              <p:grpSp>
                <p:nvGrpSpPr>
                  <p:cNvPr id="7896" name="Group 106"/>
                  <p:cNvGrpSpPr>
                    <a:grpSpLocks/>
                  </p:cNvGrpSpPr>
                  <p:nvPr/>
                </p:nvGrpSpPr>
                <p:grpSpPr bwMode="auto">
                  <a:xfrm>
                    <a:off x="5262" y="3720"/>
                    <a:ext cx="139" cy="281"/>
                    <a:chOff x="5262" y="3720"/>
                    <a:chExt cx="139" cy="281"/>
                  </a:xfrm>
                </p:grpSpPr>
                <p:sp>
                  <p:nvSpPr>
                    <p:cNvPr id="7915" name="Oval 107"/>
                    <p:cNvSpPr>
                      <a:spLocks noChangeArrowheads="1"/>
                    </p:cNvSpPr>
                    <p:nvPr/>
                  </p:nvSpPr>
                  <p:spPr bwMode="auto">
                    <a:xfrm>
                      <a:off x="5262" y="3720"/>
                      <a:ext cx="111" cy="279"/>
                    </a:xfrm>
                    <a:prstGeom prst="ellipse">
                      <a:avLst/>
                    </a:pr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916" name="Oval 108"/>
                    <p:cNvSpPr>
                      <a:spLocks noChangeArrowheads="1"/>
                    </p:cNvSpPr>
                    <p:nvPr/>
                  </p:nvSpPr>
                  <p:spPr bwMode="auto">
                    <a:xfrm>
                      <a:off x="5290" y="3720"/>
                      <a:ext cx="111" cy="281"/>
                    </a:xfrm>
                    <a:prstGeom prst="ellipse">
                      <a:avLst/>
                    </a:pr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917" name="Rectangle 109"/>
                    <p:cNvSpPr>
                      <a:spLocks noChangeArrowheads="1"/>
                    </p:cNvSpPr>
                    <p:nvPr/>
                  </p:nvSpPr>
                  <p:spPr bwMode="auto">
                    <a:xfrm>
                      <a:off x="5311" y="3979"/>
                      <a:ext cx="37" cy="22"/>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897" name="Group 110"/>
                  <p:cNvGrpSpPr>
                    <a:grpSpLocks/>
                  </p:cNvGrpSpPr>
                  <p:nvPr/>
                </p:nvGrpSpPr>
                <p:grpSpPr bwMode="auto">
                  <a:xfrm>
                    <a:off x="5313" y="3788"/>
                    <a:ext cx="68" cy="153"/>
                    <a:chOff x="5313" y="3788"/>
                    <a:chExt cx="68" cy="153"/>
                  </a:xfrm>
                </p:grpSpPr>
                <p:grpSp>
                  <p:nvGrpSpPr>
                    <p:cNvPr id="7898" name="Group 111"/>
                    <p:cNvGrpSpPr>
                      <a:grpSpLocks/>
                    </p:cNvGrpSpPr>
                    <p:nvPr/>
                  </p:nvGrpSpPr>
                  <p:grpSpPr bwMode="auto">
                    <a:xfrm>
                      <a:off x="5317" y="3789"/>
                      <a:ext cx="57" cy="151"/>
                      <a:chOff x="5317" y="3789"/>
                      <a:chExt cx="57" cy="151"/>
                    </a:xfrm>
                  </p:grpSpPr>
                  <p:grpSp>
                    <p:nvGrpSpPr>
                      <p:cNvPr id="7911" name="Group 112"/>
                      <p:cNvGrpSpPr>
                        <a:grpSpLocks/>
                      </p:cNvGrpSpPr>
                      <p:nvPr/>
                    </p:nvGrpSpPr>
                    <p:grpSpPr bwMode="auto">
                      <a:xfrm>
                        <a:off x="5317" y="3789"/>
                        <a:ext cx="57" cy="151"/>
                        <a:chOff x="5317" y="3789"/>
                        <a:chExt cx="57" cy="151"/>
                      </a:xfrm>
                    </p:grpSpPr>
                    <p:sp>
                      <p:nvSpPr>
                        <p:cNvPr id="7913" name="Oval 113"/>
                        <p:cNvSpPr>
                          <a:spLocks noChangeArrowheads="1"/>
                        </p:cNvSpPr>
                        <p:nvPr/>
                      </p:nvSpPr>
                      <p:spPr bwMode="auto">
                        <a:xfrm>
                          <a:off x="5317" y="3789"/>
                          <a:ext cx="57" cy="151"/>
                        </a:xfrm>
                        <a:prstGeom prst="ellipse">
                          <a:avLst/>
                        </a:prstGeom>
                        <a:solidFill>
                          <a:srgbClr val="000000"/>
                        </a:solidFill>
                        <a:ln w="25400">
                          <a:solidFill>
                            <a:srgbClr val="FFFFFF"/>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914" name="Oval 114"/>
                        <p:cNvSpPr>
                          <a:spLocks noChangeArrowheads="1"/>
                        </p:cNvSpPr>
                        <p:nvPr/>
                      </p:nvSpPr>
                      <p:spPr bwMode="auto">
                        <a:xfrm>
                          <a:off x="5321" y="3796"/>
                          <a:ext cx="49" cy="133"/>
                        </a:xfrm>
                        <a:prstGeom prst="ellipse">
                          <a:avLst/>
                        </a:prstGeom>
                        <a:solidFill>
                          <a:srgbClr val="FFFFFF"/>
                        </a:solidFill>
                        <a:ln w="25400">
                          <a:solidFill>
                            <a:srgbClr val="00000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sp>
                    <p:nvSpPr>
                      <p:cNvPr id="7912" name="Oval 115"/>
                      <p:cNvSpPr>
                        <a:spLocks noChangeArrowheads="1"/>
                      </p:cNvSpPr>
                      <p:nvPr/>
                    </p:nvSpPr>
                    <p:spPr bwMode="auto">
                      <a:xfrm>
                        <a:off x="5330" y="3813"/>
                        <a:ext cx="33" cy="101"/>
                      </a:xfrm>
                      <a:prstGeom prst="ellipse">
                        <a:avLst/>
                      </a:prstGeom>
                      <a:solidFill>
                        <a:srgbClr val="FFFFFF"/>
                      </a:solidFill>
                      <a:ln w="25400">
                        <a:solidFill>
                          <a:srgbClr val="00000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sp>
                  <p:nvSpPr>
                    <p:cNvPr id="7899" name="Oval 116"/>
                    <p:cNvSpPr>
                      <a:spLocks noChangeArrowheads="1"/>
                    </p:cNvSpPr>
                    <p:nvPr/>
                  </p:nvSpPr>
                  <p:spPr bwMode="auto">
                    <a:xfrm>
                      <a:off x="5344" y="3838"/>
                      <a:ext cx="15" cy="51"/>
                    </a:xfrm>
                    <a:prstGeom prst="ellipse">
                      <a:avLst/>
                    </a:prstGeom>
                    <a:solidFill>
                      <a:srgbClr val="FFFFFF"/>
                    </a:solidFill>
                    <a:ln w="25400">
                      <a:solidFill>
                        <a:srgbClr val="00000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nvGrpSpPr>
                    <p:cNvPr id="7900" name="Group 117"/>
                    <p:cNvGrpSpPr>
                      <a:grpSpLocks/>
                    </p:cNvGrpSpPr>
                    <p:nvPr/>
                  </p:nvGrpSpPr>
                  <p:grpSpPr bwMode="auto">
                    <a:xfrm>
                      <a:off x="5313" y="3788"/>
                      <a:ext cx="68" cy="153"/>
                      <a:chOff x="5313" y="3788"/>
                      <a:chExt cx="68" cy="153"/>
                    </a:xfrm>
                  </p:grpSpPr>
                  <p:grpSp>
                    <p:nvGrpSpPr>
                      <p:cNvPr id="7901" name="Group 118"/>
                      <p:cNvGrpSpPr>
                        <a:grpSpLocks/>
                      </p:cNvGrpSpPr>
                      <p:nvPr/>
                    </p:nvGrpSpPr>
                    <p:grpSpPr bwMode="auto">
                      <a:xfrm>
                        <a:off x="5313" y="3788"/>
                        <a:ext cx="66" cy="57"/>
                        <a:chOff x="5313" y="3788"/>
                        <a:chExt cx="66" cy="57"/>
                      </a:xfrm>
                    </p:grpSpPr>
                    <p:sp>
                      <p:nvSpPr>
                        <p:cNvPr id="7907" name="Freeform 119"/>
                        <p:cNvSpPr>
                          <a:spLocks/>
                        </p:cNvSpPr>
                        <p:nvPr/>
                      </p:nvSpPr>
                      <p:spPr bwMode="auto">
                        <a:xfrm>
                          <a:off x="5313" y="3822"/>
                          <a:ext cx="14" cy="22"/>
                        </a:xfrm>
                        <a:custGeom>
                          <a:avLst/>
                          <a:gdLst>
                            <a:gd name="T0" fmla="*/ 9 w 14"/>
                            <a:gd name="T1" fmla="*/ 21 h 22"/>
                            <a:gd name="T2" fmla="*/ 0 w 14"/>
                            <a:gd name="T3" fmla="*/ 15 h 22"/>
                            <a:gd name="T4" fmla="*/ 4 w 14"/>
                            <a:gd name="T5" fmla="*/ 0 h 22"/>
                            <a:gd name="T6" fmla="*/ 13 w 14"/>
                            <a:gd name="T7" fmla="*/ 4 h 22"/>
                            <a:gd name="T8" fmla="*/ 9 w 14"/>
                            <a:gd name="T9" fmla="*/ 21 h 22"/>
                            <a:gd name="T10" fmla="*/ 0 60000 65536"/>
                            <a:gd name="T11" fmla="*/ 0 60000 65536"/>
                            <a:gd name="T12" fmla="*/ 0 60000 65536"/>
                            <a:gd name="T13" fmla="*/ 0 60000 65536"/>
                            <a:gd name="T14" fmla="*/ 0 60000 65536"/>
                            <a:gd name="T15" fmla="*/ 0 w 14"/>
                            <a:gd name="T16" fmla="*/ 0 h 22"/>
                            <a:gd name="T17" fmla="*/ 14 w 14"/>
                            <a:gd name="T18" fmla="*/ 22 h 22"/>
                          </a:gdLst>
                          <a:ahLst/>
                          <a:cxnLst>
                            <a:cxn ang="T10">
                              <a:pos x="T0" y="T1"/>
                            </a:cxn>
                            <a:cxn ang="T11">
                              <a:pos x="T2" y="T3"/>
                            </a:cxn>
                            <a:cxn ang="T12">
                              <a:pos x="T4" y="T5"/>
                            </a:cxn>
                            <a:cxn ang="T13">
                              <a:pos x="T6" y="T7"/>
                            </a:cxn>
                            <a:cxn ang="T14">
                              <a:pos x="T8" y="T9"/>
                            </a:cxn>
                          </a:cxnLst>
                          <a:rect l="T15" t="T16" r="T17" b="T18"/>
                          <a:pathLst>
                            <a:path w="14" h="22">
                              <a:moveTo>
                                <a:pt x="9" y="21"/>
                              </a:moveTo>
                              <a:lnTo>
                                <a:pt x="0" y="15"/>
                              </a:lnTo>
                              <a:lnTo>
                                <a:pt x="4" y="0"/>
                              </a:lnTo>
                              <a:lnTo>
                                <a:pt x="13" y="4"/>
                              </a:lnTo>
                              <a:lnTo>
                                <a:pt x="9" y="21"/>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08" name="Freeform 120"/>
                        <p:cNvSpPr>
                          <a:spLocks/>
                        </p:cNvSpPr>
                        <p:nvPr/>
                      </p:nvSpPr>
                      <p:spPr bwMode="auto">
                        <a:xfrm>
                          <a:off x="5330" y="3788"/>
                          <a:ext cx="14" cy="18"/>
                        </a:xfrm>
                        <a:custGeom>
                          <a:avLst/>
                          <a:gdLst>
                            <a:gd name="T0" fmla="*/ 2 w 14"/>
                            <a:gd name="T1" fmla="*/ 17 h 18"/>
                            <a:gd name="T2" fmla="*/ 0 w 14"/>
                            <a:gd name="T3" fmla="*/ 7 h 18"/>
                            <a:gd name="T4" fmla="*/ 9 w 14"/>
                            <a:gd name="T5" fmla="*/ 0 h 18"/>
                            <a:gd name="T6" fmla="*/ 13 w 14"/>
                            <a:gd name="T7" fmla="*/ 12 h 18"/>
                            <a:gd name="T8" fmla="*/ 2 w 14"/>
                            <a:gd name="T9" fmla="*/ 17 h 18"/>
                            <a:gd name="T10" fmla="*/ 0 60000 65536"/>
                            <a:gd name="T11" fmla="*/ 0 60000 65536"/>
                            <a:gd name="T12" fmla="*/ 0 60000 65536"/>
                            <a:gd name="T13" fmla="*/ 0 60000 65536"/>
                            <a:gd name="T14" fmla="*/ 0 60000 65536"/>
                            <a:gd name="T15" fmla="*/ 0 w 14"/>
                            <a:gd name="T16" fmla="*/ 0 h 18"/>
                            <a:gd name="T17" fmla="*/ 14 w 14"/>
                            <a:gd name="T18" fmla="*/ 18 h 18"/>
                          </a:gdLst>
                          <a:ahLst/>
                          <a:cxnLst>
                            <a:cxn ang="T10">
                              <a:pos x="T0" y="T1"/>
                            </a:cxn>
                            <a:cxn ang="T11">
                              <a:pos x="T2" y="T3"/>
                            </a:cxn>
                            <a:cxn ang="T12">
                              <a:pos x="T4" y="T5"/>
                            </a:cxn>
                            <a:cxn ang="T13">
                              <a:pos x="T6" y="T7"/>
                            </a:cxn>
                            <a:cxn ang="T14">
                              <a:pos x="T8" y="T9"/>
                            </a:cxn>
                          </a:cxnLst>
                          <a:rect l="T15" t="T16" r="T17" b="T18"/>
                          <a:pathLst>
                            <a:path w="14" h="18">
                              <a:moveTo>
                                <a:pt x="2" y="17"/>
                              </a:moveTo>
                              <a:lnTo>
                                <a:pt x="0" y="7"/>
                              </a:lnTo>
                              <a:lnTo>
                                <a:pt x="9" y="0"/>
                              </a:lnTo>
                              <a:lnTo>
                                <a:pt x="13" y="12"/>
                              </a:lnTo>
                              <a:lnTo>
                                <a:pt x="2" y="1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09" name="Freeform 121"/>
                        <p:cNvSpPr>
                          <a:spLocks/>
                        </p:cNvSpPr>
                        <p:nvPr/>
                      </p:nvSpPr>
                      <p:spPr bwMode="auto">
                        <a:xfrm>
                          <a:off x="5351" y="3788"/>
                          <a:ext cx="13" cy="18"/>
                        </a:xfrm>
                        <a:custGeom>
                          <a:avLst/>
                          <a:gdLst>
                            <a:gd name="T0" fmla="*/ 0 w 13"/>
                            <a:gd name="T1" fmla="*/ 10 h 18"/>
                            <a:gd name="T2" fmla="*/ 3 w 13"/>
                            <a:gd name="T3" fmla="*/ 0 h 18"/>
                            <a:gd name="T4" fmla="*/ 12 w 13"/>
                            <a:gd name="T5" fmla="*/ 7 h 18"/>
                            <a:gd name="T6" fmla="*/ 9 w 13"/>
                            <a:gd name="T7" fmla="*/ 17 h 18"/>
                            <a:gd name="T8" fmla="*/ 0 w 13"/>
                            <a:gd name="T9" fmla="*/ 1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0" y="10"/>
                              </a:moveTo>
                              <a:lnTo>
                                <a:pt x="3" y="0"/>
                              </a:lnTo>
                              <a:lnTo>
                                <a:pt x="12" y="7"/>
                              </a:lnTo>
                              <a:lnTo>
                                <a:pt x="9" y="17"/>
                              </a:lnTo>
                              <a:lnTo>
                                <a:pt x="0" y="1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10" name="Freeform 122"/>
                        <p:cNvSpPr>
                          <a:spLocks/>
                        </p:cNvSpPr>
                        <p:nvPr/>
                      </p:nvSpPr>
                      <p:spPr bwMode="auto">
                        <a:xfrm>
                          <a:off x="5368" y="3826"/>
                          <a:ext cx="11" cy="19"/>
                        </a:xfrm>
                        <a:custGeom>
                          <a:avLst/>
                          <a:gdLst>
                            <a:gd name="T0" fmla="*/ 0 w 11"/>
                            <a:gd name="T1" fmla="*/ 3 h 19"/>
                            <a:gd name="T2" fmla="*/ 7 w 11"/>
                            <a:gd name="T3" fmla="*/ 0 h 19"/>
                            <a:gd name="T4" fmla="*/ 10 w 11"/>
                            <a:gd name="T5" fmla="*/ 16 h 19"/>
                            <a:gd name="T6" fmla="*/ 3 w 11"/>
                            <a:gd name="T7" fmla="*/ 18 h 19"/>
                            <a:gd name="T8" fmla="*/ 0 w 11"/>
                            <a:gd name="T9" fmla="*/ 3 h 19"/>
                            <a:gd name="T10" fmla="*/ 0 60000 65536"/>
                            <a:gd name="T11" fmla="*/ 0 60000 65536"/>
                            <a:gd name="T12" fmla="*/ 0 60000 65536"/>
                            <a:gd name="T13" fmla="*/ 0 60000 65536"/>
                            <a:gd name="T14" fmla="*/ 0 60000 65536"/>
                            <a:gd name="T15" fmla="*/ 0 w 11"/>
                            <a:gd name="T16" fmla="*/ 0 h 19"/>
                            <a:gd name="T17" fmla="*/ 11 w 11"/>
                            <a:gd name="T18" fmla="*/ 19 h 19"/>
                          </a:gdLst>
                          <a:ahLst/>
                          <a:cxnLst>
                            <a:cxn ang="T10">
                              <a:pos x="T0" y="T1"/>
                            </a:cxn>
                            <a:cxn ang="T11">
                              <a:pos x="T2" y="T3"/>
                            </a:cxn>
                            <a:cxn ang="T12">
                              <a:pos x="T4" y="T5"/>
                            </a:cxn>
                            <a:cxn ang="T13">
                              <a:pos x="T6" y="T7"/>
                            </a:cxn>
                            <a:cxn ang="T14">
                              <a:pos x="T8" y="T9"/>
                            </a:cxn>
                          </a:cxnLst>
                          <a:rect l="T15" t="T16" r="T17" b="T18"/>
                          <a:pathLst>
                            <a:path w="11" h="19">
                              <a:moveTo>
                                <a:pt x="0" y="3"/>
                              </a:moveTo>
                              <a:lnTo>
                                <a:pt x="7" y="0"/>
                              </a:lnTo>
                              <a:lnTo>
                                <a:pt x="10" y="16"/>
                              </a:lnTo>
                              <a:lnTo>
                                <a:pt x="3" y="18"/>
                              </a:lnTo>
                              <a:lnTo>
                                <a:pt x="0" y="3"/>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902" name="Group 123"/>
                      <p:cNvGrpSpPr>
                        <a:grpSpLocks/>
                      </p:cNvGrpSpPr>
                      <p:nvPr/>
                    </p:nvGrpSpPr>
                    <p:grpSpPr bwMode="auto">
                      <a:xfrm>
                        <a:off x="5313" y="3881"/>
                        <a:ext cx="68" cy="60"/>
                        <a:chOff x="5313" y="3881"/>
                        <a:chExt cx="68" cy="60"/>
                      </a:xfrm>
                    </p:grpSpPr>
                    <p:sp>
                      <p:nvSpPr>
                        <p:cNvPr id="7903" name="Freeform 124"/>
                        <p:cNvSpPr>
                          <a:spLocks/>
                        </p:cNvSpPr>
                        <p:nvPr/>
                      </p:nvSpPr>
                      <p:spPr bwMode="auto">
                        <a:xfrm>
                          <a:off x="5313" y="3883"/>
                          <a:ext cx="14" cy="21"/>
                        </a:xfrm>
                        <a:custGeom>
                          <a:avLst/>
                          <a:gdLst>
                            <a:gd name="T0" fmla="*/ 9 w 14"/>
                            <a:gd name="T1" fmla="*/ 0 h 21"/>
                            <a:gd name="T2" fmla="*/ 0 w 14"/>
                            <a:gd name="T3" fmla="*/ 5 h 21"/>
                            <a:gd name="T4" fmla="*/ 4 w 14"/>
                            <a:gd name="T5" fmla="*/ 20 h 21"/>
                            <a:gd name="T6" fmla="*/ 13 w 14"/>
                            <a:gd name="T7" fmla="*/ 14 h 21"/>
                            <a:gd name="T8" fmla="*/ 9 w 14"/>
                            <a:gd name="T9" fmla="*/ 0 h 21"/>
                            <a:gd name="T10" fmla="*/ 0 60000 65536"/>
                            <a:gd name="T11" fmla="*/ 0 60000 65536"/>
                            <a:gd name="T12" fmla="*/ 0 60000 65536"/>
                            <a:gd name="T13" fmla="*/ 0 60000 65536"/>
                            <a:gd name="T14" fmla="*/ 0 60000 65536"/>
                            <a:gd name="T15" fmla="*/ 0 w 14"/>
                            <a:gd name="T16" fmla="*/ 0 h 21"/>
                            <a:gd name="T17" fmla="*/ 14 w 14"/>
                            <a:gd name="T18" fmla="*/ 21 h 21"/>
                          </a:gdLst>
                          <a:ahLst/>
                          <a:cxnLst>
                            <a:cxn ang="T10">
                              <a:pos x="T0" y="T1"/>
                            </a:cxn>
                            <a:cxn ang="T11">
                              <a:pos x="T2" y="T3"/>
                            </a:cxn>
                            <a:cxn ang="T12">
                              <a:pos x="T4" y="T5"/>
                            </a:cxn>
                            <a:cxn ang="T13">
                              <a:pos x="T6" y="T7"/>
                            </a:cxn>
                            <a:cxn ang="T14">
                              <a:pos x="T8" y="T9"/>
                            </a:cxn>
                          </a:cxnLst>
                          <a:rect l="T15" t="T16" r="T17" b="T18"/>
                          <a:pathLst>
                            <a:path w="14" h="21">
                              <a:moveTo>
                                <a:pt x="9" y="0"/>
                              </a:moveTo>
                              <a:lnTo>
                                <a:pt x="0" y="5"/>
                              </a:lnTo>
                              <a:lnTo>
                                <a:pt x="4" y="20"/>
                              </a:lnTo>
                              <a:lnTo>
                                <a:pt x="13" y="14"/>
                              </a:lnTo>
                              <a:lnTo>
                                <a:pt x="9"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04" name="Freeform 125"/>
                        <p:cNvSpPr>
                          <a:spLocks/>
                        </p:cNvSpPr>
                        <p:nvPr/>
                      </p:nvSpPr>
                      <p:spPr bwMode="auto">
                        <a:xfrm>
                          <a:off x="5328" y="3920"/>
                          <a:ext cx="16" cy="21"/>
                        </a:xfrm>
                        <a:custGeom>
                          <a:avLst/>
                          <a:gdLst>
                            <a:gd name="T0" fmla="*/ 4 w 16"/>
                            <a:gd name="T1" fmla="*/ 0 h 21"/>
                            <a:gd name="T2" fmla="*/ 0 w 16"/>
                            <a:gd name="T3" fmla="*/ 14 h 21"/>
                            <a:gd name="T4" fmla="*/ 11 w 16"/>
                            <a:gd name="T5" fmla="*/ 20 h 21"/>
                            <a:gd name="T6" fmla="*/ 15 w 16"/>
                            <a:gd name="T7" fmla="*/ 6 h 21"/>
                            <a:gd name="T8" fmla="*/ 4 w 16"/>
                            <a:gd name="T9" fmla="*/ 0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4" y="0"/>
                              </a:moveTo>
                              <a:lnTo>
                                <a:pt x="0" y="14"/>
                              </a:lnTo>
                              <a:lnTo>
                                <a:pt x="11" y="20"/>
                              </a:lnTo>
                              <a:lnTo>
                                <a:pt x="15" y="6"/>
                              </a:lnTo>
                              <a:lnTo>
                                <a:pt x="4"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05" name="Freeform 126"/>
                        <p:cNvSpPr>
                          <a:spLocks/>
                        </p:cNvSpPr>
                        <p:nvPr/>
                      </p:nvSpPr>
                      <p:spPr bwMode="auto">
                        <a:xfrm>
                          <a:off x="5351" y="3920"/>
                          <a:ext cx="15" cy="21"/>
                        </a:xfrm>
                        <a:custGeom>
                          <a:avLst/>
                          <a:gdLst>
                            <a:gd name="T0" fmla="*/ 0 w 15"/>
                            <a:gd name="T1" fmla="*/ 7 h 21"/>
                            <a:gd name="T2" fmla="*/ 4 w 15"/>
                            <a:gd name="T3" fmla="*/ 20 h 21"/>
                            <a:gd name="T4" fmla="*/ 14 w 15"/>
                            <a:gd name="T5" fmla="*/ 12 h 21"/>
                            <a:gd name="T6" fmla="*/ 10 w 15"/>
                            <a:gd name="T7" fmla="*/ 0 h 21"/>
                            <a:gd name="T8" fmla="*/ 0 w 15"/>
                            <a:gd name="T9" fmla="*/ 7 h 21"/>
                            <a:gd name="T10" fmla="*/ 0 60000 65536"/>
                            <a:gd name="T11" fmla="*/ 0 60000 65536"/>
                            <a:gd name="T12" fmla="*/ 0 60000 65536"/>
                            <a:gd name="T13" fmla="*/ 0 60000 65536"/>
                            <a:gd name="T14" fmla="*/ 0 60000 65536"/>
                            <a:gd name="T15" fmla="*/ 0 w 15"/>
                            <a:gd name="T16" fmla="*/ 0 h 21"/>
                            <a:gd name="T17" fmla="*/ 15 w 15"/>
                            <a:gd name="T18" fmla="*/ 21 h 21"/>
                          </a:gdLst>
                          <a:ahLst/>
                          <a:cxnLst>
                            <a:cxn ang="T10">
                              <a:pos x="T0" y="T1"/>
                            </a:cxn>
                            <a:cxn ang="T11">
                              <a:pos x="T2" y="T3"/>
                            </a:cxn>
                            <a:cxn ang="T12">
                              <a:pos x="T4" y="T5"/>
                            </a:cxn>
                            <a:cxn ang="T13">
                              <a:pos x="T6" y="T7"/>
                            </a:cxn>
                            <a:cxn ang="T14">
                              <a:pos x="T8" y="T9"/>
                            </a:cxn>
                          </a:cxnLst>
                          <a:rect l="T15" t="T16" r="T17" b="T18"/>
                          <a:pathLst>
                            <a:path w="15" h="21">
                              <a:moveTo>
                                <a:pt x="0" y="7"/>
                              </a:moveTo>
                              <a:lnTo>
                                <a:pt x="4" y="20"/>
                              </a:lnTo>
                              <a:lnTo>
                                <a:pt x="14" y="12"/>
                              </a:lnTo>
                              <a:lnTo>
                                <a:pt x="10" y="0"/>
                              </a:lnTo>
                              <a:lnTo>
                                <a:pt x="0" y="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906" name="Freeform 127"/>
                        <p:cNvSpPr>
                          <a:spLocks/>
                        </p:cNvSpPr>
                        <p:nvPr/>
                      </p:nvSpPr>
                      <p:spPr bwMode="auto">
                        <a:xfrm>
                          <a:off x="5368" y="3881"/>
                          <a:ext cx="13" cy="23"/>
                        </a:xfrm>
                        <a:custGeom>
                          <a:avLst/>
                          <a:gdLst>
                            <a:gd name="T0" fmla="*/ 0 w 13"/>
                            <a:gd name="T1" fmla="*/ 18 h 23"/>
                            <a:gd name="T2" fmla="*/ 9 w 13"/>
                            <a:gd name="T3" fmla="*/ 22 h 23"/>
                            <a:gd name="T4" fmla="*/ 12 w 13"/>
                            <a:gd name="T5" fmla="*/ 4 h 23"/>
                            <a:gd name="T6" fmla="*/ 3 w 13"/>
                            <a:gd name="T7" fmla="*/ 0 h 23"/>
                            <a:gd name="T8" fmla="*/ 0 w 13"/>
                            <a:gd name="T9" fmla="*/ 18 h 23"/>
                            <a:gd name="T10" fmla="*/ 0 60000 65536"/>
                            <a:gd name="T11" fmla="*/ 0 60000 65536"/>
                            <a:gd name="T12" fmla="*/ 0 60000 65536"/>
                            <a:gd name="T13" fmla="*/ 0 60000 65536"/>
                            <a:gd name="T14" fmla="*/ 0 60000 65536"/>
                            <a:gd name="T15" fmla="*/ 0 w 13"/>
                            <a:gd name="T16" fmla="*/ 0 h 23"/>
                            <a:gd name="T17" fmla="*/ 13 w 13"/>
                            <a:gd name="T18" fmla="*/ 23 h 23"/>
                          </a:gdLst>
                          <a:ahLst/>
                          <a:cxnLst>
                            <a:cxn ang="T10">
                              <a:pos x="T0" y="T1"/>
                            </a:cxn>
                            <a:cxn ang="T11">
                              <a:pos x="T2" y="T3"/>
                            </a:cxn>
                            <a:cxn ang="T12">
                              <a:pos x="T4" y="T5"/>
                            </a:cxn>
                            <a:cxn ang="T13">
                              <a:pos x="T6" y="T7"/>
                            </a:cxn>
                            <a:cxn ang="T14">
                              <a:pos x="T8" y="T9"/>
                            </a:cxn>
                          </a:cxnLst>
                          <a:rect l="T15" t="T16" r="T17" b="T18"/>
                          <a:pathLst>
                            <a:path w="13" h="23">
                              <a:moveTo>
                                <a:pt x="0" y="18"/>
                              </a:moveTo>
                              <a:lnTo>
                                <a:pt x="9" y="22"/>
                              </a:lnTo>
                              <a:lnTo>
                                <a:pt x="12" y="4"/>
                              </a:lnTo>
                              <a:lnTo>
                                <a:pt x="3" y="0"/>
                              </a:lnTo>
                              <a:lnTo>
                                <a:pt x="0" y="18"/>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grpSp>
            </p:grpSp>
          </p:grpSp>
        </p:grpSp>
        <p:sp>
          <p:nvSpPr>
            <p:cNvPr id="7837" name="Freeform 128"/>
            <p:cNvSpPr>
              <a:spLocks/>
            </p:cNvSpPr>
            <p:nvPr/>
          </p:nvSpPr>
          <p:spPr bwMode="auto">
            <a:xfrm>
              <a:off x="3061" y="3226"/>
              <a:ext cx="950" cy="604"/>
            </a:xfrm>
            <a:custGeom>
              <a:avLst/>
              <a:gdLst>
                <a:gd name="T0" fmla="*/ 106 w 950"/>
                <a:gd name="T1" fmla="*/ 252 h 604"/>
                <a:gd name="T2" fmla="*/ 181 w 950"/>
                <a:gd name="T3" fmla="*/ 220 h 604"/>
                <a:gd name="T4" fmla="*/ 221 w 950"/>
                <a:gd name="T5" fmla="*/ 198 h 604"/>
                <a:gd name="T6" fmla="*/ 347 w 950"/>
                <a:gd name="T7" fmla="*/ 211 h 604"/>
                <a:gd name="T8" fmla="*/ 398 w 950"/>
                <a:gd name="T9" fmla="*/ 247 h 604"/>
                <a:gd name="T10" fmla="*/ 545 w 950"/>
                <a:gd name="T11" fmla="*/ 245 h 604"/>
                <a:gd name="T12" fmla="*/ 540 w 950"/>
                <a:gd name="T13" fmla="*/ 87 h 604"/>
                <a:gd name="T14" fmla="*/ 530 w 950"/>
                <a:gd name="T15" fmla="*/ 54 h 604"/>
                <a:gd name="T16" fmla="*/ 464 w 950"/>
                <a:gd name="T17" fmla="*/ 54 h 604"/>
                <a:gd name="T18" fmla="*/ 443 w 950"/>
                <a:gd name="T19" fmla="*/ 70 h 604"/>
                <a:gd name="T20" fmla="*/ 417 w 950"/>
                <a:gd name="T21" fmla="*/ 137 h 604"/>
                <a:gd name="T22" fmla="*/ 372 w 950"/>
                <a:gd name="T23" fmla="*/ 213 h 604"/>
                <a:gd name="T24" fmla="*/ 391 w 950"/>
                <a:gd name="T25" fmla="*/ 145 h 604"/>
                <a:gd name="T26" fmla="*/ 432 w 950"/>
                <a:gd name="T27" fmla="*/ 47 h 604"/>
                <a:gd name="T28" fmla="*/ 426 w 950"/>
                <a:gd name="T29" fmla="*/ 39 h 604"/>
                <a:gd name="T30" fmla="*/ 406 w 950"/>
                <a:gd name="T31" fmla="*/ 38 h 604"/>
                <a:gd name="T32" fmla="*/ 328 w 950"/>
                <a:gd name="T33" fmla="*/ 36 h 604"/>
                <a:gd name="T34" fmla="*/ 308 w 950"/>
                <a:gd name="T35" fmla="*/ 34 h 604"/>
                <a:gd name="T36" fmla="*/ 344 w 950"/>
                <a:gd name="T37" fmla="*/ 17 h 604"/>
                <a:gd name="T38" fmla="*/ 770 w 950"/>
                <a:gd name="T39" fmla="*/ 9 h 604"/>
                <a:gd name="T40" fmla="*/ 864 w 950"/>
                <a:gd name="T41" fmla="*/ 21 h 604"/>
                <a:gd name="T42" fmla="*/ 890 w 950"/>
                <a:gd name="T43" fmla="*/ 54 h 604"/>
                <a:gd name="T44" fmla="*/ 939 w 950"/>
                <a:gd name="T45" fmla="*/ 273 h 604"/>
                <a:gd name="T46" fmla="*/ 949 w 950"/>
                <a:gd name="T47" fmla="*/ 450 h 604"/>
                <a:gd name="T48" fmla="*/ 932 w 950"/>
                <a:gd name="T49" fmla="*/ 527 h 604"/>
                <a:gd name="T50" fmla="*/ 864 w 950"/>
                <a:gd name="T51" fmla="*/ 543 h 604"/>
                <a:gd name="T52" fmla="*/ 858 w 950"/>
                <a:gd name="T53" fmla="*/ 452 h 604"/>
                <a:gd name="T54" fmla="*/ 839 w 950"/>
                <a:gd name="T55" fmla="*/ 388 h 604"/>
                <a:gd name="T56" fmla="*/ 802 w 950"/>
                <a:gd name="T57" fmla="*/ 380 h 604"/>
                <a:gd name="T58" fmla="*/ 772 w 950"/>
                <a:gd name="T59" fmla="*/ 414 h 604"/>
                <a:gd name="T60" fmla="*/ 753 w 950"/>
                <a:gd name="T61" fmla="*/ 488 h 604"/>
                <a:gd name="T62" fmla="*/ 591 w 950"/>
                <a:gd name="T63" fmla="*/ 559 h 604"/>
                <a:gd name="T64" fmla="*/ 361 w 950"/>
                <a:gd name="T65" fmla="*/ 494 h 604"/>
                <a:gd name="T66" fmla="*/ 351 w 950"/>
                <a:gd name="T67" fmla="*/ 454 h 604"/>
                <a:gd name="T68" fmla="*/ 332 w 950"/>
                <a:gd name="T69" fmla="*/ 414 h 604"/>
                <a:gd name="T70" fmla="*/ 310 w 950"/>
                <a:gd name="T71" fmla="*/ 397 h 604"/>
                <a:gd name="T72" fmla="*/ 291 w 950"/>
                <a:gd name="T73" fmla="*/ 397 h 604"/>
                <a:gd name="T74" fmla="*/ 270 w 950"/>
                <a:gd name="T75" fmla="*/ 407 h 604"/>
                <a:gd name="T76" fmla="*/ 249 w 950"/>
                <a:gd name="T77" fmla="*/ 431 h 604"/>
                <a:gd name="T78" fmla="*/ 234 w 950"/>
                <a:gd name="T79" fmla="*/ 486 h 604"/>
                <a:gd name="T80" fmla="*/ 219 w 950"/>
                <a:gd name="T81" fmla="*/ 563 h 604"/>
                <a:gd name="T82" fmla="*/ 200 w 950"/>
                <a:gd name="T83" fmla="*/ 603 h 604"/>
                <a:gd name="T84" fmla="*/ 98 w 950"/>
                <a:gd name="T85" fmla="*/ 591 h 604"/>
                <a:gd name="T86" fmla="*/ 44 w 950"/>
                <a:gd name="T87" fmla="*/ 578 h 604"/>
                <a:gd name="T88" fmla="*/ 23 w 950"/>
                <a:gd name="T89" fmla="*/ 535 h 604"/>
                <a:gd name="T90" fmla="*/ 10 w 950"/>
                <a:gd name="T91" fmla="*/ 524 h 604"/>
                <a:gd name="T92" fmla="*/ 2 w 950"/>
                <a:gd name="T93" fmla="*/ 501 h 604"/>
                <a:gd name="T94" fmla="*/ 2 w 950"/>
                <a:gd name="T95" fmla="*/ 475 h 604"/>
                <a:gd name="T96" fmla="*/ 25 w 950"/>
                <a:gd name="T97" fmla="*/ 331 h 604"/>
                <a:gd name="T98" fmla="*/ 34 w 950"/>
                <a:gd name="T99" fmla="*/ 299 h 6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50"/>
                <a:gd name="T151" fmla="*/ 0 h 604"/>
                <a:gd name="T152" fmla="*/ 950 w 950"/>
                <a:gd name="T153" fmla="*/ 604 h 6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50" h="604">
                  <a:moveTo>
                    <a:pt x="42" y="292"/>
                  </a:moveTo>
                  <a:lnTo>
                    <a:pt x="70" y="273"/>
                  </a:lnTo>
                  <a:lnTo>
                    <a:pt x="106" y="252"/>
                  </a:lnTo>
                  <a:lnTo>
                    <a:pt x="146" y="235"/>
                  </a:lnTo>
                  <a:lnTo>
                    <a:pt x="172" y="222"/>
                  </a:lnTo>
                  <a:lnTo>
                    <a:pt x="181" y="220"/>
                  </a:lnTo>
                  <a:lnTo>
                    <a:pt x="193" y="211"/>
                  </a:lnTo>
                  <a:lnTo>
                    <a:pt x="206" y="198"/>
                  </a:lnTo>
                  <a:lnTo>
                    <a:pt x="221" y="198"/>
                  </a:lnTo>
                  <a:lnTo>
                    <a:pt x="268" y="200"/>
                  </a:lnTo>
                  <a:lnTo>
                    <a:pt x="310" y="207"/>
                  </a:lnTo>
                  <a:lnTo>
                    <a:pt x="347" y="211"/>
                  </a:lnTo>
                  <a:lnTo>
                    <a:pt x="372" y="213"/>
                  </a:lnTo>
                  <a:lnTo>
                    <a:pt x="383" y="217"/>
                  </a:lnTo>
                  <a:lnTo>
                    <a:pt x="398" y="247"/>
                  </a:lnTo>
                  <a:lnTo>
                    <a:pt x="487" y="245"/>
                  </a:lnTo>
                  <a:lnTo>
                    <a:pt x="523" y="245"/>
                  </a:lnTo>
                  <a:lnTo>
                    <a:pt x="545" y="245"/>
                  </a:lnTo>
                  <a:lnTo>
                    <a:pt x="543" y="198"/>
                  </a:lnTo>
                  <a:lnTo>
                    <a:pt x="542" y="141"/>
                  </a:lnTo>
                  <a:lnTo>
                    <a:pt x="540" y="87"/>
                  </a:lnTo>
                  <a:lnTo>
                    <a:pt x="536" y="62"/>
                  </a:lnTo>
                  <a:lnTo>
                    <a:pt x="534" y="56"/>
                  </a:lnTo>
                  <a:lnTo>
                    <a:pt x="530" y="54"/>
                  </a:lnTo>
                  <a:lnTo>
                    <a:pt x="525" y="53"/>
                  </a:lnTo>
                  <a:lnTo>
                    <a:pt x="513" y="53"/>
                  </a:lnTo>
                  <a:lnTo>
                    <a:pt x="464" y="54"/>
                  </a:lnTo>
                  <a:lnTo>
                    <a:pt x="457" y="56"/>
                  </a:lnTo>
                  <a:lnTo>
                    <a:pt x="449" y="60"/>
                  </a:lnTo>
                  <a:lnTo>
                    <a:pt x="443" y="70"/>
                  </a:lnTo>
                  <a:lnTo>
                    <a:pt x="440" y="79"/>
                  </a:lnTo>
                  <a:lnTo>
                    <a:pt x="432" y="96"/>
                  </a:lnTo>
                  <a:lnTo>
                    <a:pt x="417" y="137"/>
                  </a:lnTo>
                  <a:lnTo>
                    <a:pt x="398" y="181"/>
                  </a:lnTo>
                  <a:lnTo>
                    <a:pt x="381" y="217"/>
                  </a:lnTo>
                  <a:lnTo>
                    <a:pt x="372" y="213"/>
                  </a:lnTo>
                  <a:lnTo>
                    <a:pt x="359" y="211"/>
                  </a:lnTo>
                  <a:lnTo>
                    <a:pt x="364" y="198"/>
                  </a:lnTo>
                  <a:lnTo>
                    <a:pt x="391" y="145"/>
                  </a:lnTo>
                  <a:lnTo>
                    <a:pt x="432" y="58"/>
                  </a:lnTo>
                  <a:lnTo>
                    <a:pt x="434" y="53"/>
                  </a:lnTo>
                  <a:lnTo>
                    <a:pt x="432" y="47"/>
                  </a:lnTo>
                  <a:lnTo>
                    <a:pt x="430" y="43"/>
                  </a:lnTo>
                  <a:lnTo>
                    <a:pt x="430" y="39"/>
                  </a:lnTo>
                  <a:lnTo>
                    <a:pt x="426" y="39"/>
                  </a:lnTo>
                  <a:lnTo>
                    <a:pt x="423" y="38"/>
                  </a:lnTo>
                  <a:lnTo>
                    <a:pt x="413" y="38"/>
                  </a:lnTo>
                  <a:lnTo>
                    <a:pt x="406" y="38"/>
                  </a:lnTo>
                  <a:lnTo>
                    <a:pt x="385" y="36"/>
                  </a:lnTo>
                  <a:lnTo>
                    <a:pt x="361" y="36"/>
                  </a:lnTo>
                  <a:lnTo>
                    <a:pt x="328" y="36"/>
                  </a:lnTo>
                  <a:lnTo>
                    <a:pt x="311" y="36"/>
                  </a:lnTo>
                  <a:lnTo>
                    <a:pt x="300" y="41"/>
                  </a:lnTo>
                  <a:lnTo>
                    <a:pt x="308" y="34"/>
                  </a:lnTo>
                  <a:lnTo>
                    <a:pt x="315" y="26"/>
                  </a:lnTo>
                  <a:lnTo>
                    <a:pt x="321" y="22"/>
                  </a:lnTo>
                  <a:lnTo>
                    <a:pt x="344" y="17"/>
                  </a:lnTo>
                  <a:lnTo>
                    <a:pt x="455" y="7"/>
                  </a:lnTo>
                  <a:lnTo>
                    <a:pt x="583" y="0"/>
                  </a:lnTo>
                  <a:lnTo>
                    <a:pt x="770" y="9"/>
                  </a:lnTo>
                  <a:lnTo>
                    <a:pt x="838" y="15"/>
                  </a:lnTo>
                  <a:lnTo>
                    <a:pt x="853" y="17"/>
                  </a:lnTo>
                  <a:lnTo>
                    <a:pt x="864" y="21"/>
                  </a:lnTo>
                  <a:lnTo>
                    <a:pt x="875" y="28"/>
                  </a:lnTo>
                  <a:lnTo>
                    <a:pt x="885" y="39"/>
                  </a:lnTo>
                  <a:lnTo>
                    <a:pt x="890" y="54"/>
                  </a:lnTo>
                  <a:lnTo>
                    <a:pt x="936" y="241"/>
                  </a:lnTo>
                  <a:lnTo>
                    <a:pt x="937" y="256"/>
                  </a:lnTo>
                  <a:lnTo>
                    <a:pt x="939" y="273"/>
                  </a:lnTo>
                  <a:lnTo>
                    <a:pt x="941" y="290"/>
                  </a:lnTo>
                  <a:lnTo>
                    <a:pt x="941" y="429"/>
                  </a:lnTo>
                  <a:lnTo>
                    <a:pt x="949" y="450"/>
                  </a:lnTo>
                  <a:lnTo>
                    <a:pt x="949" y="488"/>
                  </a:lnTo>
                  <a:lnTo>
                    <a:pt x="943" y="490"/>
                  </a:lnTo>
                  <a:lnTo>
                    <a:pt x="932" y="527"/>
                  </a:lnTo>
                  <a:lnTo>
                    <a:pt x="928" y="537"/>
                  </a:lnTo>
                  <a:lnTo>
                    <a:pt x="922" y="541"/>
                  </a:lnTo>
                  <a:lnTo>
                    <a:pt x="864" y="543"/>
                  </a:lnTo>
                  <a:lnTo>
                    <a:pt x="862" y="507"/>
                  </a:lnTo>
                  <a:lnTo>
                    <a:pt x="860" y="475"/>
                  </a:lnTo>
                  <a:lnTo>
                    <a:pt x="858" y="452"/>
                  </a:lnTo>
                  <a:lnTo>
                    <a:pt x="854" y="422"/>
                  </a:lnTo>
                  <a:lnTo>
                    <a:pt x="847" y="405"/>
                  </a:lnTo>
                  <a:lnTo>
                    <a:pt x="839" y="388"/>
                  </a:lnTo>
                  <a:lnTo>
                    <a:pt x="828" y="379"/>
                  </a:lnTo>
                  <a:lnTo>
                    <a:pt x="817" y="377"/>
                  </a:lnTo>
                  <a:lnTo>
                    <a:pt x="802" y="380"/>
                  </a:lnTo>
                  <a:lnTo>
                    <a:pt x="788" y="386"/>
                  </a:lnTo>
                  <a:lnTo>
                    <a:pt x="781" y="399"/>
                  </a:lnTo>
                  <a:lnTo>
                    <a:pt x="772" y="414"/>
                  </a:lnTo>
                  <a:lnTo>
                    <a:pt x="764" y="439"/>
                  </a:lnTo>
                  <a:lnTo>
                    <a:pt x="756" y="465"/>
                  </a:lnTo>
                  <a:lnTo>
                    <a:pt x="753" y="488"/>
                  </a:lnTo>
                  <a:lnTo>
                    <a:pt x="747" y="516"/>
                  </a:lnTo>
                  <a:lnTo>
                    <a:pt x="743" y="546"/>
                  </a:lnTo>
                  <a:lnTo>
                    <a:pt x="591" y="559"/>
                  </a:lnTo>
                  <a:lnTo>
                    <a:pt x="361" y="578"/>
                  </a:lnTo>
                  <a:lnTo>
                    <a:pt x="362" y="520"/>
                  </a:lnTo>
                  <a:lnTo>
                    <a:pt x="361" y="494"/>
                  </a:lnTo>
                  <a:lnTo>
                    <a:pt x="357" y="478"/>
                  </a:lnTo>
                  <a:lnTo>
                    <a:pt x="353" y="465"/>
                  </a:lnTo>
                  <a:lnTo>
                    <a:pt x="351" y="454"/>
                  </a:lnTo>
                  <a:lnTo>
                    <a:pt x="347" y="443"/>
                  </a:lnTo>
                  <a:lnTo>
                    <a:pt x="338" y="422"/>
                  </a:lnTo>
                  <a:lnTo>
                    <a:pt x="332" y="414"/>
                  </a:lnTo>
                  <a:lnTo>
                    <a:pt x="325" y="407"/>
                  </a:lnTo>
                  <a:lnTo>
                    <a:pt x="319" y="401"/>
                  </a:lnTo>
                  <a:lnTo>
                    <a:pt x="310" y="397"/>
                  </a:lnTo>
                  <a:lnTo>
                    <a:pt x="302" y="396"/>
                  </a:lnTo>
                  <a:lnTo>
                    <a:pt x="295" y="396"/>
                  </a:lnTo>
                  <a:lnTo>
                    <a:pt x="291" y="397"/>
                  </a:lnTo>
                  <a:lnTo>
                    <a:pt x="283" y="399"/>
                  </a:lnTo>
                  <a:lnTo>
                    <a:pt x="278" y="403"/>
                  </a:lnTo>
                  <a:lnTo>
                    <a:pt x="270" y="407"/>
                  </a:lnTo>
                  <a:lnTo>
                    <a:pt x="262" y="412"/>
                  </a:lnTo>
                  <a:lnTo>
                    <a:pt x="257" y="422"/>
                  </a:lnTo>
                  <a:lnTo>
                    <a:pt x="249" y="431"/>
                  </a:lnTo>
                  <a:lnTo>
                    <a:pt x="244" y="448"/>
                  </a:lnTo>
                  <a:lnTo>
                    <a:pt x="238" y="463"/>
                  </a:lnTo>
                  <a:lnTo>
                    <a:pt x="234" y="486"/>
                  </a:lnTo>
                  <a:lnTo>
                    <a:pt x="229" y="510"/>
                  </a:lnTo>
                  <a:lnTo>
                    <a:pt x="225" y="537"/>
                  </a:lnTo>
                  <a:lnTo>
                    <a:pt x="219" y="563"/>
                  </a:lnTo>
                  <a:lnTo>
                    <a:pt x="213" y="584"/>
                  </a:lnTo>
                  <a:lnTo>
                    <a:pt x="206" y="599"/>
                  </a:lnTo>
                  <a:lnTo>
                    <a:pt x="200" y="603"/>
                  </a:lnTo>
                  <a:lnTo>
                    <a:pt x="166" y="601"/>
                  </a:lnTo>
                  <a:lnTo>
                    <a:pt x="125" y="595"/>
                  </a:lnTo>
                  <a:lnTo>
                    <a:pt x="98" y="591"/>
                  </a:lnTo>
                  <a:lnTo>
                    <a:pt x="74" y="586"/>
                  </a:lnTo>
                  <a:lnTo>
                    <a:pt x="59" y="582"/>
                  </a:lnTo>
                  <a:lnTo>
                    <a:pt x="44" y="578"/>
                  </a:lnTo>
                  <a:lnTo>
                    <a:pt x="34" y="573"/>
                  </a:lnTo>
                  <a:lnTo>
                    <a:pt x="34" y="537"/>
                  </a:lnTo>
                  <a:lnTo>
                    <a:pt x="23" y="535"/>
                  </a:lnTo>
                  <a:lnTo>
                    <a:pt x="19" y="533"/>
                  </a:lnTo>
                  <a:lnTo>
                    <a:pt x="14" y="529"/>
                  </a:lnTo>
                  <a:lnTo>
                    <a:pt x="10" y="524"/>
                  </a:lnTo>
                  <a:lnTo>
                    <a:pt x="6" y="518"/>
                  </a:lnTo>
                  <a:lnTo>
                    <a:pt x="4" y="510"/>
                  </a:lnTo>
                  <a:lnTo>
                    <a:pt x="2" y="501"/>
                  </a:lnTo>
                  <a:lnTo>
                    <a:pt x="0" y="499"/>
                  </a:lnTo>
                  <a:lnTo>
                    <a:pt x="0" y="473"/>
                  </a:lnTo>
                  <a:lnTo>
                    <a:pt x="2" y="475"/>
                  </a:lnTo>
                  <a:lnTo>
                    <a:pt x="2" y="467"/>
                  </a:lnTo>
                  <a:lnTo>
                    <a:pt x="19" y="446"/>
                  </a:lnTo>
                  <a:lnTo>
                    <a:pt x="25" y="331"/>
                  </a:lnTo>
                  <a:lnTo>
                    <a:pt x="27" y="318"/>
                  </a:lnTo>
                  <a:lnTo>
                    <a:pt x="31" y="311"/>
                  </a:lnTo>
                  <a:lnTo>
                    <a:pt x="34" y="299"/>
                  </a:lnTo>
                  <a:lnTo>
                    <a:pt x="42" y="292"/>
                  </a:lnTo>
                </a:path>
              </a:pathLst>
            </a:custGeom>
            <a:solidFill>
              <a:srgbClr val="FFCC00"/>
            </a:solidFill>
            <a:ln w="254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838" name="Freeform 129"/>
            <p:cNvSpPr>
              <a:spLocks/>
            </p:cNvSpPr>
            <p:nvPr/>
          </p:nvSpPr>
          <p:spPr bwMode="auto">
            <a:xfrm>
              <a:off x="3267" y="3262"/>
              <a:ext cx="110" cy="165"/>
            </a:xfrm>
            <a:custGeom>
              <a:avLst/>
              <a:gdLst>
                <a:gd name="T0" fmla="*/ 0 w 110"/>
                <a:gd name="T1" fmla="*/ 164 h 165"/>
                <a:gd name="T2" fmla="*/ 21 w 110"/>
                <a:gd name="T3" fmla="*/ 132 h 165"/>
                <a:gd name="T4" fmla="*/ 36 w 110"/>
                <a:gd name="T5" fmla="*/ 103 h 165"/>
                <a:gd name="T6" fmla="*/ 53 w 110"/>
                <a:gd name="T7" fmla="*/ 73 h 165"/>
                <a:gd name="T8" fmla="*/ 79 w 110"/>
                <a:gd name="T9" fmla="*/ 34 h 165"/>
                <a:gd name="T10" fmla="*/ 96 w 110"/>
                <a:gd name="T11" fmla="*/ 5 h 165"/>
                <a:gd name="T12" fmla="*/ 102 w 110"/>
                <a:gd name="T13" fmla="*/ 2 h 165"/>
                <a:gd name="T14" fmla="*/ 109 w 110"/>
                <a:gd name="T15" fmla="*/ 0 h 165"/>
                <a:gd name="T16" fmla="*/ 94 w 110"/>
                <a:gd name="T17" fmla="*/ 20 h 165"/>
                <a:gd name="T18" fmla="*/ 83 w 110"/>
                <a:gd name="T19" fmla="*/ 39 h 165"/>
                <a:gd name="T20" fmla="*/ 70 w 110"/>
                <a:gd name="T21" fmla="*/ 58 h 165"/>
                <a:gd name="T22" fmla="*/ 58 w 110"/>
                <a:gd name="T23" fmla="*/ 79 h 165"/>
                <a:gd name="T24" fmla="*/ 38 w 110"/>
                <a:gd name="T25" fmla="*/ 113 h 165"/>
                <a:gd name="T26" fmla="*/ 24 w 110"/>
                <a:gd name="T27" fmla="*/ 139 h 165"/>
                <a:gd name="T28" fmla="*/ 15 w 110"/>
                <a:gd name="T29" fmla="*/ 156 h 165"/>
                <a:gd name="T30" fmla="*/ 13 w 110"/>
                <a:gd name="T31" fmla="*/ 164 h 165"/>
                <a:gd name="T32" fmla="*/ 0 w 110"/>
                <a:gd name="T33" fmla="*/ 164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165"/>
                <a:gd name="T53" fmla="*/ 110 w 110"/>
                <a:gd name="T54" fmla="*/ 165 h 1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165">
                  <a:moveTo>
                    <a:pt x="0" y="164"/>
                  </a:moveTo>
                  <a:lnTo>
                    <a:pt x="21" y="132"/>
                  </a:lnTo>
                  <a:lnTo>
                    <a:pt x="36" y="103"/>
                  </a:lnTo>
                  <a:lnTo>
                    <a:pt x="53" y="73"/>
                  </a:lnTo>
                  <a:lnTo>
                    <a:pt x="79" y="34"/>
                  </a:lnTo>
                  <a:lnTo>
                    <a:pt x="96" y="5"/>
                  </a:lnTo>
                  <a:lnTo>
                    <a:pt x="102" y="2"/>
                  </a:lnTo>
                  <a:lnTo>
                    <a:pt x="109" y="0"/>
                  </a:lnTo>
                  <a:lnTo>
                    <a:pt x="94" y="20"/>
                  </a:lnTo>
                  <a:lnTo>
                    <a:pt x="83" y="39"/>
                  </a:lnTo>
                  <a:lnTo>
                    <a:pt x="70" y="58"/>
                  </a:lnTo>
                  <a:lnTo>
                    <a:pt x="58" y="79"/>
                  </a:lnTo>
                  <a:lnTo>
                    <a:pt x="38" y="113"/>
                  </a:lnTo>
                  <a:lnTo>
                    <a:pt x="24" y="139"/>
                  </a:lnTo>
                  <a:lnTo>
                    <a:pt x="15" y="156"/>
                  </a:lnTo>
                  <a:lnTo>
                    <a:pt x="13" y="164"/>
                  </a:lnTo>
                  <a:lnTo>
                    <a:pt x="0" y="164"/>
                  </a:lnTo>
                </a:path>
              </a:pathLst>
            </a:custGeom>
            <a:solidFill>
              <a:srgbClr val="800000"/>
            </a:solidFill>
            <a:ln w="254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839" name="Freeform 130"/>
            <p:cNvSpPr>
              <a:spLocks/>
            </p:cNvSpPr>
            <p:nvPr/>
          </p:nvSpPr>
          <p:spPr bwMode="auto">
            <a:xfrm>
              <a:off x="3418" y="3429"/>
              <a:ext cx="32" cy="23"/>
            </a:xfrm>
            <a:custGeom>
              <a:avLst/>
              <a:gdLst>
                <a:gd name="T0" fmla="*/ 9 w 32"/>
                <a:gd name="T1" fmla="*/ 0 h 23"/>
                <a:gd name="T2" fmla="*/ 0 w 32"/>
                <a:gd name="T3" fmla="*/ 15 h 23"/>
                <a:gd name="T4" fmla="*/ 16 w 32"/>
                <a:gd name="T5" fmla="*/ 15 h 23"/>
                <a:gd name="T6" fmla="*/ 25 w 32"/>
                <a:gd name="T7" fmla="*/ 22 h 23"/>
                <a:gd name="T8" fmla="*/ 31 w 32"/>
                <a:gd name="T9" fmla="*/ 7 h 23"/>
                <a:gd name="T10" fmla="*/ 19 w 32"/>
                <a:gd name="T11" fmla="*/ 0 h 23"/>
                <a:gd name="T12" fmla="*/ 9 w 32"/>
                <a:gd name="T13" fmla="*/ 0 h 23"/>
                <a:gd name="T14" fmla="*/ 0 60000 65536"/>
                <a:gd name="T15" fmla="*/ 0 60000 65536"/>
                <a:gd name="T16" fmla="*/ 0 60000 65536"/>
                <a:gd name="T17" fmla="*/ 0 60000 65536"/>
                <a:gd name="T18" fmla="*/ 0 60000 65536"/>
                <a:gd name="T19" fmla="*/ 0 60000 65536"/>
                <a:gd name="T20" fmla="*/ 0 60000 65536"/>
                <a:gd name="T21" fmla="*/ 0 w 32"/>
                <a:gd name="T22" fmla="*/ 0 h 23"/>
                <a:gd name="T23" fmla="*/ 32 w 3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3">
                  <a:moveTo>
                    <a:pt x="9" y="0"/>
                  </a:moveTo>
                  <a:lnTo>
                    <a:pt x="0" y="15"/>
                  </a:lnTo>
                  <a:lnTo>
                    <a:pt x="16" y="15"/>
                  </a:lnTo>
                  <a:lnTo>
                    <a:pt x="25" y="22"/>
                  </a:lnTo>
                  <a:lnTo>
                    <a:pt x="31" y="7"/>
                  </a:lnTo>
                  <a:lnTo>
                    <a:pt x="19" y="0"/>
                  </a:lnTo>
                  <a:lnTo>
                    <a:pt x="9" y="0"/>
                  </a:lnTo>
                </a:path>
              </a:pathLst>
            </a:custGeom>
            <a:solidFill>
              <a:srgbClr val="6080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840" name="Rectangle 131"/>
            <p:cNvSpPr>
              <a:spLocks noChangeArrowheads="1"/>
            </p:cNvSpPr>
            <p:nvPr/>
          </p:nvSpPr>
          <p:spPr bwMode="auto">
            <a:xfrm>
              <a:off x="3586" y="3552"/>
              <a:ext cx="33" cy="43"/>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841" name="Freeform 132"/>
            <p:cNvSpPr>
              <a:spLocks/>
            </p:cNvSpPr>
            <p:nvPr/>
          </p:nvSpPr>
          <p:spPr bwMode="auto">
            <a:xfrm>
              <a:off x="3063" y="3699"/>
              <a:ext cx="190" cy="54"/>
            </a:xfrm>
            <a:custGeom>
              <a:avLst/>
              <a:gdLst>
                <a:gd name="T0" fmla="*/ 0 w 190"/>
                <a:gd name="T1" fmla="*/ 0 h 54"/>
                <a:gd name="T2" fmla="*/ 8 w 190"/>
                <a:gd name="T3" fmla="*/ 2 h 54"/>
                <a:gd name="T4" fmla="*/ 19 w 190"/>
                <a:gd name="T5" fmla="*/ 5 h 54"/>
                <a:gd name="T6" fmla="*/ 32 w 190"/>
                <a:gd name="T7" fmla="*/ 7 h 54"/>
                <a:gd name="T8" fmla="*/ 53 w 190"/>
                <a:gd name="T9" fmla="*/ 11 h 54"/>
                <a:gd name="T10" fmla="*/ 74 w 190"/>
                <a:gd name="T11" fmla="*/ 15 h 54"/>
                <a:gd name="T12" fmla="*/ 93 w 190"/>
                <a:gd name="T13" fmla="*/ 17 h 54"/>
                <a:gd name="T14" fmla="*/ 112 w 190"/>
                <a:gd name="T15" fmla="*/ 19 h 54"/>
                <a:gd name="T16" fmla="*/ 128 w 190"/>
                <a:gd name="T17" fmla="*/ 21 h 54"/>
                <a:gd name="T18" fmla="*/ 144 w 190"/>
                <a:gd name="T19" fmla="*/ 22 h 54"/>
                <a:gd name="T20" fmla="*/ 166 w 190"/>
                <a:gd name="T21" fmla="*/ 22 h 54"/>
                <a:gd name="T22" fmla="*/ 181 w 190"/>
                <a:gd name="T23" fmla="*/ 22 h 54"/>
                <a:gd name="T24" fmla="*/ 189 w 190"/>
                <a:gd name="T25" fmla="*/ 22 h 54"/>
                <a:gd name="T26" fmla="*/ 189 w 190"/>
                <a:gd name="T27" fmla="*/ 53 h 54"/>
                <a:gd name="T28" fmla="*/ 170 w 190"/>
                <a:gd name="T29" fmla="*/ 53 h 54"/>
                <a:gd name="T30" fmla="*/ 147 w 190"/>
                <a:gd name="T31" fmla="*/ 49 h 54"/>
                <a:gd name="T32" fmla="*/ 127 w 190"/>
                <a:gd name="T33" fmla="*/ 49 h 54"/>
                <a:gd name="T34" fmla="*/ 108 w 190"/>
                <a:gd name="T35" fmla="*/ 47 h 54"/>
                <a:gd name="T36" fmla="*/ 89 w 190"/>
                <a:gd name="T37" fmla="*/ 45 h 54"/>
                <a:gd name="T38" fmla="*/ 76 w 190"/>
                <a:gd name="T39" fmla="*/ 41 h 54"/>
                <a:gd name="T40" fmla="*/ 61 w 190"/>
                <a:gd name="T41" fmla="*/ 39 h 54"/>
                <a:gd name="T42" fmla="*/ 46 w 190"/>
                <a:gd name="T43" fmla="*/ 36 h 54"/>
                <a:gd name="T44" fmla="*/ 32 w 190"/>
                <a:gd name="T45" fmla="*/ 34 h 54"/>
                <a:gd name="T46" fmla="*/ 21 w 190"/>
                <a:gd name="T47" fmla="*/ 30 h 54"/>
                <a:gd name="T48" fmla="*/ 8 w 190"/>
                <a:gd name="T49" fmla="*/ 26 h 54"/>
                <a:gd name="T50" fmla="*/ 0 w 190"/>
                <a:gd name="T51" fmla="*/ 24 h 54"/>
                <a:gd name="T52" fmla="*/ 0 w 190"/>
                <a:gd name="T53" fmla="*/ 0 h 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0"/>
                <a:gd name="T82" fmla="*/ 0 h 54"/>
                <a:gd name="T83" fmla="*/ 190 w 190"/>
                <a:gd name="T84" fmla="*/ 54 h 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0" h="54">
                  <a:moveTo>
                    <a:pt x="0" y="0"/>
                  </a:moveTo>
                  <a:lnTo>
                    <a:pt x="8" y="2"/>
                  </a:lnTo>
                  <a:lnTo>
                    <a:pt x="19" y="5"/>
                  </a:lnTo>
                  <a:lnTo>
                    <a:pt x="32" y="7"/>
                  </a:lnTo>
                  <a:lnTo>
                    <a:pt x="53" y="11"/>
                  </a:lnTo>
                  <a:lnTo>
                    <a:pt x="74" y="15"/>
                  </a:lnTo>
                  <a:lnTo>
                    <a:pt x="93" y="17"/>
                  </a:lnTo>
                  <a:lnTo>
                    <a:pt x="112" y="19"/>
                  </a:lnTo>
                  <a:lnTo>
                    <a:pt x="128" y="21"/>
                  </a:lnTo>
                  <a:lnTo>
                    <a:pt x="144" y="22"/>
                  </a:lnTo>
                  <a:lnTo>
                    <a:pt x="166" y="22"/>
                  </a:lnTo>
                  <a:lnTo>
                    <a:pt x="181" y="22"/>
                  </a:lnTo>
                  <a:lnTo>
                    <a:pt x="189" y="22"/>
                  </a:lnTo>
                  <a:lnTo>
                    <a:pt x="189" y="53"/>
                  </a:lnTo>
                  <a:lnTo>
                    <a:pt x="170" y="53"/>
                  </a:lnTo>
                  <a:lnTo>
                    <a:pt x="147" y="49"/>
                  </a:lnTo>
                  <a:lnTo>
                    <a:pt x="127" y="49"/>
                  </a:lnTo>
                  <a:lnTo>
                    <a:pt x="108" y="47"/>
                  </a:lnTo>
                  <a:lnTo>
                    <a:pt x="89" y="45"/>
                  </a:lnTo>
                  <a:lnTo>
                    <a:pt x="76" y="41"/>
                  </a:lnTo>
                  <a:lnTo>
                    <a:pt x="61" y="39"/>
                  </a:lnTo>
                  <a:lnTo>
                    <a:pt x="46" y="36"/>
                  </a:lnTo>
                  <a:lnTo>
                    <a:pt x="32" y="34"/>
                  </a:lnTo>
                  <a:lnTo>
                    <a:pt x="21" y="30"/>
                  </a:lnTo>
                  <a:lnTo>
                    <a:pt x="8" y="26"/>
                  </a:lnTo>
                  <a:lnTo>
                    <a:pt x="0" y="24"/>
                  </a:lnTo>
                  <a:lnTo>
                    <a:pt x="0" y="0"/>
                  </a:lnTo>
                </a:path>
              </a:pathLst>
            </a:custGeom>
            <a:solidFill>
              <a:srgbClr val="FFCC00"/>
            </a:solidFill>
            <a:ln w="254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grpSp>
          <p:nvGrpSpPr>
            <p:cNvPr id="7842" name="Group 133"/>
            <p:cNvGrpSpPr>
              <a:grpSpLocks/>
            </p:cNvGrpSpPr>
            <p:nvPr/>
          </p:nvGrpSpPr>
          <p:grpSpPr bwMode="auto">
            <a:xfrm>
              <a:off x="3075" y="3573"/>
              <a:ext cx="168" cy="129"/>
              <a:chOff x="4546" y="3655"/>
              <a:chExt cx="168" cy="129"/>
            </a:xfrm>
          </p:grpSpPr>
          <p:sp>
            <p:nvSpPr>
              <p:cNvPr id="7881" name="Line 134"/>
              <p:cNvSpPr>
                <a:spLocks noChangeShapeType="1"/>
              </p:cNvSpPr>
              <p:nvPr/>
            </p:nvSpPr>
            <p:spPr bwMode="auto">
              <a:xfrm>
                <a:off x="4574" y="3667"/>
                <a:ext cx="92" cy="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882" name="Line 135"/>
              <p:cNvSpPr>
                <a:spLocks noChangeShapeType="1"/>
              </p:cNvSpPr>
              <p:nvPr/>
            </p:nvSpPr>
            <p:spPr bwMode="auto">
              <a:xfrm>
                <a:off x="4574" y="3679"/>
                <a:ext cx="92" cy="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883" name="Line 136"/>
              <p:cNvSpPr>
                <a:spLocks noChangeShapeType="1"/>
              </p:cNvSpPr>
              <p:nvPr/>
            </p:nvSpPr>
            <p:spPr bwMode="auto">
              <a:xfrm>
                <a:off x="4574" y="3692"/>
                <a:ext cx="92" cy="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884" name="Line 137"/>
              <p:cNvSpPr>
                <a:spLocks noChangeShapeType="1"/>
              </p:cNvSpPr>
              <p:nvPr/>
            </p:nvSpPr>
            <p:spPr bwMode="auto">
              <a:xfrm>
                <a:off x="4574" y="3701"/>
                <a:ext cx="92" cy="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885" name="Line 138"/>
              <p:cNvSpPr>
                <a:spLocks noChangeShapeType="1"/>
              </p:cNvSpPr>
              <p:nvPr/>
            </p:nvSpPr>
            <p:spPr bwMode="auto">
              <a:xfrm>
                <a:off x="4572" y="3714"/>
                <a:ext cx="94" cy="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886" name="Line 139"/>
              <p:cNvSpPr>
                <a:spLocks noChangeShapeType="1"/>
              </p:cNvSpPr>
              <p:nvPr/>
            </p:nvSpPr>
            <p:spPr bwMode="auto">
              <a:xfrm>
                <a:off x="4572" y="3726"/>
                <a:ext cx="94" cy="1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887" name="Line 140"/>
              <p:cNvSpPr>
                <a:spLocks noChangeShapeType="1"/>
              </p:cNvSpPr>
              <p:nvPr/>
            </p:nvSpPr>
            <p:spPr bwMode="auto">
              <a:xfrm>
                <a:off x="4572" y="3741"/>
                <a:ext cx="92" cy="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888" name="Line 141"/>
              <p:cNvSpPr>
                <a:spLocks noChangeShapeType="1"/>
              </p:cNvSpPr>
              <p:nvPr/>
            </p:nvSpPr>
            <p:spPr bwMode="auto">
              <a:xfrm>
                <a:off x="4571" y="3752"/>
                <a:ext cx="95" cy="1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889" name="Freeform 142"/>
              <p:cNvSpPr>
                <a:spLocks/>
              </p:cNvSpPr>
              <p:nvPr/>
            </p:nvSpPr>
            <p:spPr bwMode="auto">
              <a:xfrm>
                <a:off x="4546" y="3764"/>
                <a:ext cx="146" cy="20"/>
              </a:xfrm>
              <a:custGeom>
                <a:avLst/>
                <a:gdLst>
                  <a:gd name="T0" fmla="*/ 0 w 146"/>
                  <a:gd name="T1" fmla="*/ 0 h 20"/>
                  <a:gd name="T2" fmla="*/ 13 w 146"/>
                  <a:gd name="T3" fmla="*/ 2 h 20"/>
                  <a:gd name="T4" fmla="*/ 32 w 146"/>
                  <a:gd name="T5" fmla="*/ 5 h 20"/>
                  <a:gd name="T6" fmla="*/ 49 w 146"/>
                  <a:gd name="T7" fmla="*/ 7 h 20"/>
                  <a:gd name="T8" fmla="*/ 69 w 146"/>
                  <a:gd name="T9" fmla="*/ 9 h 20"/>
                  <a:gd name="T10" fmla="*/ 88 w 146"/>
                  <a:gd name="T11" fmla="*/ 13 h 20"/>
                  <a:gd name="T12" fmla="*/ 105 w 146"/>
                  <a:gd name="T13" fmla="*/ 15 h 20"/>
                  <a:gd name="T14" fmla="*/ 118 w 146"/>
                  <a:gd name="T15" fmla="*/ 17 h 20"/>
                  <a:gd name="T16" fmla="*/ 132 w 146"/>
                  <a:gd name="T17" fmla="*/ 19 h 20"/>
                  <a:gd name="T18" fmla="*/ 145 w 146"/>
                  <a:gd name="T19" fmla="*/ 19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
                  <a:gd name="T31" fmla="*/ 0 h 20"/>
                  <a:gd name="T32" fmla="*/ 146 w 146"/>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 h="20">
                    <a:moveTo>
                      <a:pt x="0" y="0"/>
                    </a:moveTo>
                    <a:lnTo>
                      <a:pt x="13" y="2"/>
                    </a:lnTo>
                    <a:lnTo>
                      <a:pt x="32" y="5"/>
                    </a:lnTo>
                    <a:lnTo>
                      <a:pt x="49" y="7"/>
                    </a:lnTo>
                    <a:lnTo>
                      <a:pt x="69" y="9"/>
                    </a:lnTo>
                    <a:lnTo>
                      <a:pt x="88" y="13"/>
                    </a:lnTo>
                    <a:lnTo>
                      <a:pt x="105" y="15"/>
                    </a:lnTo>
                    <a:lnTo>
                      <a:pt x="118" y="17"/>
                    </a:lnTo>
                    <a:lnTo>
                      <a:pt x="132" y="19"/>
                    </a:lnTo>
                    <a:lnTo>
                      <a:pt x="145" y="19"/>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890" name="Freeform 143"/>
              <p:cNvSpPr>
                <a:spLocks/>
              </p:cNvSpPr>
              <p:nvPr/>
            </p:nvSpPr>
            <p:spPr bwMode="auto">
              <a:xfrm>
                <a:off x="4557" y="3655"/>
                <a:ext cx="157" cy="14"/>
              </a:xfrm>
              <a:custGeom>
                <a:avLst/>
                <a:gdLst>
                  <a:gd name="T0" fmla="*/ 0 w 157"/>
                  <a:gd name="T1" fmla="*/ 0 h 14"/>
                  <a:gd name="T2" fmla="*/ 19 w 157"/>
                  <a:gd name="T3" fmla="*/ 1 h 14"/>
                  <a:gd name="T4" fmla="*/ 45 w 157"/>
                  <a:gd name="T5" fmla="*/ 3 h 14"/>
                  <a:gd name="T6" fmla="*/ 72 w 157"/>
                  <a:gd name="T7" fmla="*/ 7 h 14"/>
                  <a:gd name="T8" fmla="*/ 104 w 157"/>
                  <a:gd name="T9" fmla="*/ 11 h 14"/>
                  <a:gd name="T10" fmla="*/ 139 w 157"/>
                  <a:gd name="T11" fmla="*/ 13 h 14"/>
                  <a:gd name="T12" fmla="*/ 156 w 157"/>
                  <a:gd name="T13" fmla="*/ 13 h 14"/>
                  <a:gd name="T14" fmla="*/ 0 60000 65536"/>
                  <a:gd name="T15" fmla="*/ 0 60000 65536"/>
                  <a:gd name="T16" fmla="*/ 0 60000 65536"/>
                  <a:gd name="T17" fmla="*/ 0 60000 65536"/>
                  <a:gd name="T18" fmla="*/ 0 60000 65536"/>
                  <a:gd name="T19" fmla="*/ 0 60000 65536"/>
                  <a:gd name="T20" fmla="*/ 0 60000 65536"/>
                  <a:gd name="T21" fmla="*/ 0 w 157"/>
                  <a:gd name="T22" fmla="*/ 0 h 14"/>
                  <a:gd name="T23" fmla="*/ 157 w 157"/>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7" h="14">
                    <a:moveTo>
                      <a:pt x="0" y="0"/>
                    </a:moveTo>
                    <a:lnTo>
                      <a:pt x="19" y="1"/>
                    </a:lnTo>
                    <a:lnTo>
                      <a:pt x="45" y="3"/>
                    </a:lnTo>
                    <a:lnTo>
                      <a:pt x="72" y="7"/>
                    </a:lnTo>
                    <a:lnTo>
                      <a:pt x="104" y="11"/>
                    </a:lnTo>
                    <a:lnTo>
                      <a:pt x="139" y="13"/>
                    </a:lnTo>
                    <a:lnTo>
                      <a:pt x="156" y="13"/>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843" name="Group 144"/>
            <p:cNvGrpSpPr>
              <a:grpSpLocks/>
            </p:cNvGrpSpPr>
            <p:nvPr/>
          </p:nvGrpSpPr>
          <p:grpSpPr bwMode="auto">
            <a:xfrm>
              <a:off x="3065" y="3733"/>
              <a:ext cx="146" cy="23"/>
              <a:chOff x="4536" y="3815"/>
              <a:chExt cx="146" cy="23"/>
            </a:xfrm>
          </p:grpSpPr>
          <p:sp>
            <p:nvSpPr>
              <p:cNvPr id="7879" name="Freeform 145"/>
              <p:cNvSpPr>
                <a:spLocks/>
              </p:cNvSpPr>
              <p:nvPr/>
            </p:nvSpPr>
            <p:spPr bwMode="auto">
              <a:xfrm>
                <a:off x="4536" y="3815"/>
                <a:ext cx="138" cy="15"/>
              </a:xfrm>
              <a:custGeom>
                <a:avLst/>
                <a:gdLst>
                  <a:gd name="T0" fmla="*/ 0 w 138"/>
                  <a:gd name="T1" fmla="*/ 0 h 15"/>
                  <a:gd name="T2" fmla="*/ 14 w 138"/>
                  <a:gd name="T3" fmla="*/ 3 h 15"/>
                  <a:gd name="T4" fmla="*/ 30 w 138"/>
                  <a:gd name="T5" fmla="*/ 4 h 15"/>
                  <a:gd name="T6" fmla="*/ 48 w 138"/>
                  <a:gd name="T7" fmla="*/ 7 h 15"/>
                  <a:gd name="T8" fmla="*/ 62 w 138"/>
                  <a:gd name="T9" fmla="*/ 10 h 15"/>
                  <a:gd name="T10" fmla="*/ 78 w 138"/>
                  <a:gd name="T11" fmla="*/ 11 h 15"/>
                  <a:gd name="T12" fmla="*/ 94 w 138"/>
                  <a:gd name="T13" fmla="*/ 13 h 15"/>
                  <a:gd name="T14" fmla="*/ 111 w 138"/>
                  <a:gd name="T15" fmla="*/ 14 h 15"/>
                  <a:gd name="T16" fmla="*/ 137 w 138"/>
                  <a:gd name="T17" fmla="*/ 14 h 15"/>
                  <a:gd name="T18" fmla="*/ 0 w 138"/>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
                  <a:gd name="T31" fmla="*/ 0 h 15"/>
                  <a:gd name="T32" fmla="*/ 138 w 138"/>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 h="15">
                    <a:moveTo>
                      <a:pt x="0" y="0"/>
                    </a:moveTo>
                    <a:lnTo>
                      <a:pt x="14" y="3"/>
                    </a:lnTo>
                    <a:lnTo>
                      <a:pt x="30" y="4"/>
                    </a:lnTo>
                    <a:lnTo>
                      <a:pt x="48" y="7"/>
                    </a:lnTo>
                    <a:lnTo>
                      <a:pt x="62" y="10"/>
                    </a:lnTo>
                    <a:lnTo>
                      <a:pt x="78" y="11"/>
                    </a:lnTo>
                    <a:lnTo>
                      <a:pt x="94" y="13"/>
                    </a:lnTo>
                    <a:lnTo>
                      <a:pt x="111" y="14"/>
                    </a:lnTo>
                    <a:lnTo>
                      <a:pt x="137" y="14"/>
                    </a:lnTo>
                    <a:lnTo>
                      <a:pt x="0" y="0"/>
                    </a:lnTo>
                  </a:path>
                </a:pathLst>
              </a:custGeom>
              <a:solidFill>
                <a:srgbClr val="80808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880" name="Freeform 146"/>
              <p:cNvSpPr>
                <a:spLocks/>
              </p:cNvSpPr>
              <p:nvPr/>
            </p:nvSpPr>
            <p:spPr bwMode="auto">
              <a:xfrm>
                <a:off x="4536" y="3815"/>
                <a:ext cx="146" cy="23"/>
              </a:xfrm>
              <a:custGeom>
                <a:avLst/>
                <a:gdLst>
                  <a:gd name="T0" fmla="*/ 0 w 146"/>
                  <a:gd name="T1" fmla="*/ 0 h 23"/>
                  <a:gd name="T2" fmla="*/ 15 w 146"/>
                  <a:gd name="T3" fmla="*/ 5 h 23"/>
                  <a:gd name="T4" fmla="*/ 32 w 146"/>
                  <a:gd name="T5" fmla="*/ 7 h 23"/>
                  <a:gd name="T6" fmla="*/ 51 w 146"/>
                  <a:gd name="T7" fmla="*/ 11 h 23"/>
                  <a:gd name="T8" fmla="*/ 66 w 146"/>
                  <a:gd name="T9" fmla="*/ 15 h 23"/>
                  <a:gd name="T10" fmla="*/ 83 w 146"/>
                  <a:gd name="T11" fmla="*/ 17 h 23"/>
                  <a:gd name="T12" fmla="*/ 100 w 146"/>
                  <a:gd name="T13" fmla="*/ 20 h 23"/>
                  <a:gd name="T14" fmla="*/ 117 w 146"/>
                  <a:gd name="T15" fmla="*/ 22 h 23"/>
                  <a:gd name="T16" fmla="*/ 145 w 146"/>
                  <a:gd name="T17" fmla="*/ 22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23"/>
                  <a:gd name="T29" fmla="*/ 146 w 146"/>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23">
                    <a:moveTo>
                      <a:pt x="0" y="0"/>
                    </a:moveTo>
                    <a:lnTo>
                      <a:pt x="15" y="5"/>
                    </a:lnTo>
                    <a:lnTo>
                      <a:pt x="32" y="7"/>
                    </a:lnTo>
                    <a:lnTo>
                      <a:pt x="51" y="11"/>
                    </a:lnTo>
                    <a:lnTo>
                      <a:pt x="66" y="15"/>
                    </a:lnTo>
                    <a:lnTo>
                      <a:pt x="83" y="17"/>
                    </a:lnTo>
                    <a:lnTo>
                      <a:pt x="100" y="20"/>
                    </a:lnTo>
                    <a:lnTo>
                      <a:pt x="117" y="22"/>
                    </a:lnTo>
                    <a:lnTo>
                      <a:pt x="145" y="22"/>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844" name="Group 147"/>
            <p:cNvGrpSpPr>
              <a:grpSpLocks/>
            </p:cNvGrpSpPr>
            <p:nvPr/>
          </p:nvGrpSpPr>
          <p:grpSpPr bwMode="auto">
            <a:xfrm>
              <a:off x="3097" y="3761"/>
              <a:ext cx="114" cy="20"/>
              <a:chOff x="4568" y="3843"/>
              <a:chExt cx="114" cy="20"/>
            </a:xfrm>
          </p:grpSpPr>
          <p:sp>
            <p:nvSpPr>
              <p:cNvPr id="7877" name="Freeform 148"/>
              <p:cNvSpPr>
                <a:spLocks/>
              </p:cNvSpPr>
              <p:nvPr/>
            </p:nvSpPr>
            <p:spPr bwMode="auto">
              <a:xfrm>
                <a:off x="4568" y="3843"/>
                <a:ext cx="106" cy="12"/>
              </a:xfrm>
              <a:custGeom>
                <a:avLst/>
                <a:gdLst>
                  <a:gd name="T0" fmla="*/ 0 w 106"/>
                  <a:gd name="T1" fmla="*/ 0 h 12"/>
                  <a:gd name="T2" fmla="*/ 30 w 106"/>
                  <a:gd name="T3" fmla="*/ 5 h 12"/>
                  <a:gd name="T4" fmla="*/ 53 w 106"/>
                  <a:gd name="T5" fmla="*/ 8 h 12"/>
                  <a:gd name="T6" fmla="*/ 72 w 106"/>
                  <a:gd name="T7" fmla="*/ 10 h 12"/>
                  <a:gd name="T8" fmla="*/ 85 w 106"/>
                  <a:gd name="T9" fmla="*/ 11 h 12"/>
                  <a:gd name="T10" fmla="*/ 97 w 106"/>
                  <a:gd name="T11" fmla="*/ 11 h 12"/>
                  <a:gd name="T12" fmla="*/ 105 w 106"/>
                  <a:gd name="T13" fmla="*/ 11 h 12"/>
                  <a:gd name="T14" fmla="*/ 0 w 106"/>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106"/>
                  <a:gd name="T25" fmla="*/ 0 h 12"/>
                  <a:gd name="T26" fmla="*/ 106 w 106"/>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 h="12">
                    <a:moveTo>
                      <a:pt x="0" y="0"/>
                    </a:moveTo>
                    <a:lnTo>
                      <a:pt x="30" y="5"/>
                    </a:lnTo>
                    <a:lnTo>
                      <a:pt x="53" y="8"/>
                    </a:lnTo>
                    <a:lnTo>
                      <a:pt x="72" y="10"/>
                    </a:lnTo>
                    <a:lnTo>
                      <a:pt x="85" y="11"/>
                    </a:lnTo>
                    <a:lnTo>
                      <a:pt x="97" y="11"/>
                    </a:lnTo>
                    <a:lnTo>
                      <a:pt x="105" y="11"/>
                    </a:lnTo>
                    <a:lnTo>
                      <a:pt x="0" y="0"/>
                    </a:lnTo>
                  </a:path>
                </a:pathLst>
              </a:custGeom>
              <a:solidFill>
                <a:srgbClr val="80808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878" name="Freeform 149"/>
              <p:cNvSpPr>
                <a:spLocks/>
              </p:cNvSpPr>
              <p:nvPr/>
            </p:nvSpPr>
            <p:spPr bwMode="auto">
              <a:xfrm>
                <a:off x="4568" y="3843"/>
                <a:ext cx="114" cy="20"/>
              </a:xfrm>
              <a:custGeom>
                <a:avLst/>
                <a:gdLst>
                  <a:gd name="T0" fmla="*/ 0 w 114"/>
                  <a:gd name="T1" fmla="*/ 0 h 20"/>
                  <a:gd name="T2" fmla="*/ 32 w 114"/>
                  <a:gd name="T3" fmla="*/ 8 h 20"/>
                  <a:gd name="T4" fmla="*/ 57 w 114"/>
                  <a:gd name="T5" fmla="*/ 13 h 20"/>
                  <a:gd name="T6" fmla="*/ 78 w 114"/>
                  <a:gd name="T7" fmla="*/ 17 h 20"/>
                  <a:gd name="T8" fmla="*/ 91 w 114"/>
                  <a:gd name="T9" fmla="*/ 19 h 20"/>
                  <a:gd name="T10" fmla="*/ 104 w 114"/>
                  <a:gd name="T11" fmla="*/ 19 h 20"/>
                  <a:gd name="T12" fmla="*/ 113 w 114"/>
                  <a:gd name="T13" fmla="*/ 19 h 20"/>
                  <a:gd name="T14" fmla="*/ 0 60000 65536"/>
                  <a:gd name="T15" fmla="*/ 0 60000 65536"/>
                  <a:gd name="T16" fmla="*/ 0 60000 65536"/>
                  <a:gd name="T17" fmla="*/ 0 60000 65536"/>
                  <a:gd name="T18" fmla="*/ 0 60000 65536"/>
                  <a:gd name="T19" fmla="*/ 0 60000 65536"/>
                  <a:gd name="T20" fmla="*/ 0 60000 65536"/>
                  <a:gd name="T21" fmla="*/ 0 w 114"/>
                  <a:gd name="T22" fmla="*/ 0 h 20"/>
                  <a:gd name="T23" fmla="*/ 114 w 114"/>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 h="20">
                    <a:moveTo>
                      <a:pt x="0" y="0"/>
                    </a:moveTo>
                    <a:lnTo>
                      <a:pt x="32" y="8"/>
                    </a:lnTo>
                    <a:lnTo>
                      <a:pt x="57" y="13"/>
                    </a:lnTo>
                    <a:lnTo>
                      <a:pt x="78" y="17"/>
                    </a:lnTo>
                    <a:lnTo>
                      <a:pt x="91" y="19"/>
                    </a:lnTo>
                    <a:lnTo>
                      <a:pt x="104" y="19"/>
                    </a:lnTo>
                    <a:lnTo>
                      <a:pt x="113" y="19"/>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sp>
          <p:nvSpPr>
            <p:cNvPr id="7845" name="Freeform 150"/>
            <p:cNvSpPr>
              <a:spLocks/>
            </p:cNvSpPr>
            <p:nvPr/>
          </p:nvSpPr>
          <p:spPr bwMode="auto">
            <a:xfrm>
              <a:off x="3248" y="3780"/>
              <a:ext cx="35" cy="3"/>
            </a:xfrm>
            <a:custGeom>
              <a:avLst/>
              <a:gdLst>
                <a:gd name="T0" fmla="*/ 0 w 35"/>
                <a:gd name="T1" fmla="*/ 2 h 3"/>
                <a:gd name="T2" fmla="*/ 34 w 35"/>
                <a:gd name="T3" fmla="*/ 2 h 3"/>
                <a:gd name="T4" fmla="*/ 34 w 35"/>
                <a:gd name="T5" fmla="*/ 0 h 3"/>
                <a:gd name="T6" fmla="*/ 0 60000 65536"/>
                <a:gd name="T7" fmla="*/ 0 60000 65536"/>
                <a:gd name="T8" fmla="*/ 0 60000 65536"/>
                <a:gd name="T9" fmla="*/ 0 w 35"/>
                <a:gd name="T10" fmla="*/ 0 h 3"/>
                <a:gd name="T11" fmla="*/ 35 w 35"/>
                <a:gd name="T12" fmla="*/ 3 h 3"/>
              </a:gdLst>
              <a:ahLst/>
              <a:cxnLst>
                <a:cxn ang="T6">
                  <a:pos x="T0" y="T1"/>
                </a:cxn>
                <a:cxn ang="T7">
                  <a:pos x="T2" y="T3"/>
                </a:cxn>
                <a:cxn ang="T8">
                  <a:pos x="T4" y="T5"/>
                </a:cxn>
              </a:cxnLst>
              <a:rect l="T9" t="T10" r="T11" b="T12"/>
              <a:pathLst>
                <a:path w="35" h="3">
                  <a:moveTo>
                    <a:pt x="0" y="2"/>
                  </a:moveTo>
                  <a:lnTo>
                    <a:pt x="34" y="2"/>
                  </a:lnTo>
                  <a:lnTo>
                    <a:pt x="34" y="0"/>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846" name="Line 151"/>
            <p:cNvSpPr>
              <a:spLocks noChangeShapeType="1"/>
            </p:cNvSpPr>
            <p:nvPr/>
          </p:nvSpPr>
          <p:spPr bwMode="auto">
            <a:xfrm>
              <a:off x="3260" y="3723"/>
              <a:ext cx="4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847" name="Freeform 152"/>
            <p:cNvSpPr>
              <a:spLocks/>
            </p:cNvSpPr>
            <p:nvPr/>
          </p:nvSpPr>
          <p:spPr bwMode="auto">
            <a:xfrm>
              <a:off x="3088" y="3563"/>
              <a:ext cx="165" cy="154"/>
            </a:xfrm>
            <a:custGeom>
              <a:avLst/>
              <a:gdLst>
                <a:gd name="T0" fmla="*/ 0 w 165"/>
                <a:gd name="T1" fmla="*/ 0 h 154"/>
                <a:gd name="T2" fmla="*/ 24 w 165"/>
                <a:gd name="T3" fmla="*/ 2 h 154"/>
                <a:gd name="T4" fmla="*/ 56 w 165"/>
                <a:gd name="T5" fmla="*/ 4 h 154"/>
                <a:gd name="T6" fmla="*/ 102 w 165"/>
                <a:gd name="T7" fmla="*/ 10 h 154"/>
                <a:gd name="T8" fmla="*/ 124 w 165"/>
                <a:gd name="T9" fmla="*/ 11 h 154"/>
                <a:gd name="T10" fmla="*/ 143 w 165"/>
                <a:gd name="T11" fmla="*/ 13 h 154"/>
                <a:gd name="T12" fmla="*/ 149 w 165"/>
                <a:gd name="T13" fmla="*/ 13 h 154"/>
                <a:gd name="T14" fmla="*/ 156 w 165"/>
                <a:gd name="T15" fmla="*/ 13 h 154"/>
                <a:gd name="T16" fmla="*/ 164 w 165"/>
                <a:gd name="T17" fmla="*/ 11 h 154"/>
                <a:gd name="T18" fmla="*/ 164 w 165"/>
                <a:gd name="T19" fmla="*/ 153 h 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5"/>
                <a:gd name="T31" fmla="*/ 0 h 154"/>
                <a:gd name="T32" fmla="*/ 165 w 165"/>
                <a:gd name="T33" fmla="*/ 154 h 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5" h="154">
                  <a:moveTo>
                    <a:pt x="0" y="0"/>
                  </a:moveTo>
                  <a:lnTo>
                    <a:pt x="24" y="2"/>
                  </a:lnTo>
                  <a:lnTo>
                    <a:pt x="56" y="4"/>
                  </a:lnTo>
                  <a:lnTo>
                    <a:pt x="102" y="10"/>
                  </a:lnTo>
                  <a:lnTo>
                    <a:pt x="124" y="11"/>
                  </a:lnTo>
                  <a:lnTo>
                    <a:pt x="143" y="13"/>
                  </a:lnTo>
                  <a:lnTo>
                    <a:pt x="149" y="13"/>
                  </a:lnTo>
                  <a:lnTo>
                    <a:pt x="156" y="13"/>
                  </a:lnTo>
                  <a:lnTo>
                    <a:pt x="164" y="11"/>
                  </a:lnTo>
                  <a:lnTo>
                    <a:pt x="164" y="153"/>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848" name="Freeform 153"/>
            <p:cNvSpPr>
              <a:spLocks/>
            </p:cNvSpPr>
            <p:nvPr/>
          </p:nvSpPr>
          <p:spPr bwMode="auto">
            <a:xfrm>
              <a:off x="3231" y="3439"/>
              <a:ext cx="190" cy="135"/>
            </a:xfrm>
            <a:custGeom>
              <a:avLst/>
              <a:gdLst>
                <a:gd name="T0" fmla="*/ 0 w 190"/>
                <a:gd name="T1" fmla="*/ 134 h 135"/>
                <a:gd name="T2" fmla="*/ 2 w 190"/>
                <a:gd name="T3" fmla="*/ 122 h 135"/>
                <a:gd name="T4" fmla="*/ 4 w 190"/>
                <a:gd name="T5" fmla="*/ 113 h 135"/>
                <a:gd name="T6" fmla="*/ 6 w 190"/>
                <a:gd name="T7" fmla="*/ 105 h 135"/>
                <a:gd name="T8" fmla="*/ 8 w 190"/>
                <a:gd name="T9" fmla="*/ 98 h 135"/>
                <a:gd name="T10" fmla="*/ 13 w 190"/>
                <a:gd name="T11" fmla="*/ 92 h 135"/>
                <a:gd name="T12" fmla="*/ 17 w 190"/>
                <a:gd name="T13" fmla="*/ 86 h 135"/>
                <a:gd name="T14" fmla="*/ 23 w 190"/>
                <a:gd name="T15" fmla="*/ 85 h 135"/>
                <a:gd name="T16" fmla="*/ 175 w 190"/>
                <a:gd name="T17" fmla="*/ 17 h 135"/>
                <a:gd name="T18" fmla="*/ 179 w 190"/>
                <a:gd name="T19" fmla="*/ 15 h 135"/>
                <a:gd name="T20" fmla="*/ 183 w 190"/>
                <a:gd name="T21" fmla="*/ 11 h 135"/>
                <a:gd name="T22" fmla="*/ 189 w 190"/>
                <a:gd name="T23" fmla="*/ 0 h 1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0"/>
                <a:gd name="T37" fmla="*/ 0 h 135"/>
                <a:gd name="T38" fmla="*/ 190 w 190"/>
                <a:gd name="T39" fmla="*/ 135 h 1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0" h="135">
                  <a:moveTo>
                    <a:pt x="0" y="134"/>
                  </a:moveTo>
                  <a:lnTo>
                    <a:pt x="2" y="122"/>
                  </a:lnTo>
                  <a:lnTo>
                    <a:pt x="4" y="113"/>
                  </a:lnTo>
                  <a:lnTo>
                    <a:pt x="6" y="105"/>
                  </a:lnTo>
                  <a:lnTo>
                    <a:pt x="8" y="98"/>
                  </a:lnTo>
                  <a:lnTo>
                    <a:pt x="13" y="92"/>
                  </a:lnTo>
                  <a:lnTo>
                    <a:pt x="17" y="86"/>
                  </a:lnTo>
                  <a:lnTo>
                    <a:pt x="23" y="85"/>
                  </a:lnTo>
                  <a:lnTo>
                    <a:pt x="175" y="17"/>
                  </a:lnTo>
                  <a:lnTo>
                    <a:pt x="179" y="15"/>
                  </a:lnTo>
                  <a:lnTo>
                    <a:pt x="183" y="11"/>
                  </a:lnTo>
                  <a:lnTo>
                    <a:pt x="189" y="0"/>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849" name="Freeform 154"/>
            <p:cNvSpPr>
              <a:spLocks/>
            </p:cNvSpPr>
            <p:nvPr/>
          </p:nvSpPr>
          <p:spPr bwMode="auto">
            <a:xfrm>
              <a:off x="3248" y="3525"/>
              <a:ext cx="753" cy="49"/>
            </a:xfrm>
            <a:custGeom>
              <a:avLst/>
              <a:gdLst>
                <a:gd name="T0" fmla="*/ 0 w 753"/>
                <a:gd name="T1" fmla="*/ 48 h 49"/>
                <a:gd name="T2" fmla="*/ 13 w 753"/>
                <a:gd name="T3" fmla="*/ 44 h 49"/>
                <a:gd name="T4" fmla="*/ 68 w 753"/>
                <a:gd name="T5" fmla="*/ 34 h 49"/>
                <a:gd name="T6" fmla="*/ 138 w 753"/>
                <a:gd name="T7" fmla="*/ 31 h 49"/>
                <a:gd name="T8" fmla="*/ 209 w 753"/>
                <a:gd name="T9" fmla="*/ 25 h 49"/>
                <a:gd name="T10" fmla="*/ 377 w 753"/>
                <a:gd name="T11" fmla="*/ 16 h 49"/>
                <a:gd name="T12" fmla="*/ 752 w 753"/>
                <a:gd name="T13" fmla="*/ 0 h 49"/>
                <a:gd name="T14" fmla="*/ 0 60000 65536"/>
                <a:gd name="T15" fmla="*/ 0 60000 65536"/>
                <a:gd name="T16" fmla="*/ 0 60000 65536"/>
                <a:gd name="T17" fmla="*/ 0 60000 65536"/>
                <a:gd name="T18" fmla="*/ 0 60000 65536"/>
                <a:gd name="T19" fmla="*/ 0 60000 65536"/>
                <a:gd name="T20" fmla="*/ 0 60000 65536"/>
                <a:gd name="T21" fmla="*/ 0 w 753"/>
                <a:gd name="T22" fmla="*/ 0 h 49"/>
                <a:gd name="T23" fmla="*/ 753 w 753"/>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3" h="49">
                  <a:moveTo>
                    <a:pt x="0" y="48"/>
                  </a:moveTo>
                  <a:lnTo>
                    <a:pt x="13" y="44"/>
                  </a:lnTo>
                  <a:lnTo>
                    <a:pt x="68" y="34"/>
                  </a:lnTo>
                  <a:lnTo>
                    <a:pt x="138" y="31"/>
                  </a:lnTo>
                  <a:lnTo>
                    <a:pt x="209" y="25"/>
                  </a:lnTo>
                  <a:lnTo>
                    <a:pt x="377" y="16"/>
                  </a:lnTo>
                  <a:lnTo>
                    <a:pt x="752" y="0"/>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850" name="Freeform 155"/>
            <p:cNvSpPr>
              <a:spLocks/>
            </p:cNvSpPr>
            <p:nvPr/>
          </p:nvSpPr>
          <p:spPr bwMode="auto">
            <a:xfrm>
              <a:off x="3252" y="3539"/>
              <a:ext cx="749" cy="42"/>
            </a:xfrm>
            <a:custGeom>
              <a:avLst/>
              <a:gdLst>
                <a:gd name="T0" fmla="*/ 0 w 749"/>
                <a:gd name="T1" fmla="*/ 41 h 42"/>
                <a:gd name="T2" fmla="*/ 11 w 749"/>
                <a:gd name="T3" fmla="*/ 37 h 42"/>
                <a:gd name="T4" fmla="*/ 32 w 749"/>
                <a:gd name="T5" fmla="*/ 35 h 42"/>
                <a:gd name="T6" fmla="*/ 56 w 749"/>
                <a:gd name="T7" fmla="*/ 32 h 42"/>
                <a:gd name="T8" fmla="*/ 75 w 749"/>
                <a:gd name="T9" fmla="*/ 32 h 42"/>
                <a:gd name="T10" fmla="*/ 149 w 749"/>
                <a:gd name="T11" fmla="*/ 26 h 42"/>
                <a:gd name="T12" fmla="*/ 247 w 749"/>
                <a:gd name="T13" fmla="*/ 18 h 42"/>
                <a:gd name="T14" fmla="*/ 471 w 749"/>
                <a:gd name="T15" fmla="*/ 9 h 42"/>
                <a:gd name="T16" fmla="*/ 624 w 749"/>
                <a:gd name="T17" fmla="*/ 3 h 42"/>
                <a:gd name="T18" fmla="*/ 748 w 749"/>
                <a:gd name="T19" fmla="*/ 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9"/>
                <a:gd name="T31" fmla="*/ 0 h 42"/>
                <a:gd name="T32" fmla="*/ 749 w 749"/>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9" h="42">
                  <a:moveTo>
                    <a:pt x="0" y="41"/>
                  </a:moveTo>
                  <a:lnTo>
                    <a:pt x="11" y="37"/>
                  </a:lnTo>
                  <a:lnTo>
                    <a:pt x="32" y="35"/>
                  </a:lnTo>
                  <a:lnTo>
                    <a:pt x="56" y="32"/>
                  </a:lnTo>
                  <a:lnTo>
                    <a:pt x="75" y="32"/>
                  </a:lnTo>
                  <a:lnTo>
                    <a:pt x="149" y="26"/>
                  </a:lnTo>
                  <a:lnTo>
                    <a:pt x="247" y="18"/>
                  </a:lnTo>
                  <a:lnTo>
                    <a:pt x="471" y="9"/>
                  </a:lnTo>
                  <a:lnTo>
                    <a:pt x="624" y="3"/>
                  </a:lnTo>
                  <a:lnTo>
                    <a:pt x="748" y="0"/>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851" name="Freeform 156"/>
            <p:cNvSpPr>
              <a:spLocks/>
            </p:cNvSpPr>
            <p:nvPr/>
          </p:nvSpPr>
          <p:spPr bwMode="auto">
            <a:xfrm>
              <a:off x="3252" y="3576"/>
              <a:ext cx="738" cy="107"/>
            </a:xfrm>
            <a:custGeom>
              <a:avLst/>
              <a:gdLst>
                <a:gd name="T0" fmla="*/ 0 w 738"/>
                <a:gd name="T1" fmla="*/ 106 h 107"/>
                <a:gd name="T2" fmla="*/ 38 w 738"/>
                <a:gd name="T3" fmla="*/ 106 h 107"/>
                <a:gd name="T4" fmla="*/ 41 w 738"/>
                <a:gd name="T5" fmla="*/ 95 h 107"/>
                <a:gd name="T6" fmla="*/ 45 w 738"/>
                <a:gd name="T7" fmla="*/ 85 h 107"/>
                <a:gd name="T8" fmla="*/ 49 w 738"/>
                <a:gd name="T9" fmla="*/ 72 h 107"/>
                <a:gd name="T10" fmla="*/ 53 w 738"/>
                <a:gd name="T11" fmla="*/ 61 h 107"/>
                <a:gd name="T12" fmla="*/ 56 w 738"/>
                <a:gd name="T13" fmla="*/ 55 h 107"/>
                <a:gd name="T14" fmla="*/ 62 w 738"/>
                <a:gd name="T15" fmla="*/ 47 h 107"/>
                <a:gd name="T16" fmla="*/ 66 w 738"/>
                <a:gd name="T17" fmla="*/ 42 h 107"/>
                <a:gd name="T18" fmla="*/ 70 w 738"/>
                <a:gd name="T19" fmla="*/ 38 h 107"/>
                <a:gd name="T20" fmla="*/ 75 w 738"/>
                <a:gd name="T21" fmla="*/ 30 h 107"/>
                <a:gd name="T22" fmla="*/ 81 w 738"/>
                <a:gd name="T23" fmla="*/ 25 h 107"/>
                <a:gd name="T24" fmla="*/ 88 w 738"/>
                <a:gd name="T25" fmla="*/ 23 h 107"/>
                <a:gd name="T26" fmla="*/ 94 w 738"/>
                <a:gd name="T27" fmla="*/ 19 h 107"/>
                <a:gd name="T28" fmla="*/ 102 w 738"/>
                <a:gd name="T29" fmla="*/ 17 h 107"/>
                <a:gd name="T30" fmla="*/ 111 w 738"/>
                <a:gd name="T31" fmla="*/ 17 h 107"/>
                <a:gd name="T32" fmla="*/ 122 w 738"/>
                <a:gd name="T33" fmla="*/ 19 h 107"/>
                <a:gd name="T34" fmla="*/ 132 w 738"/>
                <a:gd name="T35" fmla="*/ 23 h 107"/>
                <a:gd name="T36" fmla="*/ 141 w 738"/>
                <a:gd name="T37" fmla="*/ 32 h 107"/>
                <a:gd name="T38" fmla="*/ 147 w 738"/>
                <a:gd name="T39" fmla="*/ 38 h 107"/>
                <a:gd name="T40" fmla="*/ 153 w 738"/>
                <a:gd name="T41" fmla="*/ 47 h 107"/>
                <a:gd name="T42" fmla="*/ 158 w 738"/>
                <a:gd name="T43" fmla="*/ 55 h 107"/>
                <a:gd name="T44" fmla="*/ 162 w 738"/>
                <a:gd name="T45" fmla="*/ 62 h 107"/>
                <a:gd name="T46" fmla="*/ 166 w 738"/>
                <a:gd name="T47" fmla="*/ 70 h 107"/>
                <a:gd name="T48" fmla="*/ 168 w 738"/>
                <a:gd name="T49" fmla="*/ 79 h 107"/>
                <a:gd name="T50" fmla="*/ 171 w 738"/>
                <a:gd name="T51" fmla="*/ 87 h 107"/>
                <a:gd name="T52" fmla="*/ 171 w 738"/>
                <a:gd name="T53" fmla="*/ 95 h 107"/>
                <a:gd name="T54" fmla="*/ 173 w 738"/>
                <a:gd name="T55" fmla="*/ 98 h 107"/>
                <a:gd name="T56" fmla="*/ 175 w 738"/>
                <a:gd name="T57" fmla="*/ 100 h 107"/>
                <a:gd name="T58" fmla="*/ 185 w 738"/>
                <a:gd name="T59" fmla="*/ 96 h 107"/>
                <a:gd name="T60" fmla="*/ 505 w 738"/>
                <a:gd name="T61" fmla="*/ 83 h 107"/>
                <a:gd name="T62" fmla="*/ 562 w 738"/>
                <a:gd name="T63" fmla="*/ 78 h 107"/>
                <a:gd name="T64" fmla="*/ 567 w 738"/>
                <a:gd name="T65" fmla="*/ 59 h 107"/>
                <a:gd name="T66" fmla="*/ 571 w 738"/>
                <a:gd name="T67" fmla="*/ 46 h 107"/>
                <a:gd name="T68" fmla="*/ 579 w 738"/>
                <a:gd name="T69" fmla="*/ 32 h 107"/>
                <a:gd name="T70" fmla="*/ 584 w 738"/>
                <a:gd name="T71" fmla="*/ 23 h 107"/>
                <a:gd name="T72" fmla="*/ 592 w 738"/>
                <a:gd name="T73" fmla="*/ 12 h 107"/>
                <a:gd name="T74" fmla="*/ 599 w 738"/>
                <a:gd name="T75" fmla="*/ 6 h 107"/>
                <a:gd name="T76" fmla="*/ 611 w 738"/>
                <a:gd name="T77" fmla="*/ 0 h 107"/>
                <a:gd name="T78" fmla="*/ 620 w 738"/>
                <a:gd name="T79" fmla="*/ 0 h 107"/>
                <a:gd name="T80" fmla="*/ 631 w 738"/>
                <a:gd name="T81" fmla="*/ 4 h 107"/>
                <a:gd name="T82" fmla="*/ 645 w 738"/>
                <a:gd name="T83" fmla="*/ 13 h 107"/>
                <a:gd name="T84" fmla="*/ 656 w 738"/>
                <a:gd name="T85" fmla="*/ 27 h 107"/>
                <a:gd name="T86" fmla="*/ 663 w 738"/>
                <a:gd name="T87" fmla="*/ 47 h 107"/>
                <a:gd name="T88" fmla="*/ 673 w 738"/>
                <a:gd name="T89" fmla="*/ 68 h 107"/>
                <a:gd name="T90" fmla="*/ 737 w 738"/>
                <a:gd name="T91" fmla="*/ 68 h 1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107"/>
                <a:gd name="T140" fmla="*/ 738 w 738"/>
                <a:gd name="T141" fmla="*/ 107 h 1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107">
                  <a:moveTo>
                    <a:pt x="0" y="106"/>
                  </a:moveTo>
                  <a:lnTo>
                    <a:pt x="38" y="106"/>
                  </a:lnTo>
                  <a:lnTo>
                    <a:pt x="41" y="95"/>
                  </a:lnTo>
                  <a:lnTo>
                    <a:pt x="45" y="85"/>
                  </a:lnTo>
                  <a:lnTo>
                    <a:pt x="49" y="72"/>
                  </a:lnTo>
                  <a:lnTo>
                    <a:pt x="53" y="61"/>
                  </a:lnTo>
                  <a:lnTo>
                    <a:pt x="56" y="55"/>
                  </a:lnTo>
                  <a:lnTo>
                    <a:pt x="62" y="47"/>
                  </a:lnTo>
                  <a:lnTo>
                    <a:pt x="66" y="42"/>
                  </a:lnTo>
                  <a:lnTo>
                    <a:pt x="70" y="38"/>
                  </a:lnTo>
                  <a:lnTo>
                    <a:pt x="75" y="30"/>
                  </a:lnTo>
                  <a:lnTo>
                    <a:pt x="81" y="25"/>
                  </a:lnTo>
                  <a:lnTo>
                    <a:pt x="88" y="23"/>
                  </a:lnTo>
                  <a:lnTo>
                    <a:pt x="94" y="19"/>
                  </a:lnTo>
                  <a:lnTo>
                    <a:pt x="102" y="17"/>
                  </a:lnTo>
                  <a:lnTo>
                    <a:pt x="111" y="17"/>
                  </a:lnTo>
                  <a:lnTo>
                    <a:pt x="122" y="19"/>
                  </a:lnTo>
                  <a:lnTo>
                    <a:pt x="132" y="23"/>
                  </a:lnTo>
                  <a:lnTo>
                    <a:pt x="141" y="32"/>
                  </a:lnTo>
                  <a:lnTo>
                    <a:pt x="147" y="38"/>
                  </a:lnTo>
                  <a:lnTo>
                    <a:pt x="153" y="47"/>
                  </a:lnTo>
                  <a:lnTo>
                    <a:pt x="158" y="55"/>
                  </a:lnTo>
                  <a:lnTo>
                    <a:pt x="162" y="62"/>
                  </a:lnTo>
                  <a:lnTo>
                    <a:pt x="166" y="70"/>
                  </a:lnTo>
                  <a:lnTo>
                    <a:pt x="168" y="79"/>
                  </a:lnTo>
                  <a:lnTo>
                    <a:pt x="171" y="87"/>
                  </a:lnTo>
                  <a:lnTo>
                    <a:pt x="171" y="95"/>
                  </a:lnTo>
                  <a:lnTo>
                    <a:pt x="173" y="98"/>
                  </a:lnTo>
                  <a:lnTo>
                    <a:pt x="175" y="100"/>
                  </a:lnTo>
                  <a:lnTo>
                    <a:pt x="185" y="96"/>
                  </a:lnTo>
                  <a:lnTo>
                    <a:pt x="505" y="83"/>
                  </a:lnTo>
                  <a:lnTo>
                    <a:pt x="562" y="78"/>
                  </a:lnTo>
                  <a:lnTo>
                    <a:pt x="567" y="59"/>
                  </a:lnTo>
                  <a:lnTo>
                    <a:pt x="571" y="46"/>
                  </a:lnTo>
                  <a:lnTo>
                    <a:pt x="579" y="32"/>
                  </a:lnTo>
                  <a:lnTo>
                    <a:pt x="584" y="23"/>
                  </a:lnTo>
                  <a:lnTo>
                    <a:pt x="592" y="12"/>
                  </a:lnTo>
                  <a:lnTo>
                    <a:pt x="599" y="6"/>
                  </a:lnTo>
                  <a:lnTo>
                    <a:pt x="611" y="0"/>
                  </a:lnTo>
                  <a:lnTo>
                    <a:pt x="620" y="0"/>
                  </a:lnTo>
                  <a:lnTo>
                    <a:pt x="631" y="4"/>
                  </a:lnTo>
                  <a:lnTo>
                    <a:pt x="645" y="13"/>
                  </a:lnTo>
                  <a:lnTo>
                    <a:pt x="656" y="27"/>
                  </a:lnTo>
                  <a:lnTo>
                    <a:pt x="663" y="47"/>
                  </a:lnTo>
                  <a:lnTo>
                    <a:pt x="673" y="68"/>
                  </a:lnTo>
                  <a:lnTo>
                    <a:pt x="737" y="68"/>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852" name="Freeform 157"/>
            <p:cNvSpPr>
              <a:spLocks/>
            </p:cNvSpPr>
            <p:nvPr/>
          </p:nvSpPr>
          <p:spPr bwMode="auto">
            <a:xfrm>
              <a:off x="3936" y="3269"/>
              <a:ext cx="58" cy="493"/>
            </a:xfrm>
            <a:custGeom>
              <a:avLst/>
              <a:gdLst>
                <a:gd name="T0" fmla="*/ 0 w 58"/>
                <a:gd name="T1" fmla="*/ 0 h 493"/>
                <a:gd name="T2" fmla="*/ 36 w 58"/>
                <a:gd name="T3" fmla="*/ 134 h 493"/>
                <a:gd name="T4" fmla="*/ 42 w 58"/>
                <a:gd name="T5" fmla="*/ 164 h 493"/>
                <a:gd name="T6" fmla="*/ 47 w 58"/>
                <a:gd name="T7" fmla="*/ 196 h 493"/>
                <a:gd name="T8" fmla="*/ 51 w 58"/>
                <a:gd name="T9" fmla="*/ 223 h 493"/>
                <a:gd name="T10" fmla="*/ 55 w 58"/>
                <a:gd name="T11" fmla="*/ 249 h 493"/>
                <a:gd name="T12" fmla="*/ 57 w 58"/>
                <a:gd name="T13" fmla="*/ 285 h 493"/>
                <a:gd name="T14" fmla="*/ 57 w 58"/>
                <a:gd name="T15" fmla="*/ 345 h 493"/>
                <a:gd name="T16" fmla="*/ 55 w 58"/>
                <a:gd name="T17" fmla="*/ 381 h 493"/>
                <a:gd name="T18" fmla="*/ 55 w 58"/>
                <a:gd name="T19" fmla="*/ 386 h 493"/>
                <a:gd name="T20" fmla="*/ 51 w 58"/>
                <a:gd name="T21" fmla="*/ 396 h 493"/>
                <a:gd name="T22" fmla="*/ 47 w 58"/>
                <a:gd name="T23" fmla="*/ 409 h 493"/>
                <a:gd name="T24" fmla="*/ 45 w 58"/>
                <a:gd name="T25" fmla="*/ 437 h 493"/>
                <a:gd name="T26" fmla="*/ 44 w 58"/>
                <a:gd name="T27" fmla="*/ 462 h 493"/>
                <a:gd name="T28" fmla="*/ 42 w 58"/>
                <a:gd name="T29" fmla="*/ 477 h 493"/>
                <a:gd name="T30" fmla="*/ 44 w 58"/>
                <a:gd name="T31" fmla="*/ 492 h 4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493"/>
                <a:gd name="T50" fmla="*/ 58 w 58"/>
                <a:gd name="T51" fmla="*/ 493 h 49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493">
                  <a:moveTo>
                    <a:pt x="0" y="0"/>
                  </a:moveTo>
                  <a:lnTo>
                    <a:pt x="36" y="134"/>
                  </a:lnTo>
                  <a:lnTo>
                    <a:pt x="42" y="164"/>
                  </a:lnTo>
                  <a:lnTo>
                    <a:pt x="47" y="196"/>
                  </a:lnTo>
                  <a:lnTo>
                    <a:pt x="51" y="223"/>
                  </a:lnTo>
                  <a:lnTo>
                    <a:pt x="55" y="249"/>
                  </a:lnTo>
                  <a:lnTo>
                    <a:pt x="57" y="285"/>
                  </a:lnTo>
                  <a:lnTo>
                    <a:pt x="57" y="345"/>
                  </a:lnTo>
                  <a:lnTo>
                    <a:pt x="55" y="381"/>
                  </a:lnTo>
                  <a:lnTo>
                    <a:pt x="55" y="386"/>
                  </a:lnTo>
                  <a:lnTo>
                    <a:pt x="51" y="396"/>
                  </a:lnTo>
                  <a:lnTo>
                    <a:pt x="47" y="409"/>
                  </a:lnTo>
                  <a:lnTo>
                    <a:pt x="45" y="437"/>
                  </a:lnTo>
                  <a:lnTo>
                    <a:pt x="44" y="462"/>
                  </a:lnTo>
                  <a:lnTo>
                    <a:pt x="42" y="477"/>
                  </a:lnTo>
                  <a:lnTo>
                    <a:pt x="44" y="492"/>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853" name="Freeform 158"/>
            <p:cNvSpPr>
              <a:spLocks/>
            </p:cNvSpPr>
            <p:nvPr/>
          </p:nvSpPr>
          <p:spPr bwMode="auto">
            <a:xfrm>
              <a:off x="3420" y="3691"/>
              <a:ext cx="397" cy="26"/>
            </a:xfrm>
            <a:custGeom>
              <a:avLst/>
              <a:gdLst>
                <a:gd name="T0" fmla="*/ 0 w 397"/>
                <a:gd name="T1" fmla="*/ 25 h 26"/>
                <a:gd name="T2" fmla="*/ 260 w 397"/>
                <a:gd name="T3" fmla="*/ 10 h 26"/>
                <a:gd name="T4" fmla="*/ 396 w 397"/>
                <a:gd name="T5" fmla="*/ 0 h 26"/>
                <a:gd name="T6" fmla="*/ 0 60000 65536"/>
                <a:gd name="T7" fmla="*/ 0 60000 65536"/>
                <a:gd name="T8" fmla="*/ 0 60000 65536"/>
                <a:gd name="T9" fmla="*/ 0 w 397"/>
                <a:gd name="T10" fmla="*/ 0 h 26"/>
                <a:gd name="T11" fmla="*/ 397 w 397"/>
                <a:gd name="T12" fmla="*/ 26 h 26"/>
              </a:gdLst>
              <a:ahLst/>
              <a:cxnLst>
                <a:cxn ang="T6">
                  <a:pos x="T0" y="T1"/>
                </a:cxn>
                <a:cxn ang="T7">
                  <a:pos x="T2" y="T3"/>
                </a:cxn>
                <a:cxn ang="T8">
                  <a:pos x="T4" y="T5"/>
                </a:cxn>
              </a:cxnLst>
              <a:rect l="T9" t="T10" r="T11" b="T12"/>
              <a:pathLst>
                <a:path w="397" h="26">
                  <a:moveTo>
                    <a:pt x="0" y="25"/>
                  </a:moveTo>
                  <a:lnTo>
                    <a:pt x="260" y="10"/>
                  </a:lnTo>
                  <a:lnTo>
                    <a:pt x="396" y="0"/>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854" name="Freeform 159"/>
            <p:cNvSpPr>
              <a:spLocks/>
            </p:cNvSpPr>
            <p:nvPr/>
          </p:nvSpPr>
          <p:spPr bwMode="auto">
            <a:xfrm>
              <a:off x="3433" y="3260"/>
              <a:ext cx="514" cy="180"/>
            </a:xfrm>
            <a:custGeom>
              <a:avLst/>
              <a:gdLst>
                <a:gd name="T0" fmla="*/ 0 w 514"/>
                <a:gd name="T1" fmla="*/ 179 h 180"/>
                <a:gd name="T2" fmla="*/ 30 w 514"/>
                <a:gd name="T3" fmla="*/ 109 h 180"/>
                <a:gd name="T4" fmla="*/ 51 w 514"/>
                <a:gd name="T5" fmla="*/ 62 h 180"/>
                <a:gd name="T6" fmla="*/ 60 w 514"/>
                <a:gd name="T7" fmla="*/ 41 h 180"/>
                <a:gd name="T8" fmla="*/ 66 w 514"/>
                <a:gd name="T9" fmla="*/ 26 h 180"/>
                <a:gd name="T10" fmla="*/ 73 w 514"/>
                <a:gd name="T11" fmla="*/ 17 h 180"/>
                <a:gd name="T12" fmla="*/ 83 w 514"/>
                <a:gd name="T13" fmla="*/ 7 h 180"/>
                <a:gd name="T14" fmla="*/ 92 w 514"/>
                <a:gd name="T15" fmla="*/ 2 h 180"/>
                <a:gd name="T16" fmla="*/ 98 w 514"/>
                <a:gd name="T17" fmla="*/ 0 h 180"/>
                <a:gd name="T18" fmla="*/ 375 w 514"/>
                <a:gd name="T19" fmla="*/ 0 h 180"/>
                <a:gd name="T20" fmla="*/ 513 w 514"/>
                <a:gd name="T21" fmla="*/ 5 h 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4"/>
                <a:gd name="T34" fmla="*/ 0 h 180"/>
                <a:gd name="T35" fmla="*/ 514 w 514"/>
                <a:gd name="T36" fmla="*/ 180 h 1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4" h="180">
                  <a:moveTo>
                    <a:pt x="0" y="179"/>
                  </a:moveTo>
                  <a:lnTo>
                    <a:pt x="30" y="109"/>
                  </a:lnTo>
                  <a:lnTo>
                    <a:pt x="51" y="62"/>
                  </a:lnTo>
                  <a:lnTo>
                    <a:pt x="60" y="41"/>
                  </a:lnTo>
                  <a:lnTo>
                    <a:pt x="66" y="26"/>
                  </a:lnTo>
                  <a:lnTo>
                    <a:pt x="73" y="17"/>
                  </a:lnTo>
                  <a:lnTo>
                    <a:pt x="83" y="7"/>
                  </a:lnTo>
                  <a:lnTo>
                    <a:pt x="92" y="2"/>
                  </a:lnTo>
                  <a:lnTo>
                    <a:pt x="98" y="0"/>
                  </a:lnTo>
                  <a:lnTo>
                    <a:pt x="375" y="0"/>
                  </a:lnTo>
                  <a:lnTo>
                    <a:pt x="513" y="5"/>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855" name="Freeform 160"/>
            <p:cNvSpPr>
              <a:spLocks/>
            </p:cNvSpPr>
            <p:nvPr/>
          </p:nvSpPr>
          <p:spPr bwMode="auto">
            <a:xfrm>
              <a:off x="3429" y="3262"/>
              <a:ext cx="195" cy="519"/>
            </a:xfrm>
            <a:custGeom>
              <a:avLst/>
              <a:gdLst>
                <a:gd name="T0" fmla="*/ 175 w 195"/>
                <a:gd name="T1" fmla="*/ 0 h 519"/>
                <a:gd name="T2" fmla="*/ 190 w 195"/>
                <a:gd name="T3" fmla="*/ 197 h 519"/>
                <a:gd name="T4" fmla="*/ 190 w 195"/>
                <a:gd name="T5" fmla="*/ 230 h 519"/>
                <a:gd name="T6" fmla="*/ 192 w 195"/>
                <a:gd name="T7" fmla="*/ 275 h 519"/>
                <a:gd name="T8" fmla="*/ 194 w 195"/>
                <a:gd name="T9" fmla="*/ 322 h 519"/>
                <a:gd name="T10" fmla="*/ 194 w 195"/>
                <a:gd name="T11" fmla="*/ 354 h 519"/>
                <a:gd name="T12" fmla="*/ 194 w 195"/>
                <a:gd name="T13" fmla="*/ 399 h 519"/>
                <a:gd name="T14" fmla="*/ 192 w 195"/>
                <a:gd name="T15" fmla="*/ 437 h 519"/>
                <a:gd name="T16" fmla="*/ 190 w 195"/>
                <a:gd name="T17" fmla="*/ 474 h 519"/>
                <a:gd name="T18" fmla="*/ 187 w 195"/>
                <a:gd name="T19" fmla="*/ 507 h 519"/>
                <a:gd name="T20" fmla="*/ 11 w 195"/>
                <a:gd name="T21" fmla="*/ 518 h 519"/>
                <a:gd name="T22" fmla="*/ 8 w 195"/>
                <a:gd name="T23" fmla="*/ 461 h 519"/>
                <a:gd name="T24" fmla="*/ 6 w 195"/>
                <a:gd name="T25" fmla="*/ 412 h 519"/>
                <a:gd name="T26" fmla="*/ 2 w 195"/>
                <a:gd name="T27" fmla="*/ 309 h 519"/>
                <a:gd name="T28" fmla="*/ 2 w 195"/>
                <a:gd name="T29" fmla="*/ 256 h 519"/>
                <a:gd name="T30" fmla="*/ 0 w 195"/>
                <a:gd name="T31" fmla="*/ 216 h 519"/>
                <a:gd name="T32" fmla="*/ 0 w 195"/>
                <a:gd name="T33" fmla="*/ 197 h 519"/>
                <a:gd name="T34" fmla="*/ 0 w 195"/>
                <a:gd name="T35" fmla="*/ 188 h 519"/>
                <a:gd name="T36" fmla="*/ 0 w 195"/>
                <a:gd name="T37" fmla="*/ 182 h 519"/>
                <a:gd name="T38" fmla="*/ 2 w 195"/>
                <a:gd name="T39" fmla="*/ 179 h 519"/>
                <a:gd name="T40" fmla="*/ 6 w 195"/>
                <a:gd name="T41" fmla="*/ 173 h 5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5"/>
                <a:gd name="T64" fmla="*/ 0 h 519"/>
                <a:gd name="T65" fmla="*/ 195 w 195"/>
                <a:gd name="T66" fmla="*/ 519 h 5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5" h="519">
                  <a:moveTo>
                    <a:pt x="175" y="0"/>
                  </a:moveTo>
                  <a:lnTo>
                    <a:pt x="190" y="197"/>
                  </a:lnTo>
                  <a:lnTo>
                    <a:pt x="190" y="230"/>
                  </a:lnTo>
                  <a:lnTo>
                    <a:pt x="192" y="275"/>
                  </a:lnTo>
                  <a:lnTo>
                    <a:pt x="194" y="322"/>
                  </a:lnTo>
                  <a:lnTo>
                    <a:pt x="194" y="354"/>
                  </a:lnTo>
                  <a:lnTo>
                    <a:pt x="194" y="399"/>
                  </a:lnTo>
                  <a:lnTo>
                    <a:pt x="192" y="437"/>
                  </a:lnTo>
                  <a:lnTo>
                    <a:pt x="190" y="474"/>
                  </a:lnTo>
                  <a:lnTo>
                    <a:pt x="187" y="507"/>
                  </a:lnTo>
                  <a:lnTo>
                    <a:pt x="11" y="518"/>
                  </a:lnTo>
                  <a:lnTo>
                    <a:pt x="8" y="461"/>
                  </a:lnTo>
                  <a:lnTo>
                    <a:pt x="6" y="412"/>
                  </a:lnTo>
                  <a:lnTo>
                    <a:pt x="2" y="309"/>
                  </a:lnTo>
                  <a:lnTo>
                    <a:pt x="2" y="256"/>
                  </a:lnTo>
                  <a:lnTo>
                    <a:pt x="0" y="216"/>
                  </a:lnTo>
                  <a:lnTo>
                    <a:pt x="0" y="197"/>
                  </a:lnTo>
                  <a:lnTo>
                    <a:pt x="0" y="188"/>
                  </a:lnTo>
                  <a:lnTo>
                    <a:pt x="0" y="182"/>
                  </a:lnTo>
                  <a:lnTo>
                    <a:pt x="2" y="179"/>
                  </a:lnTo>
                  <a:lnTo>
                    <a:pt x="6" y="173"/>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856" name="Freeform 161"/>
            <p:cNvSpPr>
              <a:spLocks/>
            </p:cNvSpPr>
            <p:nvPr/>
          </p:nvSpPr>
          <p:spPr bwMode="auto">
            <a:xfrm>
              <a:off x="3919" y="3678"/>
              <a:ext cx="65" cy="5"/>
            </a:xfrm>
            <a:custGeom>
              <a:avLst/>
              <a:gdLst>
                <a:gd name="T0" fmla="*/ 0 w 65"/>
                <a:gd name="T1" fmla="*/ 4 h 5"/>
                <a:gd name="T2" fmla="*/ 30 w 65"/>
                <a:gd name="T3" fmla="*/ 2 h 5"/>
                <a:gd name="T4" fmla="*/ 64 w 65"/>
                <a:gd name="T5" fmla="*/ 0 h 5"/>
                <a:gd name="T6" fmla="*/ 0 60000 65536"/>
                <a:gd name="T7" fmla="*/ 0 60000 65536"/>
                <a:gd name="T8" fmla="*/ 0 60000 65536"/>
                <a:gd name="T9" fmla="*/ 0 w 65"/>
                <a:gd name="T10" fmla="*/ 0 h 5"/>
                <a:gd name="T11" fmla="*/ 65 w 65"/>
                <a:gd name="T12" fmla="*/ 5 h 5"/>
              </a:gdLst>
              <a:ahLst/>
              <a:cxnLst>
                <a:cxn ang="T6">
                  <a:pos x="T0" y="T1"/>
                </a:cxn>
                <a:cxn ang="T7">
                  <a:pos x="T2" y="T3"/>
                </a:cxn>
                <a:cxn ang="T8">
                  <a:pos x="T4" y="T5"/>
                </a:cxn>
              </a:cxnLst>
              <a:rect l="T9" t="T10" r="T11" b="T12"/>
              <a:pathLst>
                <a:path w="65" h="5">
                  <a:moveTo>
                    <a:pt x="0" y="4"/>
                  </a:moveTo>
                  <a:lnTo>
                    <a:pt x="30" y="2"/>
                  </a:lnTo>
                  <a:lnTo>
                    <a:pt x="64" y="0"/>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nvGrpSpPr>
            <p:cNvPr id="7857" name="Group 162"/>
            <p:cNvGrpSpPr>
              <a:grpSpLocks/>
            </p:cNvGrpSpPr>
            <p:nvPr/>
          </p:nvGrpSpPr>
          <p:grpSpPr bwMode="auto">
            <a:xfrm>
              <a:off x="3589" y="3561"/>
              <a:ext cx="28" cy="26"/>
              <a:chOff x="5060" y="3643"/>
              <a:chExt cx="28" cy="26"/>
            </a:xfrm>
          </p:grpSpPr>
          <p:sp>
            <p:nvSpPr>
              <p:cNvPr id="7875" name="Rectangle 163"/>
              <p:cNvSpPr>
                <a:spLocks noChangeArrowheads="1"/>
              </p:cNvSpPr>
              <p:nvPr/>
            </p:nvSpPr>
            <p:spPr bwMode="auto">
              <a:xfrm>
                <a:off x="5060" y="3643"/>
                <a:ext cx="28" cy="17"/>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876" name="Rectangle 164"/>
              <p:cNvSpPr>
                <a:spLocks noChangeArrowheads="1"/>
              </p:cNvSpPr>
              <p:nvPr/>
            </p:nvSpPr>
            <p:spPr bwMode="auto">
              <a:xfrm>
                <a:off x="5074" y="3655"/>
                <a:ext cx="12" cy="14"/>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sp>
          <p:nvSpPr>
            <p:cNvPr id="7858" name="Freeform 165"/>
            <p:cNvSpPr>
              <a:spLocks/>
            </p:cNvSpPr>
            <p:nvPr/>
          </p:nvSpPr>
          <p:spPr bwMode="auto">
            <a:xfrm>
              <a:off x="3980" y="3684"/>
              <a:ext cx="31" cy="33"/>
            </a:xfrm>
            <a:custGeom>
              <a:avLst/>
              <a:gdLst>
                <a:gd name="T0" fmla="*/ 3 w 31"/>
                <a:gd name="T1" fmla="*/ 5 h 33"/>
                <a:gd name="T2" fmla="*/ 30 w 31"/>
                <a:gd name="T3" fmla="*/ 0 h 33"/>
                <a:gd name="T4" fmla="*/ 30 w 31"/>
                <a:gd name="T5" fmla="*/ 26 h 33"/>
                <a:gd name="T6" fmla="*/ 0 w 31"/>
                <a:gd name="T7" fmla="*/ 32 h 33"/>
                <a:gd name="T8" fmla="*/ 3 w 31"/>
                <a:gd name="T9" fmla="*/ 5 h 33"/>
                <a:gd name="T10" fmla="*/ 0 60000 65536"/>
                <a:gd name="T11" fmla="*/ 0 60000 65536"/>
                <a:gd name="T12" fmla="*/ 0 60000 65536"/>
                <a:gd name="T13" fmla="*/ 0 60000 65536"/>
                <a:gd name="T14" fmla="*/ 0 60000 65536"/>
                <a:gd name="T15" fmla="*/ 0 w 31"/>
                <a:gd name="T16" fmla="*/ 0 h 33"/>
                <a:gd name="T17" fmla="*/ 31 w 31"/>
                <a:gd name="T18" fmla="*/ 33 h 33"/>
              </a:gdLst>
              <a:ahLst/>
              <a:cxnLst>
                <a:cxn ang="T10">
                  <a:pos x="T0" y="T1"/>
                </a:cxn>
                <a:cxn ang="T11">
                  <a:pos x="T2" y="T3"/>
                </a:cxn>
                <a:cxn ang="T12">
                  <a:pos x="T4" y="T5"/>
                </a:cxn>
                <a:cxn ang="T13">
                  <a:pos x="T6" y="T7"/>
                </a:cxn>
                <a:cxn ang="T14">
                  <a:pos x="T8" y="T9"/>
                </a:cxn>
              </a:cxnLst>
              <a:rect l="T15" t="T16" r="T17" b="T18"/>
              <a:pathLst>
                <a:path w="31" h="33">
                  <a:moveTo>
                    <a:pt x="3" y="5"/>
                  </a:moveTo>
                  <a:lnTo>
                    <a:pt x="30" y="0"/>
                  </a:lnTo>
                  <a:lnTo>
                    <a:pt x="30" y="26"/>
                  </a:lnTo>
                  <a:lnTo>
                    <a:pt x="0" y="32"/>
                  </a:lnTo>
                  <a:lnTo>
                    <a:pt x="3" y="5"/>
                  </a:lnTo>
                </a:path>
              </a:pathLst>
            </a:custGeom>
            <a:solidFill>
              <a:srgbClr val="808080"/>
            </a:solidFill>
            <a:ln w="254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859" name="Line 166"/>
            <p:cNvSpPr>
              <a:spLocks noChangeShapeType="1"/>
            </p:cNvSpPr>
            <p:nvPr/>
          </p:nvSpPr>
          <p:spPr bwMode="auto">
            <a:xfrm flipV="1">
              <a:off x="3991" y="3662"/>
              <a:ext cx="26" cy="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860" name="Line 167"/>
            <p:cNvSpPr>
              <a:spLocks noChangeShapeType="1"/>
            </p:cNvSpPr>
            <p:nvPr/>
          </p:nvSpPr>
          <p:spPr bwMode="auto">
            <a:xfrm>
              <a:off x="3244" y="3594"/>
              <a:ext cx="0" cy="13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861" name="Freeform 168"/>
            <p:cNvSpPr>
              <a:spLocks/>
            </p:cNvSpPr>
            <p:nvPr/>
          </p:nvSpPr>
          <p:spPr bwMode="auto">
            <a:xfrm>
              <a:off x="3199" y="3703"/>
              <a:ext cx="54" cy="91"/>
            </a:xfrm>
            <a:custGeom>
              <a:avLst/>
              <a:gdLst>
                <a:gd name="T0" fmla="*/ 19 w 54"/>
                <a:gd name="T1" fmla="*/ 0 h 91"/>
                <a:gd name="T2" fmla="*/ 11 w 54"/>
                <a:gd name="T3" fmla="*/ 3 h 91"/>
                <a:gd name="T4" fmla="*/ 4 w 54"/>
                <a:gd name="T5" fmla="*/ 9 h 91"/>
                <a:gd name="T6" fmla="*/ 2 w 54"/>
                <a:gd name="T7" fmla="*/ 13 h 91"/>
                <a:gd name="T8" fmla="*/ 0 w 54"/>
                <a:gd name="T9" fmla="*/ 18 h 91"/>
                <a:gd name="T10" fmla="*/ 0 w 54"/>
                <a:gd name="T11" fmla="*/ 50 h 91"/>
                <a:gd name="T12" fmla="*/ 2 w 54"/>
                <a:gd name="T13" fmla="*/ 58 h 91"/>
                <a:gd name="T14" fmla="*/ 4 w 54"/>
                <a:gd name="T15" fmla="*/ 66 h 91"/>
                <a:gd name="T16" fmla="*/ 6 w 54"/>
                <a:gd name="T17" fmla="*/ 71 h 91"/>
                <a:gd name="T18" fmla="*/ 11 w 54"/>
                <a:gd name="T19" fmla="*/ 81 h 91"/>
                <a:gd name="T20" fmla="*/ 17 w 54"/>
                <a:gd name="T21" fmla="*/ 90 h 91"/>
                <a:gd name="T22" fmla="*/ 47 w 54"/>
                <a:gd name="T23" fmla="*/ 90 h 91"/>
                <a:gd name="T24" fmla="*/ 53 w 54"/>
                <a:gd name="T25" fmla="*/ 79 h 91"/>
                <a:gd name="T26" fmla="*/ 53 w 54"/>
                <a:gd name="T27" fmla="*/ 66 h 91"/>
                <a:gd name="T28" fmla="*/ 53 w 54"/>
                <a:gd name="T29" fmla="*/ 9 h 91"/>
                <a:gd name="T30" fmla="*/ 34 w 54"/>
                <a:gd name="T31" fmla="*/ 5 h 91"/>
                <a:gd name="T32" fmla="*/ 26 w 54"/>
                <a:gd name="T33" fmla="*/ 1 h 91"/>
                <a:gd name="T34" fmla="*/ 19 w 54"/>
                <a:gd name="T35" fmla="*/ 0 h 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91"/>
                <a:gd name="T56" fmla="*/ 54 w 54"/>
                <a:gd name="T57" fmla="*/ 91 h 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91">
                  <a:moveTo>
                    <a:pt x="19" y="0"/>
                  </a:moveTo>
                  <a:lnTo>
                    <a:pt x="11" y="3"/>
                  </a:lnTo>
                  <a:lnTo>
                    <a:pt x="4" y="9"/>
                  </a:lnTo>
                  <a:lnTo>
                    <a:pt x="2" y="13"/>
                  </a:lnTo>
                  <a:lnTo>
                    <a:pt x="0" y="18"/>
                  </a:lnTo>
                  <a:lnTo>
                    <a:pt x="0" y="50"/>
                  </a:lnTo>
                  <a:lnTo>
                    <a:pt x="2" y="58"/>
                  </a:lnTo>
                  <a:lnTo>
                    <a:pt x="4" y="66"/>
                  </a:lnTo>
                  <a:lnTo>
                    <a:pt x="6" y="71"/>
                  </a:lnTo>
                  <a:lnTo>
                    <a:pt x="11" y="81"/>
                  </a:lnTo>
                  <a:lnTo>
                    <a:pt x="17" y="90"/>
                  </a:lnTo>
                  <a:lnTo>
                    <a:pt x="47" y="90"/>
                  </a:lnTo>
                  <a:lnTo>
                    <a:pt x="53" y="79"/>
                  </a:lnTo>
                  <a:lnTo>
                    <a:pt x="53" y="66"/>
                  </a:lnTo>
                  <a:lnTo>
                    <a:pt x="53" y="9"/>
                  </a:lnTo>
                  <a:lnTo>
                    <a:pt x="34" y="5"/>
                  </a:lnTo>
                  <a:lnTo>
                    <a:pt x="26" y="1"/>
                  </a:lnTo>
                  <a:lnTo>
                    <a:pt x="19" y="0"/>
                  </a:lnTo>
                </a:path>
              </a:pathLst>
            </a:custGeom>
            <a:solidFill>
              <a:srgbClr val="FFCC00"/>
            </a:solidFill>
            <a:ln w="254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grpSp>
          <p:nvGrpSpPr>
            <p:cNvPr id="7862" name="Group 169"/>
            <p:cNvGrpSpPr>
              <a:grpSpLocks/>
            </p:cNvGrpSpPr>
            <p:nvPr/>
          </p:nvGrpSpPr>
          <p:grpSpPr bwMode="auto">
            <a:xfrm>
              <a:off x="3438" y="3424"/>
              <a:ext cx="61" cy="68"/>
              <a:chOff x="4909" y="3506"/>
              <a:chExt cx="61" cy="68"/>
            </a:xfrm>
          </p:grpSpPr>
          <p:sp>
            <p:nvSpPr>
              <p:cNvPr id="7870" name="Freeform 170"/>
              <p:cNvSpPr>
                <a:spLocks/>
              </p:cNvSpPr>
              <p:nvPr/>
            </p:nvSpPr>
            <p:spPr bwMode="auto">
              <a:xfrm>
                <a:off x="4909" y="3506"/>
                <a:ext cx="24" cy="57"/>
              </a:xfrm>
              <a:custGeom>
                <a:avLst/>
                <a:gdLst>
                  <a:gd name="T0" fmla="*/ 14 w 24"/>
                  <a:gd name="T1" fmla="*/ 0 h 57"/>
                  <a:gd name="T2" fmla="*/ 23 w 24"/>
                  <a:gd name="T3" fmla="*/ 56 h 57"/>
                  <a:gd name="T4" fmla="*/ 10 w 24"/>
                  <a:gd name="T5" fmla="*/ 54 h 57"/>
                  <a:gd name="T6" fmla="*/ 4 w 24"/>
                  <a:gd name="T7" fmla="*/ 52 h 57"/>
                  <a:gd name="T8" fmla="*/ 0 w 24"/>
                  <a:gd name="T9" fmla="*/ 47 h 57"/>
                  <a:gd name="T10" fmla="*/ 0 w 24"/>
                  <a:gd name="T11" fmla="*/ 41 h 57"/>
                  <a:gd name="T12" fmla="*/ 0 w 24"/>
                  <a:gd name="T13" fmla="*/ 34 h 57"/>
                  <a:gd name="T14" fmla="*/ 2 w 24"/>
                  <a:gd name="T15" fmla="*/ 26 h 57"/>
                  <a:gd name="T16" fmla="*/ 4 w 24"/>
                  <a:gd name="T17" fmla="*/ 20 h 57"/>
                  <a:gd name="T18" fmla="*/ 8 w 24"/>
                  <a:gd name="T19" fmla="*/ 11 h 57"/>
                  <a:gd name="T20" fmla="*/ 14 w 24"/>
                  <a:gd name="T21" fmla="*/ 0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57"/>
                  <a:gd name="T35" fmla="*/ 24 w 24"/>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57">
                    <a:moveTo>
                      <a:pt x="14" y="0"/>
                    </a:moveTo>
                    <a:lnTo>
                      <a:pt x="23" y="56"/>
                    </a:lnTo>
                    <a:lnTo>
                      <a:pt x="10" y="54"/>
                    </a:lnTo>
                    <a:lnTo>
                      <a:pt x="4" y="52"/>
                    </a:lnTo>
                    <a:lnTo>
                      <a:pt x="0" y="47"/>
                    </a:lnTo>
                    <a:lnTo>
                      <a:pt x="0" y="41"/>
                    </a:lnTo>
                    <a:lnTo>
                      <a:pt x="0" y="34"/>
                    </a:lnTo>
                    <a:lnTo>
                      <a:pt x="2" y="26"/>
                    </a:lnTo>
                    <a:lnTo>
                      <a:pt x="4" y="20"/>
                    </a:lnTo>
                    <a:lnTo>
                      <a:pt x="8" y="11"/>
                    </a:lnTo>
                    <a:lnTo>
                      <a:pt x="14" y="0"/>
                    </a:lnTo>
                  </a:path>
                </a:pathLst>
              </a:custGeom>
              <a:solidFill>
                <a:srgbClr val="FFCC00"/>
              </a:solidFill>
              <a:ln w="25400" cap="rnd">
                <a:solidFill>
                  <a:schemeClr val="tx1"/>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grpSp>
            <p:nvGrpSpPr>
              <p:cNvPr id="7871" name="Group 171"/>
              <p:cNvGrpSpPr>
                <a:grpSpLocks/>
              </p:cNvGrpSpPr>
              <p:nvPr/>
            </p:nvGrpSpPr>
            <p:grpSpPr bwMode="auto">
              <a:xfrm>
                <a:off x="4917" y="3508"/>
                <a:ext cx="53" cy="66"/>
                <a:chOff x="4917" y="3508"/>
                <a:chExt cx="53" cy="66"/>
              </a:xfrm>
            </p:grpSpPr>
            <p:sp>
              <p:nvSpPr>
                <p:cNvPr id="7872" name="Freeform 172"/>
                <p:cNvSpPr>
                  <a:spLocks/>
                </p:cNvSpPr>
                <p:nvPr/>
              </p:nvSpPr>
              <p:spPr bwMode="auto">
                <a:xfrm>
                  <a:off x="4917" y="3508"/>
                  <a:ext cx="53" cy="66"/>
                </a:xfrm>
                <a:custGeom>
                  <a:avLst/>
                  <a:gdLst>
                    <a:gd name="T0" fmla="*/ 0 w 53"/>
                    <a:gd name="T1" fmla="*/ 15 h 66"/>
                    <a:gd name="T2" fmla="*/ 5 w 53"/>
                    <a:gd name="T3" fmla="*/ 20 h 66"/>
                    <a:gd name="T4" fmla="*/ 10 w 53"/>
                    <a:gd name="T5" fmla="*/ 18 h 66"/>
                    <a:gd name="T6" fmla="*/ 11 w 53"/>
                    <a:gd name="T7" fmla="*/ 13 h 66"/>
                    <a:gd name="T8" fmla="*/ 16 w 53"/>
                    <a:gd name="T9" fmla="*/ 6 h 66"/>
                    <a:gd name="T10" fmla="*/ 20 w 53"/>
                    <a:gd name="T11" fmla="*/ 1 h 66"/>
                    <a:gd name="T12" fmla="*/ 24 w 53"/>
                    <a:gd name="T13" fmla="*/ 0 h 66"/>
                    <a:gd name="T14" fmla="*/ 33 w 53"/>
                    <a:gd name="T15" fmla="*/ 1 h 66"/>
                    <a:gd name="T16" fmla="*/ 50 w 53"/>
                    <a:gd name="T17" fmla="*/ 8 h 66"/>
                    <a:gd name="T18" fmla="*/ 52 w 53"/>
                    <a:gd name="T19" fmla="*/ 59 h 66"/>
                    <a:gd name="T20" fmla="*/ 49 w 53"/>
                    <a:gd name="T21" fmla="*/ 63 h 66"/>
                    <a:gd name="T22" fmla="*/ 42 w 53"/>
                    <a:gd name="T23" fmla="*/ 65 h 66"/>
                    <a:gd name="T24" fmla="*/ 15 w 53"/>
                    <a:gd name="T25" fmla="*/ 57 h 66"/>
                    <a:gd name="T26" fmla="*/ 11 w 53"/>
                    <a:gd name="T27" fmla="*/ 48 h 66"/>
                    <a:gd name="T28" fmla="*/ 0 w 53"/>
                    <a:gd name="T29" fmla="*/ 15 h 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
                    <a:gd name="T46" fmla="*/ 0 h 66"/>
                    <a:gd name="T47" fmla="*/ 53 w 53"/>
                    <a:gd name="T48" fmla="*/ 66 h 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 h="66">
                      <a:moveTo>
                        <a:pt x="0" y="15"/>
                      </a:moveTo>
                      <a:lnTo>
                        <a:pt x="5" y="20"/>
                      </a:lnTo>
                      <a:lnTo>
                        <a:pt x="10" y="18"/>
                      </a:lnTo>
                      <a:lnTo>
                        <a:pt x="11" y="13"/>
                      </a:lnTo>
                      <a:lnTo>
                        <a:pt x="16" y="6"/>
                      </a:lnTo>
                      <a:lnTo>
                        <a:pt x="20" y="1"/>
                      </a:lnTo>
                      <a:lnTo>
                        <a:pt x="24" y="0"/>
                      </a:lnTo>
                      <a:lnTo>
                        <a:pt x="33" y="1"/>
                      </a:lnTo>
                      <a:lnTo>
                        <a:pt x="50" y="8"/>
                      </a:lnTo>
                      <a:lnTo>
                        <a:pt x="52" y="59"/>
                      </a:lnTo>
                      <a:lnTo>
                        <a:pt x="49" y="63"/>
                      </a:lnTo>
                      <a:lnTo>
                        <a:pt x="42" y="65"/>
                      </a:lnTo>
                      <a:lnTo>
                        <a:pt x="15" y="57"/>
                      </a:lnTo>
                      <a:lnTo>
                        <a:pt x="11" y="48"/>
                      </a:lnTo>
                      <a:lnTo>
                        <a:pt x="0" y="15"/>
                      </a:lnTo>
                    </a:path>
                  </a:pathLst>
                </a:custGeom>
                <a:solidFill>
                  <a:srgbClr val="FFCC00"/>
                </a:solidFill>
                <a:ln w="12700" cap="rnd">
                  <a:solidFill>
                    <a:schemeClr val="tx1"/>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873" name="Freeform 173"/>
                <p:cNvSpPr>
                  <a:spLocks/>
                </p:cNvSpPr>
                <p:nvPr/>
              </p:nvSpPr>
              <p:spPr bwMode="auto">
                <a:xfrm>
                  <a:off x="4919" y="3523"/>
                  <a:ext cx="51" cy="51"/>
                </a:xfrm>
                <a:custGeom>
                  <a:avLst/>
                  <a:gdLst>
                    <a:gd name="T0" fmla="*/ 0 w 51"/>
                    <a:gd name="T1" fmla="*/ 0 h 51"/>
                    <a:gd name="T2" fmla="*/ 5 w 51"/>
                    <a:gd name="T3" fmla="*/ 4 h 51"/>
                    <a:gd name="T4" fmla="*/ 8 w 51"/>
                    <a:gd name="T5" fmla="*/ 4 h 51"/>
                    <a:gd name="T6" fmla="*/ 9 w 51"/>
                    <a:gd name="T7" fmla="*/ 2 h 51"/>
                    <a:gd name="T8" fmla="*/ 13 w 51"/>
                    <a:gd name="T9" fmla="*/ 6 h 51"/>
                    <a:gd name="T10" fmla="*/ 21 w 51"/>
                    <a:gd name="T11" fmla="*/ 11 h 51"/>
                    <a:gd name="T12" fmla="*/ 26 w 51"/>
                    <a:gd name="T13" fmla="*/ 13 h 51"/>
                    <a:gd name="T14" fmla="*/ 33 w 51"/>
                    <a:gd name="T15" fmla="*/ 11 h 51"/>
                    <a:gd name="T16" fmla="*/ 37 w 51"/>
                    <a:gd name="T17" fmla="*/ 16 h 51"/>
                    <a:gd name="T18" fmla="*/ 50 w 51"/>
                    <a:gd name="T19" fmla="*/ 42 h 51"/>
                    <a:gd name="T20" fmla="*/ 47 w 51"/>
                    <a:gd name="T21" fmla="*/ 48 h 51"/>
                    <a:gd name="T22" fmla="*/ 41 w 51"/>
                    <a:gd name="T23" fmla="*/ 50 h 51"/>
                    <a:gd name="T24" fmla="*/ 13 w 51"/>
                    <a:gd name="T25" fmla="*/ 41 h 51"/>
                    <a:gd name="T26" fmla="*/ 9 w 51"/>
                    <a:gd name="T27" fmla="*/ 32 h 51"/>
                    <a:gd name="T28" fmla="*/ 0 w 51"/>
                    <a:gd name="T29" fmla="*/ 0 h 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
                    <a:gd name="T46" fmla="*/ 0 h 51"/>
                    <a:gd name="T47" fmla="*/ 51 w 51"/>
                    <a:gd name="T48" fmla="*/ 51 h 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 h="51">
                      <a:moveTo>
                        <a:pt x="0" y="0"/>
                      </a:moveTo>
                      <a:lnTo>
                        <a:pt x="5" y="4"/>
                      </a:lnTo>
                      <a:lnTo>
                        <a:pt x="8" y="4"/>
                      </a:lnTo>
                      <a:lnTo>
                        <a:pt x="9" y="2"/>
                      </a:lnTo>
                      <a:lnTo>
                        <a:pt x="13" y="6"/>
                      </a:lnTo>
                      <a:lnTo>
                        <a:pt x="21" y="11"/>
                      </a:lnTo>
                      <a:lnTo>
                        <a:pt x="26" y="13"/>
                      </a:lnTo>
                      <a:lnTo>
                        <a:pt x="33" y="11"/>
                      </a:lnTo>
                      <a:lnTo>
                        <a:pt x="37" y="16"/>
                      </a:lnTo>
                      <a:lnTo>
                        <a:pt x="50" y="42"/>
                      </a:lnTo>
                      <a:lnTo>
                        <a:pt x="47" y="48"/>
                      </a:lnTo>
                      <a:lnTo>
                        <a:pt x="41" y="50"/>
                      </a:lnTo>
                      <a:lnTo>
                        <a:pt x="13" y="41"/>
                      </a:lnTo>
                      <a:lnTo>
                        <a:pt x="9" y="32"/>
                      </a:lnTo>
                      <a:lnTo>
                        <a:pt x="0" y="0"/>
                      </a:lnTo>
                    </a:path>
                  </a:pathLst>
                </a:custGeom>
                <a:solidFill>
                  <a:srgbClr val="FFCC00"/>
                </a:solidFill>
                <a:ln w="12700" cap="rnd">
                  <a:solidFill>
                    <a:schemeClr val="tx1"/>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874" name="Freeform 174"/>
                <p:cNvSpPr>
                  <a:spLocks/>
                </p:cNvSpPr>
                <p:nvPr/>
              </p:nvSpPr>
              <p:spPr bwMode="auto">
                <a:xfrm>
                  <a:off x="4951" y="3515"/>
                  <a:ext cx="19" cy="59"/>
                </a:xfrm>
                <a:custGeom>
                  <a:avLst/>
                  <a:gdLst>
                    <a:gd name="T0" fmla="*/ 17 w 19"/>
                    <a:gd name="T1" fmla="*/ 0 h 59"/>
                    <a:gd name="T2" fmla="*/ 9 w 19"/>
                    <a:gd name="T3" fmla="*/ 10 h 59"/>
                    <a:gd name="T4" fmla="*/ 4 w 19"/>
                    <a:gd name="T5" fmla="*/ 18 h 59"/>
                    <a:gd name="T6" fmla="*/ 1 w 19"/>
                    <a:gd name="T7" fmla="*/ 26 h 59"/>
                    <a:gd name="T8" fmla="*/ 0 w 19"/>
                    <a:gd name="T9" fmla="*/ 33 h 59"/>
                    <a:gd name="T10" fmla="*/ 0 w 19"/>
                    <a:gd name="T11" fmla="*/ 41 h 59"/>
                    <a:gd name="T12" fmla="*/ 4 w 19"/>
                    <a:gd name="T13" fmla="*/ 47 h 59"/>
                    <a:gd name="T14" fmla="*/ 13 w 19"/>
                    <a:gd name="T15" fmla="*/ 58 h 59"/>
                    <a:gd name="T16" fmla="*/ 18 w 19"/>
                    <a:gd name="T17" fmla="*/ 50 h 59"/>
                    <a:gd name="T18" fmla="*/ 17 w 19"/>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59"/>
                    <a:gd name="T32" fmla="*/ 19 w 19"/>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59">
                      <a:moveTo>
                        <a:pt x="17" y="0"/>
                      </a:moveTo>
                      <a:lnTo>
                        <a:pt x="9" y="10"/>
                      </a:lnTo>
                      <a:lnTo>
                        <a:pt x="4" y="18"/>
                      </a:lnTo>
                      <a:lnTo>
                        <a:pt x="1" y="26"/>
                      </a:lnTo>
                      <a:lnTo>
                        <a:pt x="0" y="33"/>
                      </a:lnTo>
                      <a:lnTo>
                        <a:pt x="0" y="41"/>
                      </a:lnTo>
                      <a:lnTo>
                        <a:pt x="4" y="47"/>
                      </a:lnTo>
                      <a:lnTo>
                        <a:pt x="13" y="58"/>
                      </a:lnTo>
                      <a:lnTo>
                        <a:pt x="18" y="50"/>
                      </a:lnTo>
                      <a:lnTo>
                        <a:pt x="17" y="0"/>
                      </a:lnTo>
                    </a:path>
                  </a:pathLst>
                </a:custGeom>
                <a:solidFill>
                  <a:srgbClr val="FFCC00"/>
                </a:solidFill>
                <a:ln w="12700" cap="rnd">
                  <a:solidFill>
                    <a:schemeClr val="tx1"/>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grpSp>
          <p:nvGrpSpPr>
            <p:cNvPr id="7863" name="Group 175"/>
            <p:cNvGrpSpPr>
              <a:grpSpLocks/>
            </p:cNvGrpSpPr>
            <p:nvPr/>
          </p:nvGrpSpPr>
          <p:grpSpPr bwMode="auto">
            <a:xfrm>
              <a:off x="3080" y="3578"/>
              <a:ext cx="160" cy="116"/>
              <a:chOff x="4551" y="3660"/>
              <a:chExt cx="160" cy="116"/>
            </a:xfrm>
          </p:grpSpPr>
          <p:sp>
            <p:nvSpPr>
              <p:cNvPr id="7864" name="Freeform 176"/>
              <p:cNvSpPr>
                <a:spLocks/>
              </p:cNvSpPr>
              <p:nvPr/>
            </p:nvSpPr>
            <p:spPr bwMode="auto">
              <a:xfrm>
                <a:off x="4661" y="3673"/>
                <a:ext cx="38" cy="64"/>
              </a:xfrm>
              <a:custGeom>
                <a:avLst/>
                <a:gdLst>
                  <a:gd name="T0" fmla="*/ 1 w 38"/>
                  <a:gd name="T1" fmla="*/ 0 h 64"/>
                  <a:gd name="T2" fmla="*/ 18 w 38"/>
                  <a:gd name="T3" fmla="*/ 2 h 64"/>
                  <a:gd name="T4" fmla="*/ 37 w 38"/>
                  <a:gd name="T5" fmla="*/ 2 h 64"/>
                  <a:gd name="T6" fmla="*/ 35 w 38"/>
                  <a:gd name="T7" fmla="*/ 63 h 64"/>
                  <a:gd name="T8" fmla="*/ 17 w 38"/>
                  <a:gd name="T9" fmla="*/ 63 h 64"/>
                  <a:gd name="T10" fmla="*/ 0 w 38"/>
                  <a:gd name="T11" fmla="*/ 61 h 64"/>
                  <a:gd name="T12" fmla="*/ 1 w 38"/>
                  <a:gd name="T13" fmla="*/ 0 h 64"/>
                  <a:gd name="T14" fmla="*/ 0 60000 65536"/>
                  <a:gd name="T15" fmla="*/ 0 60000 65536"/>
                  <a:gd name="T16" fmla="*/ 0 60000 65536"/>
                  <a:gd name="T17" fmla="*/ 0 60000 65536"/>
                  <a:gd name="T18" fmla="*/ 0 60000 65536"/>
                  <a:gd name="T19" fmla="*/ 0 60000 65536"/>
                  <a:gd name="T20" fmla="*/ 0 60000 65536"/>
                  <a:gd name="T21" fmla="*/ 0 w 38"/>
                  <a:gd name="T22" fmla="*/ 0 h 64"/>
                  <a:gd name="T23" fmla="*/ 38 w 38"/>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64">
                    <a:moveTo>
                      <a:pt x="1" y="0"/>
                    </a:moveTo>
                    <a:lnTo>
                      <a:pt x="18" y="2"/>
                    </a:lnTo>
                    <a:lnTo>
                      <a:pt x="37" y="2"/>
                    </a:lnTo>
                    <a:lnTo>
                      <a:pt x="35" y="63"/>
                    </a:lnTo>
                    <a:lnTo>
                      <a:pt x="17" y="63"/>
                    </a:lnTo>
                    <a:lnTo>
                      <a:pt x="0" y="61"/>
                    </a:lnTo>
                    <a:lnTo>
                      <a:pt x="1" y="0"/>
                    </a:lnTo>
                  </a:path>
                </a:pathLst>
              </a:custGeom>
              <a:solidFill>
                <a:srgbClr val="E0E0E0"/>
              </a:solidFill>
              <a:ln w="254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865" name="Freeform 177"/>
              <p:cNvSpPr>
                <a:spLocks/>
              </p:cNvSpPr>
              <p:nvPr/>
            </p:nvSpPr>
            <p:spPr bwMode="auto">
              <a:xfrm>
                <a:off x="4698" y="3675"/>
                <a:ext cx="13" cy="62"/>
              </a:xfrm>
              <a:custGeom>
                <a:avLst/>
                <a:gdLst>
                  <a:gd name="T0" fmla="*/ 2 w 13"/>
                  <a:gd name="T1" fmla="*/ 0 h 62"/>
                  <a:gd name="T2" fmla="*/ 0 w 13"/>
                  <a:gd name="T3" fmla="*/ 61 h 62"/>
                  <a:gd name="T4" fmla="*/ 12 w 13"/>
                  <a:gd name="T5" fmla="*/ 61 h 62"/>
                  <a:gd name="T6" fmla="*/ 12 w 13"/>
                  <a:gd name="T7" fmla="*/ 0 h 62"/>
                  <a:gd name="T8" fmla="*/ 2 w 13"/>
                  <a:gd name="T9" fmla="*/ 0 h 62"/>
                  <a:gd name="T10" fmla="*/ 0 60000 65536"/>
                  <a:gd name="T11" fmla="*/ 0 60000 65536"/>
                  <a:gd name="T12" fmla="*/ 0 60000 65536"/>
                  <a:gd name="T13" fmla="*/ 0 60000 65536"/>
                  <a:gd name="T14" fmla="*/ 0 60000 65536"/>
                  <a:gd name="T15" fmla="*/ 0 w 13"/>
                  <a:gd name="T16" fmla="*/ 0 h 62"/>
                  <a:gd name="T17" fmla="*/ 13 w 13"/>
                  <a:gd name="T18" fmla="*/ 62 h 62"/>
                </a:gdLst>
                <a:ahLst/>
                <a:cxnLst>
                  <a:cxn ang="T10">
                    <a:pos x="T0" y="T1"/>
                  </a:cxn>
                  <a:cxn ang="T11">
                    <a:pos x="T2" y="T3"/>
                  </a:cxn>
                  <a:cxn ang="T12">
                    <a:pos x="T4" y="T5"/>
                  </a:cxn>
                  <a:cxn ang="T13">
                    <a:pos x="T6" y="T7"/>
                  </a:cxn>
                  <a:cxn ang="T14">
                    <a:pos x="T8" y="T9"/>
                  </a:cxn>
                </a:cxnLst>
                <a:rect l="T15" t="T16" r="T17" b="T18"/>
                <a:pathLst>
                  <a:path w="13" h="62">
                    <a:moveTo>
                      <a:pt x="2" y="0"/>
                    </a:moveTo>
                    <a:lnTo>
                      <a:pt x="0" y="61"/>
                    </a:lnTo>
                    <a:lnTo>
                      <a:pt x="12" y="61"/>
                    </a:lnTo>
                    <a:lnTo>
                      <a:pt x="12" y="0"/>
                    </a:lnTo>
                    <a:lnTo>
                      <a:pt x="2" y="0"/>
                    </a:lnTo>
                  </a:path>
                </a:pathLst>
              </a:custGeom>
              <a:solidFill>
                <a:srgbClr val="E0E0E0"/>
              </a:solidFill>
              <a:ln w="254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866" name="Freeform 178"/>
              <p:cNvSpPr>
                <a:spLocks/>
              </p:cNvSpPr>
              <p:nvPr/>
            </p:nvSpPr>
            <p:spPr bwMode="auto">
              <a:xfrm>
                <a:off x="4661" y="3749"/>
                <a:ext cx="35" cy="27"/>
              </a:xfrm>
              <a:custGeom>
                <a:avLst/>
                <a:gdLst>
                  <a:gd name="T0" fmla="*/ 0 w 35"/>
                  <a:gd name="T1" fmla="*/ 0 h 27"/>
                  <a:gd name="T2" fmla="*/ 17 w 35"/>
                  <a:gd name="T3" fmla="*/ 2 h 27"/>
                  <a:gd name="T4" fmla="*/ 34 w 35"/>
                  <a:gd name="T5" fmla="*/ 2 h 27"/>
                  <a:gd name="T6" fmla="*/ 32 w 35"/>
                  <a:gd name="T7" fmla="*/ 26 h 27"/>
                  <a:gd name="T8" fmla="*/ 24 w 35"/>
                  <a:gd name="T9" fmla="*/ 26 h 27"/>
                  <a:gd name="T10" fmla="*/ 15 w 35"/>
                  <a:gd name="T11" fmla="*/ 26 h 27"/>
                  <a:gd name="T12" fmla="*/ 0 w 35"/>
                  <a:gd name="T13" fmla="*/ 24 h 27"/>
                  <a:gd name="T14" fmla="*/ 0 w 35"/>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27"/>
                  <a:gd name="T26" fmla="*/ 35 w 35"/>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27">
                    <a:moveTo>
                      <a:pt x="0" y="0"/>
                    </a:moveTo>
                    <a:lnTo>
                      <a:pt x="17" y="2"/>
                    </a:lnTo>
                    <a:lnTo>
                      <a:pt x="34" y="2"/>
                    </a:lnTo>
                    <a:lnTo>
                      <a:pt x="32" y="26"/>
                    </a:lnTo>
                    <a:lnTo>
                      <a:pt x="24" y="26"/>
                    </a:lnTo>
                    <a:lnTo>
                      <a:pt x="15" y="26"/>
                    </a:lnTo>
                    <a:lnTo>
                      <a:pt x="0" y="24"/>
                    </a:lnTo>
                    <a:lnTo>
                      <a:pt x="0" y="0"/>
                    </a:lnTo>
                  </a:path>
                </a:pathLst>
              </a:custGeom>
              <a:solidFill>
                <a:srgbClr val="E0E0E0"/>
              </a:solidFill>
              <a:ln w="254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867" name="Freeform 179"/>
              <p:cNvSpPr>
                <a:spLocks/>
              </p:cNvSpPr>
              <p:nvPr/>
            </p:nvSpPr>
            <p:spPr bwMode="auto">
              <a:xfrm>
                <a:off x="4693" y="3751"/>
                <a:ext cx="18" cy="25"/>
              </a:xfrm>
              <a:custGeom>
                <a:avLst/>
                <a:gdLst>
                  <a:gd name="T0" fmla="*/ 2 w 18"/>
                  <a:gd name="T1" fmla="*/ 0 h 25"/>
                  <a:gd name="T2" fmla="*/ 0 w 18"/>
                  <a:gd name="T3" fmla="*/ 24 h 25"/>
                  <a:gd name="T4" fmla="*/ 17 w 18"/>
                  <a:gd name="T5" fmla="*/ 24 h 25"/>
                  <a:gd name="T6" fmla="*/ 17 w 18"/>
                  <a:gd name="T7" fmla="*/ 0 h 25"/>
                  <a:gd name="T8" fmla="*/ 2 w 18"/>
                  <a:gd name="T9" fmla="*/ 0 h 25"/>
                  <a:gd name="T10" fmla="*/ 0 60000 65536"/>
                  <a:gd name="T11" fmla="*/ 0 60000 65536"/>
                  <a:gd name="T12" fmla="*/ 0 60000 65536"/>
                  <a:gd name="T13" fmla="*/ 0 60000 65536"/>
                  <a:gd name="T14" fmla="*/ 0 60000 65536"/>
                  <a:gd name="T15" fmla="*/ 0 w 18"/>
                  <a:gd name="T16" fmla="*/ 0 h 25"/>
                  <a:gd name="T17" fmla="*/ 18 w 18"/>
                  <a:gd name="T18" fmla="*/ 25 h 25"/>
                </a:gdLst>
                <a:ahLst/>
                <a:cxnLst>
                  <a:cxn ang="T10">
                    <a:pos x="T0" y="T1"/>
                  </a:cxn>
                  <a:cxn ang="T11">
                    <a:pos x="T2" y="T3"/>
                  </a:cxn>
                  <a:cxn ang="T12">
                    <a:pos x="T4" y="T5"/>
                  </a:cxn>
                  <a:cxn ang="T13">
                    <a:pos x="T6" y="T7"/>
                  </a:cxn>
                  <a:cxn ang="T14">
                    <a:pos x="T8" y="T9"/>
                  </a:cxn>
                </a:cxnLst>
                <a:rect l="T15" t="T16" r="T17" b="T18"/>
                <a:pathLst>
                  <a:path w="18" h="25">
                    <a:moveTo>
                      <a:pt x="2" y="0"/>
                    </a:moveTo>
                    <a:lnTo>
                      <a:pt x="0" y="24"/>
                    </a:lnTo>
                    <a:lnTo>
                      <a:pt x="17" y="24"/>
                    </a:lnTo>
                    <a:lnTo>
                      <a:pt x="17" y="0"/>
                    </a:lnTo>
                    <a:lnTo>
                      <a:pt x="2" y="0"/>
                    </a:lnTo>
                  </a:path>
                </a:pathLst>
              </a:custGeom>
              <a:solidFill>
                <a:srgbClr val="E0E0E0"/>
              </a:solidFill>
              <a:ln w="254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868" name="Freeform 180"/>
              <p:cNvSpPr>
                <a:spLocks/>
              </p:cNvSpPr>
              <p:nvPr/>
            </p:nvSpPr>
            <p:spPr bwMode="auto">
              <a:xfrm>
                <a:off x="4553" y="3660"/>
                <a:ext cx="14" cy="60"/>
              </a:xfrm>
              <a:custGeom>
                <a:avLst/>
                <a:gdLst>
                  <a:gd name="T0" fmla="*/ 6 w 14"/>
                  <a:gd name="T1" fmla="*/ 0 h 60"/>
                  <a:gd name="T2" fmla="*/ 0 w 14"/>
                  <a:gd name="T3" fmla="*/ 59 h 60"/>
                  <a:gd name="T4" fmla="*/ 10 w 14"/>
                  <a:gd name="T5" fmla="*/ 59 h 60"/>
                  <a:gd name="T6" fmla="*/ 13 w 14"/>
                  <a:gd name="T7" fmla="*/ 0 h 60"/>
                  <a:gd name="T8" fmla="*/ 6 w 14"/>
                  <a:gd name="T9" fmla="*/ 0 h 60"/>
                  <a:gd name="T10" fmla="*/ 0 60000 65536"/>
                  <a:gd name="T11" fmla="*/ 0 60000 65536"/>
                  <a:gd name="T12" fmla="*/ 0 60000 65536"/>
                  <a:gd name="T13" fmla="*/ 0 60000 65536"/>
                  <a:gd name="T14" fmla="*/ 0 60000 65536"/>
                  <a:gd name="T15" fmla="*/ 0 w 14"/>
                  <a:gd name="T16" fmla="*/ 0 h 60"/>
                  <a:gd name="T17" fmla="*/ 14 w 14"/>
                  <a:gd name="T18" fmla="*/ 60 h 60"/>
                </a:gdLst>
                <a:ahLst/>
                <a:cxnLst>
                  <a:cxn ang="T10">
                    <a:pos x="T0" y="T1"/>
                  </a:cxn>
                  <a:cxn ang="T11">
                    <a:pos x="T2" y="T3"/>
                  </a:cxn>
                  <a:cxn ang="T12">
                    <a:pos x="T4" y="T5"/>
                  </a:cxn>
                  <a:cxn ang="T13">
                    <a:pos x="T6" y="T7"/>
                  </a:cxn>
                  <a:cxn ang="T14">
                    <a:pos x="T8" y="T9"/>
                  </a:cxn>
                </a:cxnLst>
                <a:rect l="T15" t="T16" r="T17" b="T18"/>
                <a:pathLst>
                  <a:path w="14" h="60">
                    <a:moveTo>
                      <a:pt x="6" y="0"/>
                    </a:moveTo>
                    <a:lnTo>
                      <a:pt x="0" y="59"/>
                    </a:lnTo>
                    <a:lnTo>
                      <a:pt x="10" y="59"/>
                    </a:lnTo>
                    <a:lnTo>
                      <a:pt x="13" y="0"/>
                    </a:lnTo>
                    <a:lnTo>
                      <a:pt x="6" y="0"/>
                    </a:lnTo>
                  </a:path>
                </a:pathLst>
              </a:custGeom>
              <a:solidFill>
                <a:srgbClr val="E0E0E0"/>
              </a:solidFill>
              <a:ln w="254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869" name="Freeform 181"/>
              <p:cNvSpPr>
                <a:spLocks/>
              </p:cNvSpPr>
              <p:nvPr/>
            </p:nvSpPr>
            <p:spPr bwMode="auto">
              <a:xfrm>
                <a:off x="4551" y="3730"/>
                <a:ext cx="11" cy="25"/>
              </a:xfrm>
              <a:custGeom>
                <a:avLst/>
                <a:gdLst>
                  <a:gd name="T0" fmla="*/ 10 w 11"/>
                  <a:gd name="T1" fmla="*/ 0 h 25"/>
                  <a:gd name="T2" fmla="*/ 8 w 11"/>
                  <a:gd name="T3" fmla="*/ 24 h 25"/>
                  <a:gd name="T4" fmla="*/ 0 w 11"/>
                  <a:gd name="T5" fmla="*/ 24 h 25"/>
                  <a:gd name="T6" fmla="*/ 2 w 11"/>
                  <a:gd name="T7" fmla="*/ 0 h 25"/>
                  <a:gd name="T8" fmla="*/ 10 w 11"/>
                  <a:gd name="T9" fmla="*/ 0 h 25"/>
                  <a:gd name="T10" fmla="*/ 0 60000 65536"/>
                  <a:gd name="T11" fmla="*/ 0 60000 65536"/>
                  <a:gd name="T12" fmla="*/ 0 60000 65536"/>
                  <a:gd name="T13" fmla="*/ 0 60000 65536"/>
                  <a:gd name="T14" fmla="*/ 0 60000 65536"/>
                  <a:gd name="T15" fmla="*/ 0 w 11"/>
                  <a:gd name="T16" fmla="*/ 0 h 25"/>
                  <a:gd name="T17" fmla="*/ 11 w 11"/>
                  <a:gd name="T18" fmla="*/ 25 h 25"/>
                </a:gdLst>
                <a:ahLst/>
                <a:cxnLst>
                  <a:cxn ang="T10">
                    <a:pos x="T0" y="T1"/>
                  </a:cxn>
                  <a:cxn ang="T11">
                    <a:pos x="T2" y="T3"/>
                  </a:cxn>
                  <a:cxn ang="T12">
                    <a:pos x="T4" y="T5"/>
                  </a:cxn>
                  <a:cxn ang="T13">
                    <a:pos x="T6" y="T7"/>
                  </a:cxn>
                  <a:cxn ang="T14">
                    <a:pos x="T8" y="T9"/>
                  </a:cxn>
                </a:cxnLst>
                <a:rect l="T15" t="T16" r="T17" b="T18"/>
                <a:pathLst>
                  <a:path w="11" h="25">
                    <a:moveTo>
                      <a:pt x="10" y="0"/>
                    </a:moveTo>
                    <a:lnTo>
                      <a:pt x="8" y="24"/>
                    </a:lnTo>
                    <a:lnTo>
                      <a:pt x="0" y="24"/>
                    </a:lnTo>
                    <a:lnTo>
                      <a:pt x="2" y="0"/>
                    </a:lnTo>
                    <a:lnTo>
                      <a:pt x="10" y="0"/>
                    </a:lnTo>
                  </a:path>
                </a:pathLst>
              </a:custGeom>
              <a:solidFill>
                <a:srgbClr val="E0E0E0"/>
              </a:solidFill>
              <a:ln w="254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grpSp>
        <p:nvGrpSpPr>
          <p:cNvPr id="7173" name="Group 182"/>
          <p:cNvGrpSpPr>
            <a:grpSpLocks/>
          </p:cNvGrpSpPr>
          <p:nvPr/>
        </p:nvGrpSpPr>
        <p:grpSpPr bwMode="auto">
          <a:xfrm>
            <a:off x="4932363" y="2492375"/>
            <a:ext cx="1439862" cy="1211263"/>
            <a:chOff x="4020" y="1750"/>
            <a:chExt cx="907" cy="763"/>
          </a:xfrm>
        </p:grpSpPr>
        <p:grpSp>
          <p:nvGrpSpPr>
            <p:cNvPr id="7722" name="Group 183"/>
            <p:cNvGrpSpPr>
              <a:grpSpLocks/>
            </p:cNvGrpSpPr>
            <p:nvPr/>
          </p:nvGrpSpPr>
          <p:grpSpPr bwMode="auto">
            <a:xfrm>
              <a:off x="4020" y="1809"/>
              <a:ext cx="611" cy="430"/>
              <a:chOff x="4020" y="1809"/>
              <a:chExt cx="611" cy="430"/>
            </a:xfrm>
          </p:grpSpPr>
          <p:grpSp>
            <p:nvGrpSpPr>
              <p:cNvPr id="7785" name="Group 184"/>
              <p:cNvGrpSpPr>
                <a:grpSpLocks/>
              </p:cNvGrpSpPr>
              <p:nvPr/>
            </p:nvGrpSpPr>
            <p:grpSpPr bwMode="auto">
              <a:xfrm>
                <a:off x="4020" y="1809"/>
                <a:ext cx="474" cy="389"/>
                <a:chOff x="4020" y="1809"/>
                <a:chExt cx="474" cy="389"/>
              </a:xfrm>
            </p:grpSpPr>
            <p:grpSp>
              <p:nvGrpSpPr>
                <p:cNvPr id="7818" name="Group 185"/>
                <p:cNvGrpSpPr>
                  <a:grpSpLocks/>
                </p:cNvGrpSpPr>
                <p:nvPr/>
              </p:nvGrpSpPr>
              <p:grpSpPr bwMode="auto">
                <a:xfrm>
                  <a:off x="4020" y="1809"/>
                  <a:ext cx="474" cy="389"/>
                  <a:chOff x="4020" y="1809"/>
                  <a:chExt cx="474" cy="389"/>
                </a:xfrm>
              </p:grpSpPr>
              <p:grpSp>
                <p:nvGrpSpPr>
                  <p:cNvPr id="7827" name="Group 186"/>
                  <p:cNvGrpSpPr>
                    <a:grpSpLocks/>
                  </p:cNvGrpSpPr>
                  <p:nvPr/>
                </p:nvGrpSpPr>
                <p:grpSpPr bwMode="auto">
                  <a:xfrm>
                    <a:off x="4020" y="2027"/>
                    <a:ext cx="474" cy="171"/>
                    <a:chOff x="4020" y="2027"/>
                    <a:chExt cx="474" cy="171"/>
                  </a:xfrm>
                </p:grpSpPr>
                <p:sp>
                  <p:nvSpPr>
                    <p:cNvPr id="7833" name="Freeform 187"/>
                    <p:cNvSpPr>
                      <a:spLocks/>
                    </p:cNvSpPr>
                    <p:nvPr/>
                  </p:nvSpPr>
                  <p:spPr bwMode="auto">
                    <a:xfrm>
                      <a:off x="4221" y="2027"/>
                      <a:ext cx="273" cy="171"/>
                    </a:xfrm>
                    <a:custGeom>
                      <a:avLst/>
                      <a:gdLst>
                        <a:gd name="T0" fmla="*/ 0 w 273"/>
                        <a:gd name="T1" fmla="*/ 53 h 171"/>
                        <a:gd name="T2" fmla="*/ 0 w 273"/>
                        <a:gd name="T3" fmla="*/ 170 h 171"/>
                        <a:gd name="T4" fmla="*/ 272 w 273"/>
                        <a:gd name="T5" fmla="*/ 83 h 171"/>
                        <a:gd name="T6" fmla="*/ 272 w 273"/>
                        <a:gd name="T7" fmla="*/ 0 h 171"/>
                        <a:gd name="T8" fmla="*/ 0 w 273"/>
                        <a:gd name="T9" fmla="*/ 53 h 171"/>
                        <a:gd name="T10" fmla="*/ 0 60000 65536"/>
                        <a:gd name="T11" fmla="*/ 0 60000 65536"/>
                        <a:gd name="T12" fmla="*/ 0 60000 65536"/>
                        <a:gd name="T13" fmla="*/ 0 60000 65536"/>
                        <a:gd name="T14" fmla="*/ 0 60000 65536"/>
                        <a:gd name="T15" fmla="*/ 0 w 273"/>
                        <a:gd name="T16" fmla="*/ 0 h 171"/>
                        <a:gd name="T17" fmla="*/ 273 w 273"/>
                        <a:gd name="T18" fmla="*/ 171 h 171"/>
                      </a:gdLst>
                      <a:ahLst/>
                      <a:cxnLst>
                        <a:cxn ang="T10">
                          <a:pos x="T0" y="T1"/>
                        </a:cxn>
                        <a:cxn ang="T11">
                          <a:pos x="T2" y="T3"/>
                        </a:cxn>
                        <a:cxn ang="T12">
                          <a:pos x="T4" y="T5"/>
                        </a:cxn>
                        <a:cxn ang="T13">
                          <a:pos x="T6" y="T7"/>
                        </a:cxn>
                        <a:cxn ang="T14">
                          <a:pos x="T8" y="T9"/>
                        </a:cxn>
                      </a:cxnLst>
                      <a:rect l="T15" t="T16" r="T17" b="T18"/>
                      <a:pathLst>
                        <a:path w="273" h="171">
                          <a:moveTo>
                            <a:pt x="0" y="53"/>
                          </a:moveTo>
                          <a:lnTo>
                            <a:pt x="0" y="170"/>
                          </a:lnTo>
                          <a:lnTo>
                            <a:pt x="272" y="83"/>
                          </a:lnTo>
                          <a:lnTo>
                            <a:pt x="272" y="0"/>
                          </a:lnTo>
                          <a:lnTo>
                            <a:pt x="0" y="53"/>
                          </a:lnTo>
                        </a:path>
                      </a:pathLst>
                    </a:custGeom>
                    <a:solidFill>
                      <a:srgbClr val="A0A0A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834" name="Freeform 188"/>
                    <p:cNvSpPr>
                      <a:spLocks/>
                    </p:cNvSpPr>
                    <p:nvPr/>
                  </p:nvSpPr>
                  <p:spPr bwMode="auto">
                    <a:xfrm>
                      <a:off x="4020" y="2069"/>
                      <a:ext cx="202" cy="129"/>
                    </a:xfrm>
                    <a:custGeom>
                      <a:avLst/>
                      <a:gdLst>
                        <a:gd name="T0" fmla="*/ 201 w 202"/>
                        <a:gd name="T1" fmla="*/ 11 h 129"/>
                        <a:gd name="T2" fmla="*/ 201 w 202"/>
                        <a:gd name="T3" fmla="*/ 128 h 129"/>
                        <a:gd name="T4" fmla="*/ 0 w 202"/>
                        <a:gd name="T5" fmla="*/ 100 h 129"/>
                        <a:gd name="T6" fmla="*/ 0 w 202"/>
                        <a:gd name="T7" fmla="*/ 0 h 129"/>
                        <a:gd name="T8" fmla="*/ 201 w 202"/>
                        <a:gd name="T9" fmla="*/ 11 h 129"/>
                        <a:gd name="T10" fmla="*/ 0 60000 65536"/>
                        <a:gd name="T11" fmla="*/ 0 60000 65536"/>
                        <a:gd name="T12" fmla="*/ 0 60000 65536"/>
                        <a:gd name="T13" fmla="*/ 0 60000 65536"/>
                        <a:gd name="T14" fmla="*/ 0 60000 65536"/>
                        <a:gd name="T15" fmla="*/ 0 w 202"/>
                        <a:gd name="T16" fmla="*/ 0 h 129"/>
                        <a:gd name="T17" fmla="*/ 202 w 202"/>
                        <a:gd name="T18" fmla="*/ 129 h 129"/>
                      </a:gdLst>
                      <a:ahLst/>
                      <a:cxnLst>
                        <a:cxn ang="T10">
                          <a:pos x="T0" y="T1"/>
                        </a:cxn>
                        <a:cxn ang="T11">
                          <a:pos x="T2" y="T3"/>
                        </a:cxn>
                        <a:cxn ang="T12">
                          <a:pos x="T4" y="T5"/>
                        </a:cxn>
                        <a:cxn ang="T13">
                          <a:pos x="T6" y="T7"/>
                        </a:cxn>
                        <a:cxn ang="T14">
                          <a:pos x="T8" y="T9"/>
                        </a:cxn>
                      </a:cxnLst>
                      <a:rect l="T15" t="T16" r="T17" b="T18"/>
                      <a:pathLst>
                        <a:path w="202" h="129">
                          <a:moveTo>
                            <a:pt x="201" y="11"/>
                          </a:moveTo>
                          <a:lnTo>
                            <a:pt x="201" y="128"/>
                          </a:lnTo>
                          <a:lnTo>
                            <a:pt x="0" y="100"/>
                          </a:lnTo>
                          <a:lnTo>
                            <a:pt x="0" y="0"/>
                          </a:lnTo>
                          <a:lnTo>
                            <a:pt x="201" y="11"/>
                          </a:lnTo>
                        </a:path>
                      </a:pathLst>
                    </a:custGeom>
                    <a:solidFill>
                      <a:srgbClr val="80808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835" name="Freeform 189"/>
                    <p:cNvSpPr>
                      <a:spLocks/>
                    </p:cNvSpPr>
                    <p:nvPr/>
                  </p:nvSpPr>
                  <p:spPr bwMode="auto">
                    <a:xfrm>
                      <a:off x="4020" y="2027"/>
                      <a:ext cx="474" cy="54"/>
                    </a:xfrm>
                    <a:custGeom>
                      <a:avLst/>
                      <a:gdLst>
                        <a:gd name="T0" fmla="*/ 0 w 474"/>
                        <a:gd name="T1" fmla="*/ 42 h 54"/>
                        <a:gd name="T2" fmla="*/ 203 w 474"/>
                        <a:gd name="T3" fmla="*/ 53 h 54"/>
                        <a:gd name="T4" fmla="*/ 473 w 474"/>
                        <a:gd name="T5" fmla="*/ 0 h 54"/>
                        <a:gd name="T6" fmla="*/ 273 w 474"/>
                        <a:gd name="T7" fmla="*/ 0 h 54"/>
                        <a:gd name="T8" fmla="*/ 0 w 474"/>
                        <a:gd name="T9" fmla="*/ 42 h 54"/>
                        <a:gd name="T10" fmla="*/ 0 60000 65536"/>
                        <a:gd name="T11" fmla="*/ 0 60000 65536"/>
                        <a:gd name="T12" fmla="*/ 0 60000 65536"/>
                        <a:gd name="T13" fmla="*/ 0 60000 65536"/>
                        <a:gd name="T14" fmla="*/ 0 60000 65536"/>
                        <a:gd name="T15" fmla="*/ 0 w 474"/>
                        <a:gd name="T16" fmla="*/ 0 h 54"/>
                        <a:gd name="T17" fmla="*/ 474 w 474"/>
                        <a:gd name="T18" fmla="*/ 54 h 54"/>
                      </a:gdLst>
                      <a:ahLst/>
                      <a:cxnLst>
                        <a:cxn ang="T10">
                          <a:pos x="T0" y="T1"/>
                        </a:cxn>
                        <a:cxn ang="T11">
                          <a:pos x="T2" y="T3"/>
                        </a:cxn>
                        <a:cxn ang="T12">
                          <a:pos x="T4" y="T5"/>
                        </a:cxn>
                        <a:cxn ang="T13">
                          <a:pos x="T6" y="T7"/>
                        </a:cxn>
                        <a:cxn ang="T14">
                          <a:pos x="T8" y="T9"/>
                        </a:cxn>
                      </a:cxnLst>
                      <a:rect l="T15" t="T16" r="T17" b="T18"/>
                      <a:pathLst>
                        <a:path w="474" h="54">
                          <a:moveTo>
                            <a:pt x="0" y="42"/>
                          </a:moveTo>
                          <a:lnTo>
                            <a:pt x="203" y="53"/>
                          </a:lnTo>
                          <a:lnTo>
                            <a:pt x="473" y="0"/>
                          </a:lnTo>
                          <a:lnTo>
                            <a:pt x="273" y="0"/>
                          </a:lnTo>
                          <a:lnTo>
                            <a:pt x="0" y="42"/>
                          </a:lnTo>
                        </a:path>
                      </a:pathLst>
                    </a:custGeom>
                    <a:solidFill>
                      <a:srgbClr val="C0C0C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grpSp>
              <p:sp>
                <p:nvSpPr>
                  <p:cNvPr id="7828" name="Freeform 190"/>
                  <p:cNvSpPr>
                    <a:spLocks/>
                  </p:cNvSpPr>
                  <p:nvPr/>
                </p:nvSpPr>
                <p:spPr bwMode="auto">
                  <a:xfrm>
                    <a:off x="4172" y="2014"/>
                    <a:ext cx="173" cy="48"/>
                  </a:xfrm>
                  <a:custGeom>
                    <a:avLst/>
                    <a:gdLst>
                      <a:gd name="T0" fmla="*/ 0 w 173"/>
                      <a:gd name="T1" fmla="*/ 27 h 48"/>
                      <a:gd name="T2" fmla="*/ 0 w 173"/>
                      <a:gd name="T3" fmla="*/ 44 h 48"/>
                      <a:gd name="T4" fmla="*/ 81 w 173"/>
                      <a:gd name="T5" fmla="*/ 47 h 48"/>
                      <a:gd name="T6" fmla="*/ 172 w 173"/>
                      <a:gd name="T7" fmla="*/ 30 h 48"/>
                      <a:gd name="T8" fmla="*/ 172 w 173"/>
                      <a:gd name="T9" fmla="*/ 0 h 48"/>
                      <a:gd name="T10" fmla="*/ 0 w 173"/>
                      <a:gd name="T11" fmla="*/ 27 h 48"/>
                      <a:gd name="T12" fmla="*/ 0 60000 65536"/>
                      <a:gd name="T13" fmla="*/ 0 60000 65536"/>
                      <a:gd name="T14" fmla="*/ 0 60000 65536"/>
                      <a:gd name="T15" fmla="*/ 0 60000 65536"/>
                      <a:gd name="T16" fmla="*/ 0 60000 65536"/>
                      <a:gd name="T17" fmla="*/ 0 60000 65536"/>
                      <a:gd name="T18" fmla="*/ 0 w 173"/>
                      <a:gd name="T19" fmla="*/ 0 h 48"/>
                      <a:gd name="T20" fmla="*/ 173 w 173"/>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73" h="48">
                        <a:moveTo>
                          <a:pt x="0" y="27"/>
                        </a:moveTo>
                        <a:lnTo>
                          <a:pt x="0" y="44"/>
                        </a:lnTo>
                        <a:lnTo>
                          <a:pt x="81" y="47"/>
                        </a:lnTo>
                        <a:lnTo>
                          <a:pt x="172" y="30"/>
                        </a:lnTo>
                        <a:lnTo>
                          <a:pt x="172" y="0"/>
                        </a:lnTo>
                        <a:lnTo>
                          <a:pt x="0" y="27"/>
                        </a:lnTo>
                      </a:path>
                    </a:pathLst>
                  </a:custGeom>
                  <a:solidFill>
                    <a:srgbClr val="60606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grpSp>
                <p:nvGrpSpPr>
                  <p:cNvPr id="7829" name="Group 191"/>
                  <p:cNvGrpSpPr>
                    <a:grpSpLocks/>
                  </p:cNvGrpSpPr>
                  <p:nvPr/>
                </p:nvGrpSpPr>
                <p:grpSpPr bwMode="auto">
                  <a:xfrm>
                    <a:off x="4055" y="1809"/>
                    <a:ext cx="384" cy="242"/>
                    <a:chOff x="4055" y="1809"/>
                    <a:chExt cx="384" cy="242"/>
                  </a:xfrm>
                </p:grpSpPr>
                <p:sp>
                  <p:nvSpPr>
                    <p:cNvPr id="7830" name="Freeform 192"/>
                    <p:cNvSpPr>
                      <a:spLocks/>
                    </p:cNvSpPr>
                    <p:nvPr/>
                  </p:nvSpPr>
                  <p:spPr bwMode="auto">
                    <a:xfrm>
                      <a:off x="4219" y="1809"/>
                      <a:ext cx="220" cy="236"/>
                    </a:xfrm>
                    <a:custGeom>
                      <a:avLst/>
                      <a:gdLst>
                        <a:gd name="T0" fmla="*/ 31 w 220"/>
                        <a:gd name="T1" fmla="*/ 235 h 236"/>
                        <a:gd name="T2" fmla="*/ 0 w 220"/>
                        <a:gd name="T3" fmla="*/ 7 h 236"/>
                        <a:gd name="T4" fmla="*/ 189 w 220"/>
                        <a:gd name="T5" fmla="*/ 0 h 236"/>
                        <a:gd name="T6" fmla="*/ 219 w 220"/>
                        <a:gd name="T7" fmla="*/ 203 h 236"/>
                        <a:gd name="T8" fmla="*/ 31 w 220"/>
                        <a:gd name="T9" fmla="*/ 235 h 236"/>
                        <a:gd name="T10" fmla="*/ 0 60000 65536"/>
                        <a:gd name="T11" fmla="*/ 0 60000 65536"/>
                        <a:gd name="T12" fmla="*/ 0 60000 65536"/>
                        <a:gd name="T13" fmla="*/ 0 60000 65536"/>
                        <a:gd name="T14" fmla="*/ 0 60000 65536"/>
                        <a:gd name="T15" fmla="*/ 0 w 220"/>
                        <a:gd name="T16" fmla="*/ 0 h 236"/>
                        <a:gd name="T17" fmla="*/ 220 w 220"/>
                        <a:gd name="T18" fmla="*/ 236 h 236"/>
                      </a:gdLst>
                      <a:ahLst/>
                      <a:cxnLst>
                        <a:cxn ang="T10">
                          <a:pos x="T0" y="T1"/>
                        </a:cxn>
                        <a:cxn ang="T11">
                          <a:pos x="T2" y="T3"/>
                        </a:cxn>
                        <a:cxn ang="T12">
                          <a:pos x="T4" y="T5"/>
                        </a:cxn>
                        <a:cxn ang="T13">
                          <a:pos x="T6" y="T7"/>
                        </a:cxn>
                        <a:cxn ang="T14">
                          <a:pos x="T8" y="T9"/>
                        </a:cxn>
                      </a:cxnLst>
                      <a:rect l="T15" t="T16" r="T17" b="T18"/>
                      <a:pathLst>
                        <a:path w="220" h="236">
                          <a:moveTo>
                            <a:pt x="31" y="235"/>
                          </a:moveTo>
                          <a:lnTo>
                            <a:pt x="0" y="7"/>
                          </a:lnTo>
                          <a:lnTo>
                            <a:pt x="189" y="0"/>
                          </a:lnTo>
                          <a:lnTo>
                            <a:pt x="219" y="203"/>
                          </a:lnTo>
                          <a:lnTo>
                            <a:pt x="31" y="235"/>
                          </a:lnTo>
                        </a:path>
                      </a:pathLst>
                    </a:custGeom>
                    <a:solidFill>
                      <a:srgbClr val="A0A0A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831" name="Freeform 193"/>
                    <p:cNvSpPr>
                      <a:spLocks/>
                    </p:cNvSpPr>
                    <p:nvPr/>
                  </p:nvSpPr>
                  <p:spPr bwMode="auto">
                    <a:xfrm>
                      <a:off x="4055" y="1815"/>
                      <a:ext cx="196" cy="236"/>
                    </a:xfrm>
                    <a:custGeom>
                      <a:avLst/>
                      <a:gdLst>
                        <a:gd name="T0" fmla="*/ 164 w 196"/>
                        <a:gd name="T1" fmla="*/ 0 h 236"/>
                        <a:gd name="T2" fmla="*/ 0 w 196"/>
                        <a:gd name="T3" fmla="*/ 52 h 236"/>
                        <a:gd name="T4" fmla="*/ 23 w 196"/>
                        <a:gd name="T5" fmla="*/ 235 h 236"/>
                        <a:gd name="T6" fmla="*/ 195 w 196"/>
                        <a:gd name="T7" fmla="*/ 229 h 236"/>
                        <a:gd name="T8" fmla="*/ 164 w 196"/>
                        <a:gd name="T9" fmla="*/ 0 h 236"/>
                        <a:gd name="T10" fmla="*/ 0 60000 65536"/>
                        <a:gd name="T11" fmla="*/ 0 60000 65536"/>
                        <a:gd name="T12" fmla="*/ 0 60000 65536"/>
                        <a:gd name="T13" fmla="*/ 0 60000 65536"/>
                        <a:gd name="T14" fmla="*/ 0 60000 65536"/>
                        <a:gd name="T15" fmla="*/ 0 w 196"/>
                        <a:gd name="T16" fmla="*/ 0 h 236"/>
                        <a:gd name="T17" fmla="*/ 196 w 196"/>
                        <a:gd name="T18" fmla="*/ 236 h 236"/>
                      </a:gdLst>
                      <a:ahLst/>
                      <a:cxnLst>
                        <a:cxn ang="T10">
                          <a:pos x="T0" y="T1"/>
                        </a:cxn>
                        <a:cxn ang="T11">
                          <a:pos x="T2" y="T3"/>
                        </a:cxn>
                        <a:cxn ang="T12">
                          <a:pos x="T4" y="T5"/>
                        </a:cxn>
                        <a:cxn ang="T13">
                          <a:pos x="T6" y="T7"/>
                        </a:cxn>
                        <a:cxn ang="T14">
                          <a:pos x="T8" y="T9"/>
                        </a:cxn>
                      </a:cxnLst>
                      <a:rect l="T15" t="T16" r="T17" b="T18"/>
                      <a:pathLst>
                        <a:path w="196" h="236">
                          <a:moveTo>
                            <a:pt x="164" y="0"/>
                          </a:moveTo>
                          <a:lnTo>
                            <a:pt x="0" y="52"/>
                          </a:lnTo>
                          <a:lnTo>
                            <a:pt x="23" y="235"/>
                          </a:lnTo>
                          <a:lnTo>
                            <a:pt x="195" y="229"/>
                          </a:lnTo>
                          <a:lnTo>
                            <a:pt x="164" y="0"/>
                          </a:lnTo>
                        </a:path>
                      </a:pathLst>
                    </a:custGeom>
                    <a:solidFill>
                      <a:srgbClr val="80808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832" name="Freeform 194"/>
                    <p:cNvSpPr>
                      <a:spLocks/>
                    </p:cNvSpPr>
                    <p:nvPr/>
                  </p:nvSpPr>
                  <p:spPr bwMode="auto">
                    <a:xfrm>
                      <a:off x="4255" y="1831"/>
                      <a:ext cx="160" cy="180"/>
                    </a:xfrm>
                    <a:custGeom>
                      <a:avLst/>
                      <a:gdLst>
                        <a:gd name="T0" fmla="*/ 0 w 160"/>
                        <a:gd name="T1" fmla="*/ 8 h 180"/>
                        <a:gd name="T2" fmla="*/ 23 w 160"/>
                        <a:gd name="T3" fmla="*/ 179 h 180"/>
                        <a:gd name="T4" fmla="*/ 159 w 160"/>
                        <a:gd name="T5" fmla="*/ 159 h 180"/>
                        <a:gd name="T6" fmla="*/ 134 w 160"/>
                        <a:gd name="T7" fmla="*/ 0 h 180"/>
                        <a:gd name="T8" fmla="*/ 0 w 160"/>
                        <a:gd name="T9" fmla="*/ 8 h 180"/>
                        <a:gd name="T10" fmla="*/ 0 60000 65536"/>
                        <a:gd name="T11" fmla="*/ 0 60000 65536"/>
                        <a:gd name="T12" fmla="*/ 0 60000 65536"/>
                        <a:gd name="T13" fmla="*/ 0 60000 65536"/>
                        <a:gd name="T14" fmla="*/ 0 60000 65536"/>
                        <a:gd name="T15" fmla="*/ 0 w 160"/>
                        <a:gd name="T16" fmla="*/ 0 h 180"/>
                        <a:gd name="T17" fmla="*/ 160 w 160"/>
                        <a:gd name="T18" fmla="*/ 180 h 180"/>
                      </a:gdLst>
                      <a:ahLst/>
                      <a:cxnLst>
                        <a:cxn ang="T10">
                          <a:pos x="T0" y="T1"/>
                        </a:cxn>
                        <a:cxn ang="T11">
                          <a:pos x="T2" y="T3"/>
                        </a:cxn>
                        <a:cxn ang="T12">
                          <a:pos x="T4" y="T5"/>
                        </a:cxn>
                        <a:cxn ang="T13">
                          <a:pos x="T6" y="T7"/>
                        </a:cxn>
                        <a:cxn ang="T14">
                          <a:pos x="T8" y="T9"/>
                        </a:cxn>
                      </a:cxnLst>
                      <a:rect l="T15" t="T16" r="T17" b="T18"/>
                      <a:pathLst>
                        <a:path w="160" h="180">
                          <a:moveTo>
                            <a:pt x="0" y="8"/>
                          </a:moveTo>
                          <a:lnTo>
                            <a:pt x="23" y="179"/>
                          </a:lnTo>
                          <a:lnTo>
                            <a:pt x="159" y="159"/>
                          </a:lnTo>
                          <a:lnTo>
                            <a:pt x="134" y="0"/>
                          </a:lnTo>
                          <a:lnTo>
                            <a:pt x="0" y="8"/>
                          </a:lnTo>
                        </a:path>
                      </a:pathLst>
                    </a:custGeom>
                    <a:solidFill>
                      <a:srgbClr val="00C0C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grpSp>
              <p:nvGrpSpPr>
                <p:cNvPr id="7819" name="Group 195"/>
                <p:cNvGrpSpPr>
                  <a:grpSpLocks/>
                </p:cNvGrpSpPr>
                <p:nvPr/>
              </p:nvGrpSpPr>
              <p:grpSpPr bwMode="auto">
                <a:xfrm>
                  <a:off x="4319" y="2046"/>
                  <a:ext cx="159" cy="111"/>
                  <a:chOff x="4319" y="2046"/>
                  <a:chExt cx="159" cy="111"/>
                </a:xfrm>
              </p:grpSpPr>
              <p:sp>
                <p:nvSpPr>
                  <p:cNvPr id="7820" name="Freeform 196"/>
                  <p:cNvSpPr>
                    <a:spLocks/>
                  </p:cNvSpPr>
                  <p:nvPr/>
                </p:nvSpPr>
                <p:spPr bwMode="auto">
                  <a:xfrm>
                    <a:off x="4319" y="2046"/>
                    <a:ext cx="154" cy="111"/>
                  </a:xfrm>
                  <a:custGeom>
                    <a:avLst/>
                    <a:gdLst>
                      <a:gd name="T0" fmla="*/ 153 w 154"/>
                      <a:gd name="T1" fmla="*/ 0 h 111"/>
                      <a:gd name="T2" fmla="*/ 0 w 154"/>
                      <a:gd name="T3" fmla="*/ 32 h 111"/>
                      <a:gd name="T4" fmla="*/ 0 w 154"/>
                      <a:gd name="T5" fmla="*/ 110 h 111"/>
                      <a:gd name="T6" fmla="*/ 153 w 154"/>
                      <a:gd name="T7" fmla="*/ 62 h 111"/>
                      <a:gd name="T8" fmla="*/ 153 w 154"/>
                      <a:gd name="T9" fmla="*/ 0 h 111"/>
                      <a:gd name="T10" fmla="*/ 0 60000 65536"/>
                      <a:gd name="T11" fmla="*/ 0 60000 65536"/>
                      <a:gd name="T12" fmla="*/ 0 60000 65536"/>
                      <a:gd name="T13" fmla="*/ 0 60000 65536"/>
                      <a:gd name="T14" fmla="*/ 0 60000 65536"/>
                      <a:gd name="T15" fmla="*/ 0 w 154"/>
                      <a:gd name="T16" fmla="*/ 0 h 111"/>
                      <a:gd name="T17" fmla="*/ 154 w 154"/>
                      <a:gd name="T18" fmla="*/ 111 h 111"/>
                    </a:gdLst>
                    <a:ahLst/>
                    <a:cxnLst>
                      <a:cxn ang="T10">
                        <a:pos x="T0" y="T1"/>
                      </a:cxn>
                      <a:cxn ang="T11">
                        <a:pos x="T2" y="T3"/>
                      </a:cxn>
                      <a:cxn ang="T12">
                        <a:pos x="T4" y="T5"/>
                      </a:cxn>
                      <a:cxn ang="T13">
                        <a:pos x="T6" y="T7"/>
                      </a:cxn>
                      <a:cxn ang="T14">
                        <a:pos x="T8" y="T9"/>
                      </a:cxn>
                    </a:cxnLst>
                    <a:rect l="T15" t="T16" r="T17" b="T18"/>
                    <a:pathLst>
                      <a:path w="154" h="111">
                        <a:moveTo>
                          <a:pt x="153" y="0"/>
                        </a:moveTo>
                        <a:lnTo>
                          <a:pt x="0" y="32"/>
                        </a:lnTo>
                        <a:lnTo>
                          <a:pt x="0" y="110"/>
                        </a:lnTo>
                        <a:lnTo>
                          <a:pt x="153" y="62"/>
                        </a:lnTo>
                        <a:lnTo>
                          <a:pt x="153" y="0"/>
                        </a:lnTo>
                      </a:path>
                    </a:pathLst>
                  </a:custGeom>
                  <a:solidFill>
                    <a:srgbClr val="40404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821" name="Line 197"/>
                  <p:cNvSpPr>
                    <a:spLocks noChangeShapeType="1"/>
                  </p:cNvSpPr>
                  <p:nvPr/>
                </p:nvSpPr>
                <p:spPr bwMode="auto">
                  <a:xfrm flipV="1">
                    <a:off x="4423" y="2068"/>
                    <a:ext cx="34" cy="1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822" name="Line 198"/>
                  <p:cNvSpPr>
                    <a:spLocks noChangeShapeType="1"/>
                  </p:cNvSpPr>
                  <p:nvPr/>
                </p:nvSpPr>
                <p:spPr bwMode="auto">
                  <a:xfrm flipH="1">
                    <a:off x="4342" y="2090"/>
                    <a:ext cx="61"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823" name="Line 199"/>
                  <p:cNvSpPr>
                    <a:spLocks noChangeShapeType="1"/>
                  </p:cNvSpPr>
                  <p:nvPr/>
                </p:nvSpPr>
                <p:spPr bwMode="auto">
                  <a:xfrm>
                    <a:off x="4408" y="2063"/>
                    <a:ext cx="0"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824" name="Line 200"/>
                  <p:cNvSpPr>
                    <a:spLocks noChangeShapeType="1"/>
                  </p:cNvSpPr>
                  <p:nvPr/>
                </p:nvSpPr>
                <p:spPr bwMode="auto">
                  <a:xfrm>
                    <a:off x="4334" y="2080"/>
                    <a:ext cx="0" cy="7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825" name="Line 201"/>
                  <p:cNvSpPr>
                    <a:spLocks noChangeShapeType="1"/>
                  </p:cNvSpPr>
                  <p:nvPr/>
                </p:nvSpPr>
                <p:spPr bwMode="auto">
                  <a:xfrm flipH="1">
                    <a:off x="4330" y="2078"/>
                    <a:ext cx="148"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826" name="Line 202"/>
                  <p:cNvSpPr>
                    <a:spLocks noChangeShapeType="1"/>
                  </p:cNvSpPr>
                  <p:nvPr/>
                </p:nvSpPr>
                <p:spPr bwMode="auto">
                  <a:xfrm flipV="1">
                    <a:off x="4338" y="2059"/>
                    <a:ext cx="132"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grpSp>
          </p:grpSp>
          <p:grpSp>
            <p:nvGrpSpPr>
              <p:cNvPr id="7786" name="Group 203"/>
              <p:cNvGrpSpPr>
                <a:grpSpLocks/>
              </p:cNvGrpSpPr>
              <p:nvPr/>
            </p:nvGrpSpPr>
            <p:grpSpPr bwMode="auto">
              <a:xfrm>
                <a:off x="4263" y="2048"/>
                <a:ext cx="368" cy="191"/>
                <a:chOff x="4263" y="2048"/>
                <a:chExt cx="368" cy="191"/>
              </a:xfrm>
            </p:grpSpPr>
            <p:grpSp>
              <p:nvGrpSpPr>
                <p:cNvPr id="7787" name="Group 204"/>
                <p:cNvGrpSpPr>
                  <a:grpSpLocks/>
                </p:cNvGrpSpPr>
                <p:nvPr/>
              </p:nvGrpSpPr>
              <p:grpSpPr bwMode="auto">
                <a:xfrm>
                  <a:off x="4285" y="2152"/>
                  <a:ext cx="62" cy="44"/>
                  <a:chOff x="4285" y="2152"/>
                  <a:chExt cx="62" cy="44"/>
                </a:xfrm>
              </p:grpSpPr>
              <p:sp>
                <p:nvSpPr>
                  <p:cNvPr id="7816" name="Freeform 205"/>
                  <p:cNvSpPr>
                    <a:spLocks/>
                  </p:cNvSpPr>
                  <p:nvPr/>
                </p:nvSpPr>
                <p:spPr bwMode="auto">
                  <a:xfrm>
                    <a:off x="4285" y="2152"/>
                    <a:ext cx="18" cy="44"/>
                  </a:xfrm>
                  <a:custGeom>
                    <a:avLst/>
                    <a:gdLst>
                      <a:gd name="T0" fmla="*/ 6 w 18"/>
                      <a:gd name="T1" fmla="*/ 0 h 44"/>
                      <a:gd name="T2" fmla="*/ 0 w 18"/>
                      <a:gd name="T3" fmla="*/ 41 h 44"/>
                      <a:gd name="T4" fmla="*/ 14 w 18"/>
                      <a:gd name="T5" fmla="*/ 43 h 44"/>
                      <a:gd name="T6" fmla="*/ 17 w 18"/>
                      <a:gd name="T7" fmla="*/ 2 h 44"/>
                      <a:gd name="T8" fmla="*/ 6 w 18"/>
                      <a:gd name="T9" fmla="*/ 0 h 44"/>
                      <a:gd name="T10" fmla="*/ 0 60000 65536"/>
                      <a:gd name="T11" fmla="*/ 0 60000 65536"/>
                      <a:gd name="T12" fmla="*/ 0 60000 65536"/>
                      <a:gd name="T13" fmla="*/ 0 60000 65536"/>
                      <a:gd name="T14" fmla="*/ 0 60000 65536"/>
                      <a:gd name="T15" fmla="*/ 0 w 18"/>
                      <a:gd name="T16" fmla="*/ 0 h 44"/>
                      <a:gd name="T17" fmla="*/ 18 w 18"/>
                      <a:gd name="T18" fmla="*/ 44 h 44"/>
                    </a:gdLst>
                    <a:ahLst/>
                    <a:cxnLst>
                      <a:cxn ang="T10">
                        <a:pos x="T0" y="T1"/>
                      </a:cxn>
                      <a:cxn ang="T11">
                        <a:pos x="T2" y="T3"/>
                      </a:cxn>
                      <a:cxn ang="T12">
                        <a:pos x="T4" y="T5"/>
                      </a:cxn>
                      <a:cxn ang="T13">
                        <a:pos x="T6" y="T7"/>
                      </a:cxn>
                      <a:cxn ang="T14">
                        <a:pos x="T8" y="T9"/>
                      </a:cxn>
                    </a:cxnLst>
                    <a:rect l="T15" t="T16" r="T17" b="T18"/>
                    <a:pathLst>
                      <a:path w="18" h="44">
                        <a:moveTo>
                          <a:pt x="6" y="0"/>
                        </a:moveTo>
                        <a:lnTo>
                          <a:pt x="0" y="41"/>
                        </a:lnTo>
                        <a:lnTo>
                          <a:pt x="14" y="43"/>
                        </a:lnTo>
                        <a:lnTo>
                          <a:pt x="17" y="2"/>
                        </a:lnTo>
                        <a:lnTo>
                          <a:pt x="6" y="0"/>
                        </a:lnTo>
                      </a:path>
                    </a:pathLst>
                  </a:custGeom>
                  <a:solidFill>
                    <a:srgbClr val="60606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817" name="Freeform 206"/>
                  <p:cNvSpPr>
                    <a:spLocks/>
                  </p:cNvSpPr>
                  <p:nvPr/>
                </p:nvSpPr>
                <p:spPr bwMode="auto">
                  <a:xfrm>
                    <a:off x="4299" y="2157"/>
                    <a:ext cx="48" cy="39"/>
                  </a:xfrm>
                  <a:custGeom>
                    <a:avLst/>
                    <a:gdLst>
                      <a:gd name="T0" fmla="*/ 3 w 48"/>
                      <a:gd name="T1" fmla="*/ 2 h 39"/>
                      <a:gd name="T2" fmla="*/ 0 w 48"/>
                      <a:gd name="T3" fmla="*/ 38 h 39"/>
                      <a:gd name="T4" fmla="*/ 47 w 48"/>
                      <a:gd name="T5" fmla="*/ 19 h 39"/>
                      <a:gd name="T6" fmla="*/ 28 w 48"/>
                      <a:gd name="T7" fmla="*/ 14 h 39"/>
                      <a:gd name="T8" fmla="*/ 11 w 48"/>
                      <a:gd name="T9" fmla="*/ 23 h 39"/>
                      <a:gd name="T10" fmla="*/ 17 w 48"/>
                      <a:gd name="T11" fmla="*/ 0 h 39"/>
                      <a:gd name="T12" fmla="*/ 3 w 48"/>
                      <a:gd name="T13" fmla="*/ 2 h 39"/>
                      <a:gd name="T14" fmla="*/ 0 60000 65536"/>
                      <a:gd name="T15" fmla="*/ 0 60000 65536"/>
                      <a:gd name="T16" fmla="*/ 0 60000 65536"/>
                      <a:gd name="T17" fmla="*/ 0 60000 65536"/>
                      <a:gd name="T18" fmla="*/ 0 60000 65536"/>
                      <a:gd name="T19" fmla="*/ 0 60000 65536"/>
                      <a:gd name="T20" fmla="*/ 0 60000 65536"/>
                      <a:gd name="T21" fmla="*/ 0 w 48"/>
                      <a:gd name="T22" fmla="*/ 0 h 39"/>
                      <a:gd name="T23" fmla="*/ 48 w 48"/>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9">
                        <a:moveTo>
                          <a:pt x="3" y="2"/>
                        </a:moveTo>
                        <a:lnTo>
                          <a:pt x="0" y="38"/>
                        </a:lnTo>
                        <a:lnTo>
                          <a:pt x="47" y="19"/>
                        </a:lnTo>
                        <a:lnTo>
                          <a:pt x="28" y="14"/>
                        </a:lnTo>
                        <a:lnTo>
                          <a:pt x="11" y="23"/>
                        </a:lnTo>
                        <a:lnTo>
                          <a:pt x="17" y="0"/>
                        </a:lnTo>
                        <a:lnTo>
                          <a:pt x="3" y="2"/>
                        </a:lnTo>
                      </a:path>
                    </a:pathLst>
                  </a:custGeom>
                  <a:solidFill>
                    <a:srgbClr val="40404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788" name="Group 207"/>
                <p:cNvGrpSpPr>
                  <a:grpSpLocks/>
                </p:cNvGrpSpPr>
                <p:nvPr/>
              </p:nvGrpSpPr>
              <p:grpSpPr bwMode="auto">
                <a:xfrm>
                  <a:off x="4263" y="2048"/>
                  <a:ext cx="368" cy="191"/>
                  <a:chOff x="4263" y="2048"/>
                  <a:chExt cx="368" cy="191"/>
                </a:xfrm>
              </p:grpSpPr>
              <p:sp>
                <p:nvSpPr>
                  <p:cNvPr id="7789" name="Freeform 208"/>
                  <p:cNvSpPr>
                    <a:spLocks/>
                  </p:cNvSpPr>
                  <p:nvPr/>
                </p:nvSpPr>
                <p:spPr bwMode="auto">
                  <a:xfrm>
                    <a:off x="4268" y="2048"/>
                    <a:ext cx="363" cy="169"/>
                  </a:xfrm>
                  <a:custGeom>
                    <a:avLst/>
                    <a:gdLst>
                      <a:gd name="T0" fmla="*/ 0 w 363"/>
                      <a:gd name="T1" fmla="*/ 72 h 169"/>
                      <a:gd name="T2" fmla="*/ 174 w 363"/>
                      <a:gd name="T3" fmla="*/ 168 h 169"/>
                      <a:gd name="T4" fmla="*/ 362 w 363"/>
                      <a:gd name="T5" fmla="*/ 74 h 169"/>
                      <a:gd name="T6" fmla="*/ 217 w 363"/>
                      <a:gd name="T7" fmla="*/ 0 h 169"/>
                      <a:gd name="T8" fmla="*/ 0 w 363"/>
                      <a:gd name="T9" fmla="*/ 72 h 169"/>
                      <a:gd name="T10" fmla="*/ 0 60000 65536"/>
                      <a:gd name="T11" fmla="*/ 0 60000 65536"/>
                      <a:gd name="T12" fmla="*/ 0 60000 65536"/>
                      <a:gd name="T13" fmla="*/ 0 60000 65536"/>
                      <a:gd name="T14" fmla="*/ 0 60000 65536"/>
                      <a:gd name="T15" fmla="*/ 0 w 363"/>
                      <a:gd name="T16" fmla="*/ 0 h 169"/>
                      <a:gd name="T17" fmla="*/ 363 w 363"/>
                      <a:gd name="T18" fmla="*/ 169 h 169"/>
                    </a:gdLst>
                    <a:ahLst/>
                    <a:cxnLst>
                      <a:cxn ang="T10">
                        <a:pos x="T0" y="T1"/>
                      </a:cxn>
                      <a:cxn ang="T11">
                        <a:pos x="T2" y="T3"/>
                      </a:cxn>
                      <a:cxn ang="T12">
                        <a:pos x="T4" y="T5"/>
                      </a:cxn>
                      <a:cxn ang="T13">
                        <a:pos x="T6" y="T7"/>
                      </a:cxn>
                      <a:cxn ang="T14">
                        <a:pos x="T8" y="T9"/>
                      </a:cxn>
                    </a:cxnLst>
                    <a:rect l="T15" t="T16" r="T17" b="T18"/>
                    <a:pathLst>
                      <a:path w="363" h="169">
                        <a:moveTo>
                          <a:pt x="0" y="72"/>
                        </a:moveTo>
                        <a:lnTo>
                          <a:pt x="174" y="168"/>
                        </a:lnTo>
                        <a:lnTo>
                          <a:pt x="362" y="74"/>
                        </a:lnTo>
                        <a:lnTo>
                          <a:pt x="217" y="0"/>
                        </a:lnTo>
                        <a:lnTo>
                          <a:pt x="0" y="72"/>
                        </a:lnTo>
                      </a:path>
                    </a:pathLst>
                  </a:custGeom>
                  <a:solidFill>
                    <a:srgbClr val="80808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90" name="Freeform 209"/>
                  <p:cNvSpPr>
                    <a:spLocks/>
                  </p:cNvSpPr>
                  <p:nvPr/>
                </p:nvSpPr>
                <p:spPr bwMode="auto">
                  <a:xfrm>
                    <a:off x="4263" y="2118"/>
                    <a:ext cx="182" cy="120"/>
                  </a:xfrm>
                  <a:custGeom>
                    <a:avLst/>
                    <a:gdLst>
                      <a:gd name="T0" fmla="*/ 5 w 182"/>
                      <a:gd name="T1" fmla="*/ 0 h 120"/>
                      <a:gd name="T2" fmla="*/ 181 w 182"/>
                      <a:gd name="T3" fmla="*/ 98 h 120"/>
                      <a:gd name="T4" fmla="*/ 175 w 182"/>
                      <a:gd name="T5" fmla="*/ 119 h 120"/>
                      <a:gd name="T6" fmla="*/ 0 w 182"/>
                      <a:gd name="T7" fmla="*/ 19 h 120"/>
                      <a:gd name="T8" fmla="*/ 5 w 182"/>
                      <a:gd name="T9" fmla="*/ 0 h 120"/>
                      <a:gd name="T10" fmla="*/ 0 60000 65536"/>
                      <a:gd name="T11" fmla="*/ 0 60000 65536"/>
                      <a:gd name="T12" fmla="*/ 0 60000 65536"/>
                      <a:gd name="T13" fmla="*/ 0 60000 65536"/>
                      <a:gd name="T14" fmla="*/ 0 60000 65536"/>
                      <a:gd name="T15" fmla="*/ 0 w 182"/>
                      <a:gd name="T16" fmla="*/ 0 h 120"/>
                      <a:gd name="T17" fmla="*/ 182 w 182"/>
                      <a:gd name="T18" fmla="*/ 120 h 120"/>
                    </a:gdLst>
                    <a:ahLst/>
                    <a:cxnLst>
                      <a:cxn ang="T10">
                        <a:pos x="T0" y="T1"/>
                      </a:cxn>
                      <a:cxn ang="T11">
                        <a:pos x="T2" y="T3"/>
                      </a:cxn>
                      <a:cxn ang="T12">
                        <a:pos x="T4" y="T5"/>
                      </a:cxn>
                      <a:cxn ang="T13">
                        <a:pos x="T6" y="T7"/>
                      </a:cxn>
                      <a:cxn ang="T14">
                        <a:pos x="T8" y="T9"/>
                      </a:cxn>
                    </a:cxnLst>
                    <a:rect l="T15" t="T16" r="T17" b="T18"/>
                    <a:pathLst>
                      <a:path w="182" h="120">
                        <a:moveTo>
                          <a:pt x="5" y="0"/>
                        </a:moveTo>
                        <a:lnTo>
                          <a:pt x="181" y="98"/>
                        </a:lnTo>
                        <a:lnTo>
                          <a:pt x="175" y="119"/>
                        </a:lnTo>
                        <a:lnTo>
                          <a:pt x="0" y="19"/>
                        </a:lnTo>
                        <a:lnTo>
                          <a:pt x="5" y="0"/>
                        </a:lnTo>
                      </a:path>
                    </a:pathLst>
                  </a:custGeom>
                  <a:solidFill>
                    <a:srgbClr val="60606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91" name="Freeform 210"/>
                  <p:cNvSpPr>
                    <a:spLocks/>
                  </p:cNvSpPr>
                  <p:nvPr/>
                </p:nvSpPr>
                <p:spPr bwMode="auto">
                  <a:xfrm>
                    <a:off x="4438" y="2122"/>
                    <a:ext cx="193" cy="117"/>
                  </a:xfrm>
                  <a:custGeom>
                    <a:avLst/>
                    <a:gdLst>
                      <a:gd name="T0" fmla="*/ 0 w 193"/>
                      <a:gd name="T1" fmla="*/ 116 h 117"/>
                      <a:gd name="T2" fmla="*/ 6 w 193"/>
                      <a:gd name="T3" fmla="*/ 94 h 117"/>
                      <a:gd name="T4" fmla="*/ 192 w 193"/>
                      <a:gd name="T5" fmla="*/ 0 h 117"/>
                      <a:gd name="T6" fmla="*/ 187 w 193"/>
                      <a:gd name="T7" fmla="*/ 17 h 117"/>
                      <a:gd name="T8" fmla="*/ 0 w 193"/>
                      <a:gd name="T9" fmla="*/ 116 h 117"/>
                      <a:gd name="T10" fmla="*/ 0 60000 65536"/>
                      <a:gd name="T11" fmla="*/ 0 60000 65536"/>
                      <a:gd name="T12" fmla="*/ 0 60000 65536"/>
                      <a:gd name="T13" fmla="*/ 0 60000 65536"/>
                      <a:gd name="T14" fmla="*/ 0 60000 65536"/>
                      <a:gd name="T15" fmla="*/ 0 w 193"/>
                      <a:gd name="T16" fmla="*/ 0 h 117"/>
                      <a:gd name="T17" fmla="*/ 193 w 193"/>
                      <a:gd name="T18" fmla="*/ 117 h 117"/>
                    </a:gdLst>
                    <a:ahLst/>
                    <a:cxnLst>
                      <a:cxn ang="T10">
                        <a:pos x="T0" y="T1"/>
                      </a:cxn>
                      <a:cxn ang="T11">
                        <a:pos x="T2" y="T3"/>
                      </a:cxn>
                      <a:cxn ang="T12">
                        <a:pos x="T4" y="T5"/>
                      </a:cxn>
                      <a:cxn ang="T13">
                        <a:pos x="T6" y="T7"/>
                      </a:cxn>
                      <a:cxn ang="T14">
                        <a:pos x="T8" y="T9"/>
                      </a:cxn>
                    </a:cxnLst>
                    <a:rect l="T15" t="T16" r="T17" b="T18"/>
                    <a:pathLst>
                      <a:path w="193" h="117">
                        <a:moveTo>
                          <a:pt x="0" y="116"/>
                        </a:moveTo>
                        <a:lnTo>
                          <a:pt x="6" y="94"/>
                        </a:lnTo>
                        <a:lnTo>
                          <a:pt x="192" y="0"/>
                        </a:lnTo>
                        <a:lnTo>
                          <a:pt x="187" y="17"/>
                        </a:lnTo>
                        <a:lnTo>
                          <a:pt x="0" y="116"/>
                        </a:lnTo>
                      </a:path>
                    </a:pathLst>
                  </a:custGeom>
                  <a:solidFill>
                    <a:srgbClr val="40404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92" name="Freeform 211"/>
                  <p:cNvSpPr>
                    <a:spLocks/>
                  </p:cNvSpPr>
                  <p:nvPr/>
                </p:nvSpPr>
                <p:spPr bwMode="auto">
                  <a:xfrm>
                    <a:off x="4340" y="2127"/>
                    <a:ext cx="138" cy="67"/>
                  </a:xfrm>
                  <a:custGeom>
                    <a:avLst/>
                    <a:gdLst>
                      <a:gd name="T0" fmla="*/ 0 w 138"/>
                      <a:gd name="T1" fmla="*/ 17 h 67"/>
                      <a:gd name="T2" fmla="*/ 46 w 138"/>
                      <a:gd name="T3" fmla="*/ 0 h 67"/>
                      <a:gd name="T4" fmla="*/ 137 w 138"/>
                      <a:gd name="T5" fmla="*/ 45 h 67"/>
                      <a:gd name="T6" fmla="*/ 91 w 138"/>
                      <a:gd name="T7" fmla="*/ 66 h 67"/>
                      <a:gd name="T8" fmla="*/ 0 w 138"/>
                      <a:gd name="T9" fmla="*/ 17 h 67"/>
                      <a:gd name="T10" fmla="*/ 0 60000 65536"/>
                      <a:gd name="T11" fmla="*/ 0 60000 65536"/>
                      <a:gd name="T12" fmla="*/ 0 60000 65536"/>
                      <a:gd name="T13" fmla="*/ 0 60000 65536"/>
                      <a:gd name="T14" fmla="*/ 0 60000 65536"/>
                      <a:gd name="T15" fmla="*/ 0 w 138"/>
                      <a:gd name="T16" fmla="*/ 0 h 67"/>
                      <a:gd name="T17" fmla="*/ 138 w 138"/>
                      <a:gd name="T18" fmla="*/ 67 h 67"/>
                    </a:gdLst>
                    <a:ahLst/>
                    <a:cxnLst>
                      <a:cxn ang="T10">
                        <a:pos x="T0" y="T1"/>
                      </a:cxn>
                      <a:cxn ang="T11">
                        <a:pos x="T2" y="T3"/>
                      </a:cxn>
                      <a:cxn ang="T12">
                        <a:pos x="T4" y="T5"/>
                      </a:cxn>
                      <a:cxn ang="T13">
                        <a:pos x="T6" y="T7"/>
                      </a:cxn>
                      <a:cxn ang="T14">
                        <a:pos x="T8" y="T9"/>
                      </a:cxn>
                    </a:cxnLst>
                    <a:rect l="T15" t="T16" r="T17" b="T18"/>
                    <a:pathLst>
                      <a:path w="138" h="67">
                        <a:moveTo>
                          <a:pt x="0" y="17"/>
                        </a:moveTo>
                        <a:lnTo>
                          <a:pt x="46" y="0"/>
                        </a:lnTo>
                        <a:lnTo>
                          <a:pt x="137" y="45"/>
                        </a:lnTo>
                        <a:lnTo>
                          <a:pt x="91" y="66"/>
                        </a:lnTo>
                        <a:lnTo>
                          <a:pt x="0" y="17"/>
                        </a:lnTo>
                      </a:path>
                    </a:pathLst>
                  </a:custGeom>
                  <a:solidFill>
                    <a:srgbClr val="A0A0A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93" name="Freeform 212"/>
                  <p:cNvSpPr>
                    <a:spLocks/>
                  </p:cNvSpPr>
                  <p:nvPr/>
                </p:nvSpPr>
                <p:spPr bwMode="auto">
                  <a:xfrm>
                    <a:off x="4399" y="2075"/>
                    <a:ext cx="207" cy="92"/>
                  </a:xfrm>
                  <a:custGeom>
                    <a:avLst/>
                    <a:gdLst>
                      <a:gd name="T0" fmla="*/ 0 w 207"/>
                      <a:gd name="T1" fmla="*/ 45 h 92"/>
                      <a:gd name="T2" fmla="*/ 90 w 207"/>
                      <a:gd name="T3" fmla="*/ 91 h 92"/>
                      <a:gd name="T4" fmla="*/ 206 w 207"/>
                      <a:gd name="T5" fmla="*/ 40 h 92"/>
                      <a:gd name="T6" fmla="*/ 121 w 207"/>
                      <a:gd name="T7" fmla="*/ 0 h 92"/>
                      <a:gd name="T8" fmla="*/ 0 w 207"/>
                      <a:gd name="T9" fmla="*/ 45 h 92"/>
                      <a:gd name="T10" fmla="*/ 0 60000 65536"/>
                      <a:gd name="T11" fmla="*/ 0 60000 65536"/>
                      <a:gd name="T12" fmla="*/ 0 60000 65536"/>
                      <a:gd name="T13" fmla="*/ 0 60000 65536"/>
                      <a:gd name="T14" fmla="*/ 0 60000 65536"/>
                      <a:gd name="T15" fmla="*/ 0 w 207"/>
                      <a:gd name="T16" fmla="*/ 0 h 92"/>
                      <a:gd name="T17" fmla="*/ 207 w 207"/>
                      <a:gd name="T18" fmla="*/ 92 h 92"/>
                    </a:gdLst>
                    <a:ahLst/>
                    <a:cxnLst>
                      <a:cxn ang="T10">
                        <a:pos x="T0" y="T1"/>
                      </a:cxn>
                      <a:cxn ang="T11">
                        <a:pos x="T2" y="T3"/>
                      </a:cxn>
                      <a:cxn ang="T12">
                        <a:pos x="T4" y="T5"/>
                      </a:cxn>
                      <a:cxn ang="T13">
                        <a:pos x="T6" y="T7"/>
                      </a:cxn>
                      <a:cxn ang="T14">
                        <a:pos x="T8" y="T9"/>
                      </a:cxn>
                    </a:cxnLst>
                    <a:rect l="T15" t="T16" r="T17" b="T18"/>
                    <a:pathLst>
                      <a:path w="207" h="92">
                        <a:moveTo>
                          <a:pt x="0" y="45"/>
                        </a:moveTo>
                        <a:lnTo>
                          <a:pt x="90" y="91"/>
                        </a:lnTo>
                        <a:lnTo>
                          <a:pt x="206" y="40"/>
                        </a:lnTo>
                        <a:lnTo>
                          <a:pt x="121" y="0"/>
                        </a:lnTo>
                        <a:lnTo>
                          <a:pt x="0" y="45"/>
                        </a:lnTo>
                      </a:path>
                    </a:pathLst>
                  </a:custGeom>
                  <a:solidFill>
                    <a:srgbClr val="A0A0A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94" name="Freeform 213"/>
                  <p:cNvSpPr>
                    <a:spLocks/>
                  </p:cNvSpPr>
                  <p:nvPr/>
                </p:nvSpPr>
                <p:spPr bwMode="auto">
                  <a:xfrm>
                    <a:off x="4285" y="2054"/>
                    <a:ext cx="231" cy="83"/>
                  </a:xfrm>
                  <a:custGeom>
                    <a:avLst/>
                    <a:gdLst>
                      <a:gd name="T0" fmla="*/ 47 w 231"/>
                      <a:gd name="T1" fmla="*/ 82 h 83"/>
                      <a:gd name="T2" fmla="*/ 0 w 231"/>
                      <a:gd name="T3" fmla="*/ 60 h 83"/>
                      <a:gd name="T4" fmla="*/ 191 w 231"/>
                      <a:gd name="T5" fmla="*/ 0 h 83"/>
                      <a:gd name="T6" fmla="*/ 230 w 231"/>
                      <a:gd name="T7" fmla="*/ 17 h 83"/>
                      <a:gd name="T8" fmla="*/ 47 w 231"/>
                      <a:gd name="T9" fmla="*/ 82 h 83"/>
                      <a:gd name="T10" fmla="*/ 0 60000 65536"/>
                      <a:gd name="T11" fmla="*/ 0 60000 65536"/>
                      <a:gd name="T12" fmla="*/ 0 60000 65536"/>
                      <a:gd name="T13" fmla="*/ 0 60000 65536"/>
                      <a:gd name="T14" fmla="*/ 0 60000 65536"/>
                      <a:gd name="T15" fmla="*/ 0 w 231"/>
                      <a:gd name="T16" fmla="*/ 0 h 83"/>
                      <a:gd name="T17" fmla="*/ 231 w 231"/>
                      <a:gd name="T18" fmla="*/ 83 h 83"/>
                    </a:gdLst>
                    <a:ahLst/>
                    <a:cxnLst>
                      <a:cxn ang="T10">
                        <a:pos x="T0" y="T1"/>
                      </a:cxn>
                      <a:cxn ang="T11">
                        <a:pos x="T2" y="T3"/>
                      </a:cxn>
                      <a:cxn ang="T12">
                        <a:pos x="T4" y="T5"/>
                      </a:cxn>
                      <a:cxn ang="T13">
                        <a:pos x="T6" y="T7"/>
                      </a:cxn>
                      <a:cxn ang="T14">
                        <a:pos x="T8" y="T9"/>
                      </a:cxn>
                    </a:cxnLst>
                    <a:rect l="T15" t="T16" r="T17" b="T18"/>
                    <a:pathLst>
                      <a:path w="231" h="83">
                        <a:moveTo>
                          <a:pt x="47" y="82"/>
                        </a:moveTo>
                        <a:lnTo>
                          <a:pt x="0" y="60"/>
                        </a:lnTo>
                        <a:lnTo>
                          <a:pt x="191" y="0"/>
                        </a:lnTo>
                        <a:lnTo>
                          <a:pt x="230" y="17"/>
                        </a:lnTo>
                        <a:lnTo>
                          <a:pt x="47" y="82"/>
                        </a:lnTo>
                      </a:path>
                    </a:pathLst>
                  </a:custGeom>
                  <a:solidFill>
                    <a:srgbClr val="A0A0A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95" name="Line 214"/>
                  <p:cNvSpPr>
                    <a:spLocks noChangeShapeType="1"/>
                  </p:cNvSpPr>
                  <p:nvPr/>
                </p:nvSpPr>
                <p:spPr bwMode="auto">
                  <a:xfrm flipV="1">
                    <a:off x="4297" y="2053"/>
                    <a:ext cx="196" cy="79"/>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796" name="Line 215"/>
                  <p:cNvSpPr>
                    <a:spLocks noChangeShapeType="1"/>
                  </p:cNvSpPr>
                  <p:nvPr/>
                </p:nvSpPr>
                <p:spPr bwMode="auto">
                  <a:xfrm flipV="1">
                    <a:off x="4314" y="2058"/>
                    <a:ext cx="190" cy="8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797" name="Line 216"/>
                  <p:cNvSpPr>
                    <a:spLocks noChangeShapeType="1"/>
                  </p:cNvSpPr>
                  <p:nvPr/>
                </p:nvSpPr>
                <p:spPr bwMode="auto">
                  <a:xfrm flipV="1">
                    <a:off x="4325" y="2064"/>
                    <a:ext cx="186" cy="82"/>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798" name="Line 217"/>
                  <p:cNvSpPr>
                    <a:spLocks noChangeShapeType="1"/>
                  </p:cNvSpPr>
                  <p:nvPr/>
                </p:nvSpPr>
                <p:spPr bwMode="auto">
                  <a:xfrm flipV="1">
                    <a:off x="4354" y="2076"/>
                    <a:ext cx="179" cy="84"/>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799" name="Line 218"/>
                  <p:cNvSpPr>
                    <a:spLocks noChangeShapeType="1"/>
                  </p:cNvSpPr>
                  <p:nvPr/>
                </p:nvSpPr>
                <p:spPr bwMode="auto">
                  <a:xfrm flipV="1">
                    <a:off x="4370" y="2084"/>
                    <a:ext cx="176" cy="84"/>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800" name="Line 219"/>
                  <p:cNvSpPr>
                    <a:spLocks noChangeShapeType="1"/>
                  </p:cNvSpPr>
                  <p:nvPr/>
                </p:nvSpPr>
                <p:spPr bwMode="auto">
                  <a:xfrm flipV="1">
                    <a:off x="4388" y="2095"/>
                    <a:ext cx="164" cy="82"/>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801" name="Line 220"/>
                  <p:cNvSpPr>
                    <a:spLocks noChangeShapeType="1"/>
                  </p:cNvSpPr>
                  <p:nvPr/>
                </p:nvSpPr>
                <p:spPr bwMode="auto">
                  <a:xfrm flipV="1">
                    <a:off x="4414" y="2103"/>
                    <a:ext cx="151" cy="79"/>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802" name="Line 221"/>
                  <p:cNvSpPr>
                    <a:spLocks noChangeShapeType="1"/>
                  </p:cNvSpPr>
                  <p:nvPr/>
                </p:nvSpPr>
                <p:spPr bwMode="auto">
                  <a:xfrm flipV="1">
                    <a:off x="4427" y="2112"/>
                    <a:ext cx="150" cy="8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803" name="Line 222"/>
                  <p:cNvSpPr>
                    <a:spLocks noChangeShapeType="1"/>
                  </p:cNvSpPr>
                  <p:nvPr/>
                </p:nvSpPr>
                <p:spPr bwMode="auto">
                  <a:xfrm>
                    <a:off x="4359" y="2144"/>
                    <a:ext cx="90" cy="47"/>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804" name="Line 223"/>
                  <p:cNvSpPr>
                    <a:spLocks noChangeShapeType="1"/>
                  </p:cNvSpPr>
                  <p:nvPr/>
                </p:nvSpPr>
                <p:spPr bwMode="auto">
                  <a:xfrm>
                    <a:off x="4381" y="2137"/>
                    <a:ext cx="87" cy="44"/>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805" name="Line 224"/>
                  <p:cNvSpPr>
                    <a:spLocks noChangeShapeType="1"/>
                  </p:cNvSpPr>
                  <p:nvPr/>
                </p:nvSpPr>
                <p:spPr bwMode="auto">
                  <a:xfrm>
                    <a:off x="4423" y="2120"/>
                    <a:ext cx="85" cy="42"/>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806" name="Line 225"/>
                  <p:cNvSpPr>
                    <a:spLocks noChangeShapeType="1"/>
                  </p:cNvSpPr>
                  <p:nvPr/>
                </p:nvSpPr>
                <p:spPr bwMode="auto">
                  <a:xfrm>
                    <a:off x="4445" y="2112"/>
                    <a:ext cx="85" cy="4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807" name="Line 226"/>
                  <p:cNvSpPr>
                    <a:spLocks noChangeShapeType="1"/>
                  </p:cNvSpPr>
                  <p:nvPr/>
                </p:nvSpPr>
                <p:spPr bwMode="auto">
                  <a:xfrm>
                    <a:off x="4467" y="2103"/>
                    <a:ext cx="82" cy="42"/>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808" name="Line 227"/>
                  <p:cNvSpPr>
                    <a:spLocks noChangeShapeType="1"/>
                  </p:cNvSpPr>
                  <p:nvPr/>
                </p:nvSpPr>
                <p:spPr bwMode="auto">
                  <a:xfrm>
                    <a:off x="4485" y="2095"/>
                    <a:ext cx="83" cy="42"/>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809" name="Line 228"/>
                  <p:cNvSpPr>
                    <a:spLocks noChangeShapeType="1"/>
                  </p:cNvSpPr>
                  <p:nvPr/>
                </p:nvSpPr>
                <p:spPr bwMode="auto">
                  <a:xfrm>
                    <a:off x="4506" y="2088"/>
                    <a:ext cx="81" cy="37"/>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810" name="Line 229"/>
                  <p:cNvSpPr>
                    <a:spLocks noChangeShapeType="1"/>
                  </p:cNvSpPr>
                  <p:nvPr/>
                </p:nvSpPr>
                <p:spPr bwMode="auto">
                  <a:xfrm>
                    <a:off x="4320" y="2113"/>
                    <a:ext cx="39" cy="1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811" name="Line 230"/>
                  <p:cNvSpPr>
                    <a:spLocks noChangeShapeType="1"/>
                  </p:cNvSpPr>
                  <p:nvPr/>
                </p:nvSpPr>
                <p:spPr bwMode="auto">
                  <a:xfrm>
                    <a:off x="4350" y="2104"/>
                    <a:ext cx="37" cy="1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812" name="Line 231"/>
                  <p:cNvSpPr>
                    <a:spLocks noChangeShapeType="1"/>
                  </p:cNvSpPr>
                  <p:nvPr/>
                </p:nvSpPr>
                <p:spPr bwMode="auto">
                  <a:xfrm>
                    <a:off x="4377" y="2094"/>
                    <a:ext cx="38" cy="1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813" name="Line 232"/>
                  <p:cNvSpPr>
                    <a:spLocks noChangeShapeType="1"/>
                  </p:cNvSpPr>
                  <p:nvPr/>
                </p:nvSpPr>
                <p:spPr bwMode="auto">
                  <a:xfrm>
                    <a:off x="4403" y="2085"/>
                    <a:ext cx="39" cy="1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814" name="Line 233"/>
                  <p:cNvSpPr>
                    <a:spLocks noChangeShapeType="1"/>
                  </p:cNvSpPr>
                  <p:nvPr/>
                </p:nvSpPr>
                <p:spPr bwMode="auto">
                  <a:xfrm>
                    <a:off x="4434" y="2077"/>
                    <a:ext cx="32" cy="1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815" name="Line 234"/>
                  <p:cNvSpPr>
                    <a:spLocks noChangeShapeType="1"/>
                  </p:cNvSpPr>
                  <p:nvPr/>
                </p:nvSpPr>
                <p:spPr bwMode="auto">
                  <a:xfrm>
                    <a:off x="4463" y="2065"/>
                    <a:ext cx="33" cy="14"/>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grpSp>
          </p:grpSp>
        </p:grpSp>
        <p:grpSp>
          <p:nvGrpSpPr>
            <p:cNvPr id="7723" name="Group 235"/>
            <p:cNvGrpSpPr>
              <a:grpSpLocks/>
            </p:cNvGrpSpPr>
            <p:nvPr/>
          </p:nvGrpSpPr>
          <p:grpSpPr bwMode="auto">
            <a:xfrm>
              <a:off x="4389" y="1750"/>
              <a:ext cx="505" cy="763"/>
              <a:chOff x="4389" y="1750"/>
              <a:chExt cx="505" cy="763"/>
            </a:xfrm>
          </p:grpSpPr>
          <p:grpSp>
            <p:nvGrpSpPr>
              <p:cNvPr id="7727" name="Group 236"/>
              <p:cNvGrpSpPr>
                <a:grpSpLocks/>
              </p:cNvGrpSpPr>
              <p:nvPr/>
            </p:nvGrpSpPr>
            <p:grpSpPr bwMode="auto">
              <a:xfrm>
                <a:off x="4393" y="2297"/>
                <a:ext cx="478" cy="216"/>
                <a:chOff x="4393" y="2297"/>
                <a:chExt cx="478" cy="216"/>
              </a:xfrm>
            </p:grpSpPr>
            <p:sp>
              <p:nvSpPr>
                <p:cNvPr id="7779" name="Freeform 237"/>
                <p:cNvSpPr>
                  <a:spLocks/>
                </p:cNvSpPr>
                <p:nvPr/>
              </p:nvSpPr>
              <p:spPr bwMode="auto">
                <a:xfrm>
                  <a:off x="4393" y="2297"/>
                  <a:ext cx="478" cy="216"/>
                </a:xfrm>
                <a:custGeom>
                  <a:avLst/>
                  <a:gdLst>
                    <a:gd name="T0" fmla="*/ 41 w 478"/>
                    <a:gd name="T1" fmla="*/ 213 h 216"/>
                    <a:gd name="T2" fmla="*/ 0 w 478"/>
                    <a:gd name="T3" fmla="*/ 207 h 216"/>
                    <a:gd name="T4" fmla="*/ 0 w 478"/>
                    <a:gd name="T5" fmla="*/ 160 h 216"/>
                    <a:gd name="T6" fmla="*/ 2 w 478"/>
                    <a:gd name="T7" fmla="*/ 124 h 216"/>
                    <a:gd name="T8" fmla="*/ 22 w 478"/>
                    <a:gd name="T9" fmla="*/ 102 h 216"/>
                    <a:gd name="T10" fmla="*/ 47 w 478"/>
                    <a:gd name="T11" fmla="*/ 88 h 216"/>
                    <a:gd name="T12" fmla="*/ 105 w 478"/>
                    <a:gd name="T13" fmla="*/ 68 h 216"/>
                    <a:gd name="T14" fmla="*/ 188 w 478"/>
                    <a:gd name="T15" fmla="*/ 47 h 216"/>
                    <a:gd name="T16" fmla="*/ 205 w 478"/>
                    <a:gd name="T17" fmla="*/ 47 h 216"/>
                    <a:gd name="T18" fmla="*/ 217 w 478"/>
                    <a:gd name="T19" fmla="*/ 47 h 216"/>
                    <a:gd name="T20" fmla="*/ 219 w 478"/>
                    <a:gd name="T21" fmla="*/ 43 h 216"/>
                    <a:gd name="T22" fmla="*/ 224 w 478"/>
                    <a:gd name="T23" fmla="*/ 39 h 216"/>
                    <a:gd name="T24" fmla="*/ 228 w 478"/>
                    <a:gd name="T25" fmla="*/ 39 h 216"/>
                    <a:gd name="T26" fmla="*/ 236 w 478"/>
                    <a:gd name="T27" fmla="*/ 41 h 216"/>
                    <a:gd name="T28" fmla="*/ 239 w 478"/>
                    <a:gd name="T29" fmla="*/ 32 h 216"/>
                    <a:gd name="T30" fmla="*/ 245 w 478"/>
                    <a:gd name="T31" fmla="*/ 28 h 216"/>
                    <a:gd name="T32" fmla="*/ 253 w 478"/>
                    <a:gd name="T33" fmla="*/ 26 h 216"/>
                    <a:gd name="T34" fmla="*/ 260 w 478"/>
                    <a:gd name="T35" fmla="*/ 26 h 216"/>
                    <a:gd name="T36" fmla="*/ 260 w 478"/>
                    <a:gd name="T37" fmla="*/ 19 h 216"/>
                    <a:gd name="T38" fmla="*/ 269 w 478"/>
                    <a:gd name="T39" fmla="*/ 0 h 216"/>
                    <a:gd name="T40" fmla="*/ 466 w 478"/>
                    <a:gd name="T41" fmla="*/ 6 h 216"/>
                    <a:gd name="T42" fmla="*/ 466 w 478"/>
                    <a:gd name="T43" fmla="*/ 26 h 216"/>
                    <a:gd name="T44" fmla="*/ 469 w 478"/>
                    <a:gd name="T45" fmla="*/ 43 h 216"/>
                    <a:gd name="T46" fmla="*/ 471 w 478"/>
                    <a:gd name="T47" fmla="*/ 56 h 216"/>
                    <a:gd name="T48" fmla="*/ 475 w 478"/>
                    <a:gd name="T49" fmla="*/ 71 h 216"/>
                    <a:gd name="T50" fmla="*/ 477 w 478"/>
                    <a:gd name="T51" fmla="*/ 98 h 216"/>
                    <a:gd name="T52" fmla="*/ 475 w 478"/>
                    <a:gd name="T53" fmla="*/ 113 h 216"/>
                    <a:gd name="T54" fmla="*/ 469 w 478"/>
                    <a:gd name="T55" fmla="*/ 128 h 216"/>
                    <a:gd name="T56" fmla="*/ 462 w 478"/>
                    <a:gd name="T57" fmla="*/ 141 h 216"/>
                    <a:gd name="T58" fmla="*/ 452 w 478"/>
                    <a:gd name="T59" fmla="*/ 145 h 216"/>
                    <a:gd name="T60" fmla="*/ 439 w 478"/>
                    <a:gd name="T61" fmla="*/ 149 h 216"/>
                    <a:gd name="T62" fmla="*/ 420 w 478"/>
                    <a:gd name="T63" fmla="*/ 154 h 216"/>
                    <a:gd name="T64" fmla="*/ 411 w 478"/>
                    <a:gd name="T65" fmla="*/ 166 h 216"/>
                    <a:gd name="T66" fmla="*/ 401 w 478"/>
                    <a:gd name="T67" fmla="*/ 173 h 216"/>
                    <a:gd name="T68" fmla="*/ 384 w 478"/>
                    <a:gd name="T69" fmla="*/ 181 h 216"/>
                    <a:gd name="T70" fmla="*/ 366 w 478"/>
                    <a:gd name="T71" fmla="*/ 186 h 216"/>
                    <a:gd name="T72" fmla="*/ 337 w 478"/>
                    <a:gd name="T73" fmla="*/ 190 h 216"/>
                    <a:gd name="T74" fmla="*/ 311 w 478"/>
                    <a:gd name="T75" fmla="*/ 190 h 216"/>
                    <a:gd name="T76" fmla="*/ 292 w 478"/>
                    <a:gd name="T77" fmla="*/ 188 h 216"/>
                    <a:gd name="T78" fmla="*/ 273 w 478"/>
                    <a:gd name="T79" fmla="*/ 186 h 216"/>
                    <a:gd name="T80" fmla="*/ 260 w 478"/>
                    <a:gd name="T81" fmla="*/ 194 h 216"/>
                    <a:gd name="T82" fmla="*/ 236 w 478"/>
                    <a:gd name="T83" fmla="*/ 192 h 216"/>
                    <a:gd name="T84" fmla="*/ 132 w 478"/>
                    <a:gd name="T85" fmla="*/ 207 h 216"/>
                    <a:gd name="T86" fmla="*/ 88 w 478"/>
                    <a:gd name="T87" fmla="*/ 215 h 216"/>
                    <a:gd name="T88" fmla="*/ 41 w 478"/>
                    <a:gd name="T89" fmla="*/ 213 h 2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78"/>
                    <a:gd name="T136" fmla="*/ 0 h 216"/>
                    <a:gd name="T137" fmla="*/ 478 w 478"/>
                    <a:gd name="T138" fmla="*/ 216 h 2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78" h="216">
                      <a:moveTo>
                        <a:pt x="41" y="213"/>
                      </a:moveTo>
                      <a:lnTo>
                        <a:pt x="0" y="207"/>
                      </a:lnTo>
                      <a:lnTo>
                        <a:pt x="0" y="160"/>
                      </a:lnTo>
                      <a:lnTo>
                        <a:pt x="2" y="124"/>
                      </a:lnTo>
                      <a:lnTo>
                        <a:pt x="22" y="102"/>
                      </a:lnTo>
                      <a:lnTo>
                        <a:pt x="47" y="88"/>
                      </a:lnTo>
                      <a:lnTo>
                        <a:pt x="105" y="68"/>
                      </a:lnTo>
                      <a:lnTo>
                        <a:pt x="188" y="47"/>
                      </a:lnTo>
                      <a:lnTo>
                        <a:pt x="205" y="47"/>
                      </a:lnTo>
                      <a:lnTo>
                        <a:pt x="217" y="47"/>
                      </a:lnTo>
                      <a:lnTo>
                        <a:pt x="219" y="43"/>
                      </a:lnTo>
                      <a:lnTo>
                        <a:pt x="224" y="39"/>
                      </a:lnTo>
                      <a:lnTo>
                        <a:pt x="228" y="39"/>
                      </a:lnTo>
                      <a:lnTo>
                        <a:pt x="236" y="41"/>
                      </a:lnTo>
                      <a:lnTo>
                        <a:pt x="239" y="32"/>
                      </a:lnTo>
                      <a:lnTo>
                        <a:pt x="245" y="28"/>
                      </a:lnTo>
                      <a:lnTo>
                        <a:pt x="253" y="26"/>
                      </a:lnTo>
                      <a:lnTo>
                        <a:pt x="260" y="26"/>
                      </a:lnTo>
                      <a:lnTo>
                        <a:pt x="260" y="19"/>
                      </a:lnTo>
                      <a:lnTo>
                        <a:pt x="269" y="0"/>
                      </a:lnTo>
                      <a:lnTo>
                        <a:pt x="466" y="6"/>
                      </a:lnTo>
                      <a:lnTo>
                        <a:pt x="466" y="26"/>
                      </a:lnTo>
                      <a:lnTo>
                        <a:pt x="469" y="43"/>
                      </a:lnTo>
                      <a:lnTo>
                        <a:pt x="471" y="56"/>
                      </a:lnTo>
                      <a:lnTo>
                        <a:pt x="475" y="71"/>
                      </a:lnTo>
                      <a:lnTo>
                        <a:pt x="477" y="98"/>
                      </a:lnTo>
                      <a:lnTo>
                        <a:pt x="475" y="113"/>
                      </a:lnTo>
                      <a:lnTo>
                        <a:pt x="469" y="128"/>
                      </a:lnTo>
                      <a:lnTo>
                        <a:pt x="462" y="141"/>
                      </a:lnTo>
                      <a:lnTo>
                        <a:pt x="452" y="145"/>
                      </a:lnTo>
                      <a:lnTo>
                        <a:pt x="439" y="149"/>
                      </a:lnTo>
                      <a:lnTo>
                        <a:pt x="420" y="154"/>
                      </a:lnTo>
                      <a:lnTo>
                        <a:pt x="411" y="166"/>
                      </a:lnTo>
                      <a:lnTo>
                        <a:pt x="401" y="173"/>
                      </a:lnTo>
                      <a:lnTo>
                        <a:pt x="384" y="181"/>
                      </a:lnTo>
                      <a:lnTo>
                        <a:pt x="366" y="186"/>
                      </a:lnTo>
                      <a:lnTo>
                        <a:pt x="337" y="190"/>
                      </a:lnTo>
                      <a:lnTo>
                        <a:pt x="311" y="190"/>
                      </a:lnTo>
                      <a:lnTo>
                        <a:pt x="292" y="188"/>
                      </a:lnTo>
                      <a:lnTo>
                        <a:pt x="273" y="186"/>
                      </a:lnTo>
                      <a:lnTo>
                        <a:pt x="260" y="194"/>
                      </a:lnTo>
                      <a:lnTo>
                        <a:pt x="236" y="192"/>
                      </a:lnTo>
                      <a:lnTo>
                        <a:pt x="132" y="207"/>
                      </a:lnTo>
                      <a:lnTo>
                        <a:pt x="88" y="215"/>
                      </a:lnTo>
                      <a:lnTo>
                        <a:pt x="41" y="213"/>
                      </a:lnTo>
                    </a:path>
                  </a:pathLst>
                </a:custGeom>
                <a:solidFill>
                  <a:srgbClr val="60606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80" name="Freeform 238"/>
                <p:cNvSpPr>
                  <a:spLocks/>
                </p:cNvSpPr>
                <p:nvPr/>
              </p:nvSpPr>
              <p:spPr bwMode="auto">
                <a:xfrm>
                  <a:off x="4397" y="2316"/>
                  <a:ext cx="460" cy="183"/>
                </a:xfrm>
                <a:custGeom>
                  <a:avLst/>
                  <a:gdLst>
                    <a:gd name="T0" fmla="*/ 444 w 460"/>
                    <a:gd name="T1" fmla="*/ 19 h 183"/>
                    <a:gd name="T2" fmla="*/ 455 w 460"/>
                    <a:gd name="T3" fmla="*/ 45 h 183"/>
                    <a:gd name="T4" fmla="*/ 446 w 460"/>
                    <a:gd name="T5" fmla="*/ 113 h 183"/>
                    <a:gd name="T6" fmla="*/ 423 w 460"/>
                    <a:gd name="T7" fmla="*/ 113 h 183"/>
                    <a:gd name="T8" fmla="*/ 392 w 460"/>
                    <a:gd name="T9" fmla="*/ 137 h 183"/>
                    <a:gd name="T10" fmla="*/ 325 w 460"/>
                    <a:gd name="T11" fmla="*/ 155 h 183"/>
                    <a:gd name="T12" fmla="*/ 264 w 460"/>
                    <a:gd name="T13" fmla="*/ 155 h 183"/>
                    <a:gd name="T14" fmla="*/ 287 w 460"/>
                    <a:gd name="T15" fmla="*/ 129 h 183"/>
                    <a:gd name="T16" fmla="*/ 258 w 460"/>
                    <a:gd name="T17" fmla="*/ 153 h 183"/>
                    <a:gd name="T18" fmla="*/ 228 w 460"/>
                    <a:gd name="T19" fmla="*/ 160 h 183"/>
                    <a:gd name="T20" fmla="*/ 248 w 460"/>
                    <a:gd name="T21" fmla="*/ 144 h 183"/>
                    <a:gd name="T22" fmla="*/ 214 w 460"/>
                    <a:gd name="T23" fmla="*/ 162 h 183"/>
                    <a:gd name="T24" fmla="*/ 109 w 460"/>
                    <a:gd name="T25" fmla="*/ 174 h 183"/>
                    <a:gd name="T26" fmla="*/ 111 w 460"/>
                    <a:gd name="T27" fmla="*/ 164 h 183"/>
                    <a:gd name="T28" fmla="*/ 107 w 460"/>
                    <a:gd name="T29" fmla="*/ 159 h 183"/>
                    <a:gd name="T30" fmla="*/ 70 w 460"/>
                    <a:gd name="T31" fmla="*/ 180 h 183"/>
                    <a:gd name="T32" fmla="*/ 105 w 460"/>
                    <a:gd name="T33" fmla="*/ 148 h 183"/>
                    <a:gd name="T34" fmla="*/ 67 w 460"/>
                    <a:gd name="T35" fmla="*/ 170 h 183"/>
                    <a:gd name="T36" fmla="*/ 46 w 460"/>
                    <a:gd name="T37" fmla="*/ 164 h 183"/>
                    <a:gd name="T38" fmla="*/ 40 w 460"/>
                    <a:gd name="T39" fmla="*/ 164 h 183"/>
                    <a:gd name="T40" fmla="*/ 13 w 460"/>
                    <a:gd name="T41" fmla="*/ 174 h 183"/>
                    <a:gd name="T42" fmla="*/ 0 w 460"/>
                    <a:gd name="T43" fmla="*/ 149 h 183"/>
                    <a:gd name="T44" fmla="*/ 7 w 460"/>
                    <a:gd name="T45" fmla="*/ 96 h 183"/>
                    <a:gd name="T46" fmla="*/ 65 w 460"/>
                    <a:gd name="T47" fmla="*/ 66 h 183"/>
                    <a:gd name="T48" fmla="*/ 178 w 460"/>
                    <a:gd name="T49" fmla="*/ 33 h 183"/>
                    <a:gd name="T50" fmla="*/ 216 w 460"/>
                    <a:gd name="T51" fmla="*/ 47 h 183"/>
                    <a:gd name="T52" fmla="*/ 233 w 460"/>
                    <a:gd name="T53" fmla="*/ 49 h 183"/>
                    <a:gd name="T54" fmla="*/ 212 w 460"/>
                    <a:gd name="T55" fmla="*/ 29 h 183"/>
                    <a:gd name="T56" fmla="*/ 226 w 460"/>
                    <a:gd name="T57" fmla="*/ 25 h 183"/>
                    <a:gd name="T58" fmla="*/ 237 w 460"/>
                    <a:gd name="T59" fmla="*/ 35 h 183"/>
                    <a:gd name="T60" fmla="*/ 239 w 460"/>
                    <a:gd name="T61" fmla="*/ 31 h 183"/>
                    <a:gd name="T62" fmla="*/ 237 w 460"/>
                    <a:gd name="T63" fmla="*/ 14 h 183"/>
                    <a:gd name="T64" fmla="*/ 264 w 460"/>
                    <a:gd name="T65" fmla="*/ 25 h 183"/>
                    <a:gd name="T66" fmla="*/ 262 w 460"/>
                    <a:gd name="T67" fmla="*/ 14 h 183"/>
                    <a:gd name="T68" fmla="*/ 256 w 460"/>
                    <a:gd name="T69" fmla="*/ 0 h 183"/>
                    <a:gd name="T70" fmla="*/ 285 w 460"/>
                    <a:gd name="T71" fmla="*/ 12 h 183"/>
                    <a:gd name="T72" fmla="*/ 339 w 460"/>
                    <a:gd name="T73" fmla="*/ 23 h 183"/>
                    <a:gd name="T74" fmla="*/ 350 w 460"/>
                    <a:gd name="T75" fmla="*/ 9 h 183"/>
                    <a:gd name="T76" fmla="*/ 365 w 460"/>
                    <a:gd name="T77" fmla="*/ 25 h 183"/>
                    <a:gd name="T78" fmla="*/ 390 w 460"/>
                    <a:gd name="T79" fmla="*/ 14 h 183"/>
                    <a:gd name="T80" fmla="*/ 402 w 460"/>
                    <a:gd name="T81" fmla="*/ 29 h 183"/>
                    <a:gd name="T82" fmla="*/ 435 w 460"/>
                    <a:gd name="T83" fmla="*/ 25 h 183"/>
                    <a:gd name="T84" fmla="*/ 444 w 460"/>
                    <a:gd name="T85" fmla="*/ 7 h 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60"/>
                    <a:gd name="T130" fmla="*/ 0 h 183"/>
                    <a:gd name="T131" fmla="*/ 460 w 460"/>
                    <a:gd name="T132" fmla="*/ 183 h 1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60" h="183">
                      <a:moveTo>
                        <a:pt x="444" y="7"/>
                      </a:moveTo>
                      <a:lnTo>
                        <a:pt x="444" y="19"/>
                      </a:lnTo>
                      <a:lnTo>
                        <a:pt x="450" y="14"/>
                      </a:lnTo>
                      <a:lnTo>
                        <a:pt x="455" y="45"/>
                      </a:lnTo>
                      <a:lnTo>
                        <a:pt x="459" y="78"/>
                      </a:lnTo>
                      <a:lnTo>
                        <a:pt x="446" y="113"/>
                      </a:lnTo>
                      <a:lnTo>
                        <a:pt x="419" y="121"/>
                      </a:lnTo>
                      <a:lnTo>
                        <a:pt x="423" y="113"/>
                      </a:lnTo>
                      <a:lnTo>
                        <a:pt x="406" y="125"/>
                      </a:lnTo>
                      <a:lnTo>
                        <a:pt x="392" y="137"/>
                      </a:lnTo>
                      <a:lnTo>
                        <a:pt x="363" y="151"/>
                      </a:lnTo>
                      <a:lnTo>
                        <a:pt x="325" y="155"/>
                      </a:lnTo>
                      <a:lnTo>
                        <a:pt x="283" y="157"/>
                      </a:lnTo>
                      <a:lnTo>
                        <a:pt x="264" y="155"/>
                      </a:lnTo>
                      <a:lnTo>
                        <a:pt x="281" y="148"/>
                      </a:lnTo>
                      <a:lnTo>
                        <a:pt x="287" y="129"/>
                      </a:lnTo>
                      <a:lnTo>
                        <a:pt x="274" y="144"/>
                      </a:lnTo>
                      <a:lnTo>
                        <a:pt x="258" y="153"/>
                      </a:lnTo>
                      <a:lnTo>
                        <a:pt x="243" y="162"/>
                      </a:lnTo>
                      <a:lnTo>
                        <a:pt x="228" y="160"/>
                      </a:lnTo>
                      <a:lnTo>
                        <a:pt x="237" y="153"/>
                      </a:lnTo>
                      <a:lnTo>
                        <a:pt x="248" y="144"/>
                      </a:lnTo>
                      <a:lnTo>
                        <a:pt x="231" y="149"/>
                      </a:lnTo>
                      <a:lnTo>
                        <a:pt x="214" y="162"/>
                      </a:lnTo>
                      <a:lnTo>
                        <a:pt x="163" y="168"/>
                      </a:lnTo>
                      <a:lnTo>
                        <a:pt x="109" y="174"/>
                      </a:lnTo>
                      <a:lnTo>
                        <a:pt x="90" y="174"/>
                      </a:lnTo>
                      <a:lnTo>
                        <a:pt x="111" y="164"/>
                      </a:lnTo>
                      <a:lnTo>
                        <a:pt x="130" y="160"/>
                      </a:lnTo>
                      <a:lnTo>
                        <a:pt x="107" y="159"/>
                      </a:lnTo>
                      <a:lnTo>
                        <a:pt x="92" y="166"/>
                      </a:lnTo>
                      <a:lnTo>
                        <a:pt x="70" y="180"/>
                      </a:lnTo>
                      <a:lnTo>
                        <a:pt x="85" y="159"/>
                      </a:lnTo>
                      <a:lnTo>
                        <a:pt x="105" y="148"/>
                      </a:lnTo>
                      <a:lnTo>
                        <a:pt x="80" y="153"/>
                      </a:lnTo>
                      <a:lnTo>
                        <a:pt x="67" y="170"/>
                      </a:lnTo>
                      <a:lnTo>
                        <a:pt x="63" y="182"/>
                      </a:lnTo>
                      <a:lnTo>
                        <a:pt x="46" y="164"/>
                      </a:lnTo>
                      <a:lnTo>
                        <a:pt x="31" y="155"/>
                      </a:lnTo>
                      <a:lnTo>
                        <a:pt x="40" y="164"/>
                      </a:lnTo>
                      <a:lnTo>
                        <a:pt x="53" y="182"/>
                      </a:lnTo>
                      <a:lnTo>
                        <a:pt x="13" y="174"/>
                      </a:lnTo>
                      <a:lnTo>
                        <a:pt x="3" y="171"/>
                      </a:lnTo>
                      <a:lnTo>
                        <a:pt x="0" y="149"/>
                      </a:lnTo>
                      <a:lnTo>
                        <a:pt x="2" y="117"/>
                      </a:lnTo>
                      <a:lnTo>
                        <a:pt x="7" y="96"/>
                      </a:lnTo>
                      <a:lnTo>
                        <a:pt x="33" y="80"/>
                      </a:lnTo>
                      <a:lnTo>
                        <a:pt x="65" y="66"/>
                      </a:lnTo>
                      <a:lnTo>
                        <a:pt x="128" y="47"/>
                      </a:lnTo>
                      <a:lnTo>
                        <a:pt x="178" y="33"/>
                      </a:lnTo>
                      <a:lnTo>
                        <a:pt x="205" y="31"/>
                      </a:lnTo>
                      <a:lnTo>
                        <a:pt x="216" y="47"/>
                      </a:lnTo>
                      <a:lnTo>
                        <a:pt x="252" y="63"/>
                      </a:lnTo>
                      <a:lnTo>
                        <a:pt x="233" y="49"/>
                      </a:lnTo>
                      <a:lnTo>
                        <a:pt x="218" y="39"/>
                      </a:lnTo>
                      <a:lnTo>
                        <a:pt x="212" y="29"/>
                      </a:lnTo>
                      <a:lnTo>
                        <a:pt x="214" y="25"/>
                      </a:lnTo>
                      <a:lnTo>
                        <a:pt x="226" y="25"/>
                      </a:lnTo>
                      <a:lnTo>
                        <a:pt x="231" y="31"/>
                      </a:lnTo>
                      <a:lnTo>
                        <a:pt x="237" y="35"/>
                      </a:lnTo>
                      <a:lnTo>
                        <a:pt x="254" y="41"/>
                      </a:lnTo>
                      <a:lnTo>
                        <a:pt x="239" y="31"/>
                      </a:lnTo>
                      <a:lnTo>
                        <a:pt x="233" y="21"/>
                      </a:lnTo>
                      <a:lnTo>
                        <a:pt x="237" y="14"/>
                      </a:lnTo>
                      <a:lnTo>
                        <a:pt x="248" y="11"/>
                      </a:lnTo>
                      <a:lnTo>
                        <a:pt x="264" y="25"/>
                      </a:lnTo>
                      <a:lnTo>
                        <a:pt x="281" y="34"/>
                      </a:lnTo>
                      <a:lnTo>
                        <a:pt x="262" y="14"/>
                      </a:lnTo>
                      <a:lnTo>
                        <a:pt x="256" y="7"/>
                      </a:lnTo>
                      <a:lnTo>
                        <a:pt x="256" y="0"/>
                      </a:lnTo>
                      <a:lnTo>
                        <a:pt x="272" y="2"/>
                      </a:lnTo>
                      <a:lnTo>
                        <a:pt x="285" y="12"/>
                      </a:lnTo>
                      <a:lnTo>
                        <a:pt x="294" y="19"/>
                      </a:lnTo>
                      <a:lnTo>
                        <a:pt x="339" y="23"/>
                      </a:lnTo>
                      <a:lnTo>
                        <a:pt x="337" y="12"/>
                      </a:lnTo>
                      <a:lnTo>
                        <a:pt x="350" y="9"/>
                      </a:lnTo>
                      <a:lnTo>
                        <a:pt x="350" y="21"/>
                      </a:lnTo>
                      <a:lnTo>
                        <a:pt x="365" y="25"/>
                      </a:lnTo>
                      <a:lnTo>
                        <a:pt x="392" y="29"/>
                      </a:lnTo>
                      <a:lnTo>
                        <a:pt x="390" y="14"/>
                      </a:lnTo>
                      <a:lnTo>
                        <a:pt x="400" y="14"/>
                      </a:lnTo>
                      <a:lnTo>
                        <a:pt x="402" y="29"/>
                      </a:lnTo>
                      <a:lnTo>
                        <a:pt x="419" y="29"/>
                      </a:lnTo>
                      <a:lnTo>
                        <a:pt x="435" y="25"/>
                      </a:lnTo>
                      <a:lnTo>
                        <a:pt x="437" y="12"/>
                      </a:lnTo>
                      <a:lnTo>
                        <a:pt x="444" y="7"/>
                      </a:lnTo>
                    </a:path>
                  </a:pathLst>
                </a:custGeom>
                <a:solidFill>
                  <a:srgbClr val="80808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81" name="Freeform 239"/>
                <p:cNvSpPr>
                  <a:spLocks/>
                </p:cNvSpPr>
                <p:nvPr/>
              </p:nvSpPr>
              <p:spPr bwMode="auto">
                <a:xfrm>
                  <a:off x="4734" y="2385"/>
                  <a:ext cx="57" cy="5"/>
                </a:xfrm>
                <a:custGeom>
                  <a:avLst/>
                  <a:gdLst>
                    <a:gd name="T0" fmla="*/ 56 w 57"/>
                    <a:gd name="T1" fmla="*/ 0 h 5"/>
                    <a:gd name="T2" fmla="*/ 30 w 57"/>
                    <a:gd name="T3" fmla="*/ 4 h 5"/>
                    <a:gd name="T4" fmla="*/ 0 w 57"/>
                    <a:gd name="T5" fmla="*/ 3 h 5"/>
                    <a:gd name="T6" fmla="*/ 56 w 57"/>
                    <a:gd name="T7" fmla="*/ 0 h 5"/>
                    <a:gd name="T8" fmla="*/ 0 60000 65536"/>
                    <a:gd name="T9" fmla="*/ 0 60000 65536"/>
                    <a:gd name="T10" fmla="*/ 0 60000 65536"/>
                    <a:gd name="T11" fmla="*/ 0 60000 65536"/>
                    <a:gd name="T12" fmla="*/ 0 w 57"/>
                    <a:gd name="T13" fmla="*/ 0 h 5"/>
                    <a:gd name="T14" fmla="*/ 57 w 57"/>
                    <a:gd name="T15" fmla="*/ 5 h 5"/>
                  </a:gdLst>
                  <a:ahLst/>
                  <a:cxnLst>
                    <a:cxn ang="T8">
                      <a:pos x="T0" y="T1"/>
                    </a:cxn>
                    <a:cxn ang="T9">
                      <a:pos x="T2" y="T3"/>
                    </a:cxn>
                    <a:cxn ang="T10">
                      <a:pos x="T4" y="T5"/>
                    </a:cxn>
                    <a:cxn ang="T11">
                      <a:pos x="T6" y="T7"/>
                    </a:cxn>
                  </a:cxnLst>
                  <a:rect l="T12" t="T13" r="T14" b="T15"/>
                  <a:pathLst>
                    <a:path w="57" h="5">
                      <a:moveTo>
                        <a:pt x="56" y="0"/>
                      </a:moveTo>
                      <a:lnTo>
                        <a:pt x="30" y="4"/>
                      </a:lnTo>
                      <a:lnTo>
                        <a:pt x="0" y="3"/>
                      </a:lnTo>
                      <a:lnTo>
                        <a:pt x="56" y="0"/>
                      </a:lnTo>
                    </a:path>
                  </a:pathLst>
                </a:custGeom>
                <a:solidFill>
                  <a:srgbClr val="60606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82" name="Freeform 240"/>
                <p:cNvSpPr>
                  <a:spLocks/>
                </p:cNvSpPr>
                <p:nvPr/>
              </p:nvSpPr>
              <p:spPr bwMode="auto">
                <a:xfrm>
                  <a:off x="4823" y="2368"/>
                  <a:ext cx="32" cy="7"/>
                </a:xfrm>
                <a:custGeom>
                  <a:avLst/>
                  <a:gdLst>
                    <a:gd name="T0" fmla="*/ 31 w 32"/>
                    <a:gd name="T1" fmla="*/ 0 h 7"/>
                    <a:gd name="T2" fmla="*/ 22 w 32"/>
                    <a:gd name="T3" fmla="*/ 3 h 7"/>
                    <a:gd name="T4" fmla="*/ 0 w 32"/>
                    <a:gd name="T5" fmla="*/ 5 h 7"/>
                    <a:gd name="T6" fmla="*/ 24 w 32"/>
                    <a:gd name="T7" fmla="*/ 6 h 7"/>
                    <a:gd name="T8" fmla="*/ 31 w 32"/>
                    <a:gd name="T9" fmla="*/ 0 h 7"/>
                    <a:gd name="T10" fmla="*/ 0 60000 65536"/>
                    <a:gd name="T11" fmla="*/ 0 60000 65536"/>
                    <a:gd name="T12" fmla="*/ 0 60000 65536"/>
                    <a:gd name="T13" fmla="*/ 0 60000 65536"/>
                    <a:gd name="T14" fmla="*/ 0 60000 65536"/>
                    <a:gd name="T15" fmla="*/ 0 w 32"/>
                    <a:gd name="T16" fmla="*/ 0 h 7"/>
                    <a:gd name="T17" fmla="*/ 32 w 32"/>
                    <a:gd name="T18" fmla="*/ 7 h 7"/>
                  </a:gdLst>
                  <a:ahLst/>
                  <a:cxnLst>
                    <a:cxn ang="T10">
                      <a:pos x="T0" y="T1"/>
                    </a:cxn>
                    <a:cxn ang="T11">
                      <a:pos x="T2" y="T3"/>
                    </a:cxn>
                    <a:cxn ang="T12">
                      <a:pos x="T4" y="T5"/>
                    </a:cxn>
                    <a:cxn ang="T13">
                      <a:pos x="T6" y="T7"/>
                    </a:cxn>
                    <a:cxn ang="T14">
                      <a:pos x="T8" y="T9"/>
                    </a:cxn>
                  </a:cxnLst>
                  <a:rect l="T15" t="T16" r="T17" b="T18"/>
                  <a:pathLst>
                    <a:path w="32" h="7">
                      <a:moveTo>
                        <a:pt x="31" y="0"/>
                      </a:moveTo>
                      <a:lnTo>
                        <a:pt x="22" y="3"/>
                      </a:lnTo>
                      <a:lnTo>
                        <a:pt x="0" y="5"/>
                      </a:lnTo>
                      <a:lnTo>
                        <a:pt x="24" y="6"/>
                      </a:lnTo>
                      <a:lnTo>
                        <a:pt x="31" y="0"/>
                      </a:lnTo>
                    </a:path>
                  </a:pathLst>
                </a:custGeom>
                <a:solidFill>
                  <a:srgbClr val="60606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83" name="Freeform 241"/>
                <p:cNvSpPr>
                  <a:spLocks/>
                </p:cNvSpPr>
                <p:nvPr/>
              </p:nvSpPr>
              <p:spPr bwMode="auto">
                <a:xfrm>
                  <a:off x="4638" y="2357"/>
                  <a:ext cx="53" cy="27"/>
                </a:xfrm>
                <a:custGeom>
                  <a:avLst/>
                  <a:gdLst>
                    <a:gd name="T0" fmla="*/ 52 w 53"/>
                    <a:gd name="T1" fmla="*/ 0 h 27"/>
                    <a:gd name="T2" fmla="*/ 29 w 53"/>
                    <a:gd name="T3" fmla="*/ 3 h 27"/>
                    <a:gd name="T4" fmla="*/ 24 w 53"/>
                    <a:gd name="T5" fmla="*/ 6 h 27"/>
                    <a:gd name="T6" fmla="*/ 24 w 53"/>
                    <a:gd name="T7" fmla="*/ 15 h 27"/>
                    <a:gd name="T8" fmla="*/ 23 w 53"/>
                    <a:gd name="T9" fmla="*/ 23 h 27"/>
                    <a:gd name="T10" fmla="*/ 0 w 53"/>
                    <a:gd name="T11" fmla="*/ 26 h 27"/>
                    <a:gd name="T12" fmla="*/ 28 w 53"/>
                    <a:gd name="T13" fmla="*/ 24 h 27"/>
                    <a:gd name="T14" fmla="*/ 33 w 53"/>
                    <a:gd name="T15" fmla="*/ 8 h 27"/>
                    <a:gd name="T16" fmla="*/ 52 w 53"/>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27"/>
                    <a:gd name="T29" fmla="*/ 53 w 53"/>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27">
                      <a:moveTo>
                        <a:pt x="52" y="0"/>
                      </a:moveTo>
                      <a:lnTo>
                        <a:pt x="29" y="3"/>
                      </a:lnTo>
                      <a:lnTo>
                        <a:pt x="24" y="6"/>
                      </a:lnTo>
                      <a:lnTo>
                        <a:pt x="24" y="15"/>
                      </a:lnTo>
                      <a:lnTo>
                        <a:pt x="23" y="23"/>
                      </a:lnTo>
                      <a:lnTo>
                        <a:pt x="0" y="26"/>
                      </a:lnTo>
                      <a:lnTo>
                        <a:pt x="28" y="24"/>
                      </a:lnTo>
                      <a:lnTo>
                        <a:pt x="33" y="8"/>
                      </a:lnTo>
                      <a:lnTo>
                        <a:pt x="52" y="0"/>
                      </a:lnTo>
                    </a:path>
                  </a:pathLst>
                </a:custGeom>
                <a:solidFill>
                  <a:srgbClr val="60606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84" name="Freeform 242"/>
                <p:cNvSpPr>
                  <a:spLocks/>
                </p:cNvSpPr>
                <p:nvPr/>
              </p:nvSpPr>
              <p:spPr bwMode="auto">
                <a:xfrm>
                  <a:off x="4444" y="2433"/>
                  <a:ext cx="187" cy="42"/>
                </a:xfrm>
                <a:custGeom>
                  <a:avLst/>
                  <a:gdLst>
                    <a:gd name="T0" fmla="*/ 186 w 187"/>
                    <a:gd name="T1" fmla="*/ 0 h 42"/>
                    <a:gd name="T2" fmla="*/ 139 w 187"/>
                    <a:gd name="T3" fmla="*/ 1 h 42"/>
                    <a:gd name="T4" fmla="*/ 90 w 187"/>
                    <a:gd name="T5" fmla="*/ 13 h 42"/>
                    <a:gd name="T6" fmla="*/ 54 w 187"/>
                    <a:gd name="T7" fmla="*/ 14 h 42"/>
                    <a:gd name="T8" fmla="*/ 25 w 187"/>
                    <a:gd name="T9" fmla="*/ 18 h 42"/>
                    <a:gd name="T10" fmla="*/ 14 w 187"/>
                    <a:gd name="T11" fmla="*/ 33 h 42"/>
                    <a:gd name="T12" fmla="*/ 0 w 187"/>
                    <a:gd name="T13" fmla="*/ 41 h 42"/>
                    <a:gd name="T14" fmla="*/ 14 w 187"/>
                    <a:gd name="T15" fmla="*/ 38 h 42"/>
                    <a:gd name="T16" fmla="*/ 27 w 187"/>
                    <a:gd name="T17" fmla="*/ 22 h 42"/>
                    <a:gd name="T18" fmla="*/ 67 w 187"/>
                    <a:gd name="T19" fmla="*/ 15 h 42"/>
                    <a:gd name="T20" fmla="*/ 90 w 187"/>
                    <a:gd name="T21" fmla="*/ 15 h 42"/>
                    <a:gd name="T22" fmla="*/ 108 w 187"/>
                    <a:gd name="T23" fmla="*/ 13 h 42"/>
                    <a:gd name="T24" fmla="*/ 143 w 187"/>
                    <a:gd name="T25" fmla="*/ 4 h 42"/>
                    <a:gd name="T26" fmla="*/ 186 w 187"/>
                    <a:gd name="T27" fmla="*/ 0 h 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7"/>
                    <a:gd name="T43" fmla="*/ 0 h 42"/>
                    <a:gd name="T44" fmla="*/ 187 w 187"/>
                    <a:gd name="T45" fmla="*/ 42 h 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7" h="42">
                      <a:moveTo>
                        <a:pt x="186" y="0"/>
                      </a:moveTo>
                      <a:lnTo>
                        <a:pt x="139" y="1"/>
                      </a:lnTo>
                      <a:lnTo>
                        <a:pt x="90" y="13"/>
                      </a:lnTo>
                      <a:lnTo>
                        <a:pt x="54" y="14"/>
                      </a:lnTo>
                      <a:lnTo>
                        <a:pt x="25" y="18"/>
                      </a:lnTo>
                      <a:lnTo>
                        <a:pt x="14" y="33"/>
                      </a:lnTo>
                      <a:lnTo>
                        <a:pt x="0" y="41"/>
                      </a:lnTo>
                      <a:lnTo>
                        <a:pt x="14" y="38"/>
                      </a:lnTo>
                      <a:lnTo>
                        <a:pt x="27" y="22"/>
                      </a:lnTo>
                      <a:lnTo>
                        <a:pt x="67" y="15"/>
                      </a:lnTo>
                      <a:lnTo>
                        <a:pt x="90" y="15"/>
                      </a:lnTo>
                      <a:lnTo>
                        <a:pt x="108" y="13"/>
                      </a:lnTo>
                      <a:lnTo>
                        <a:pt x="143" y="4"/>
                      </a:lnTo>
                      <a:lnTo>
                        <a:pt x="186" y="0"/>
                      </a:lnTo>
                    </a:path>
                  </a:pathLst>
                </a:custGeom>
                <a:solidFill>
                  <a:srgbClr val="60606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728" name="Group 243"/>
              <p:cNvGrpSpPr>
                <a:grpSpLocks/>
              </p:cNvGrpSpPr>
              <p:nvPr/>
            </p:nvGrpSpPr>
            <p:grpSpPr bwMode="auto">
              <a:xfrm>
                <a:off x="4474" y="2065"/>
                <a:ext cx="197" cy="109"/>
                <a:chOff x="4474" y="2065"/>
                <a:chExt cx="197" cy="109"/>
              </a:xfrm>
            </p:grpSpPr>
            <p:grpSp>
              <p:nvGrpSpPr>
                <p:cNvPr id="7766" name="Group 244"/>
                <p:cNvGrpSpPr>
                  <a:grpSpLocks/>
                </p:cNvGrpSpPr>
                <p:nvPr/>
              </p:nvGrpSpPr>
              <p:grpSpPr bwMode="auto">
                <a:xfrm>
                  <a:off x="4474" y="2065"/>
                  <a:ext cx="173" cy="88"/>
                  <a:chOff x="4474" y="2065"/>
                  <a:chExt cx="173" cy="88"/>
                </a:xfrm>
              </p:grpSpPr>
              <p:sp>
                <p:nvSpPr>
                  <p:cNvPr id="7770" name="Freeform 245"/>
                  <p:cNvSpPr>
                    <a:spLocks/>
                  </p:cNvSpPr>
                  <p:nvPr/>
                </p:nvSpPr>
                <p:spPr bwMode="auto">
                  <a:xfrm>
                    <a:off x="4474" y="2065"/>
                    <a:ext cx="173" cy="88"/>
                  </a:xfrm>
                  <a:custGeom>
                    <a:avLst/>
                    <a:gdLst>
                      <a:gd name="T0" fmla="*/ 156 w 173"/>
                      <a:gd name="T1" fmla="*/ 87 h 88"/>
                      <a:gd name="T2" fmla="*/ 147 w 173"/>
                      <a:gd name="T3" fmla="*/ 85 h 88"/>
                      <a:gd name="T4" fmla="*/ 138 w 173"/>
                      <a:gd name="T5" fmla="*/ 81 h 88"/>
                      <a:gd name="T6" fmla="*/ 130 w 173"/>
                      <a:gd name="T7" fmla="*/ 79 h 88"/>
                      <a:gd name="T8" fmla="*/ 115 w 173"/>
                      <a:gd name="T9" fmla="*/ 81 h 88"/>
                      <a:gd name="T10" fmla="*/ 106 w 173"/>
                      <a:gd name="T11" fmla="*/ 81 h 88"/>
                      <a:gd name="T12" fmla="*/ 98 w 173"/>
                      <a:gd name="T13" fmla="*/ 77 h 88"/>
                      <a:gd name="T14" fmla="*/ 92 w 173"/>
                      <a:gd name="T15" fmla="*/ 75 h 88"/>
                      <a:gd name="T16" fmla="*/ 85 w 173"/>
                      <a:gd name="T17" fmla="*/ 74 h 88"/>
                      <a:gd name="T18" fmla="*/ 79 w 173"/>
                      <a:gd name="T19" fmla="*/ 68 h 88"/>
                      <a:gd name="T20" fmla="*/ 73 w 173"/>
                      <a:gd name="T21" fmla="*/ 62 h 88"/>
                      <a:gd name="T22" fmla="*/ 66 w 173"/>
                      <a:gd name="T23" fmla="*/ 57 h 88"/>
                      <a:gd name="T24" fmla="*/ 55 w 173"/>
                      <a:gd name="T25" fmla="*/ 59 h 88"/>
                      <a:gd name="T26" fmla="*/ 47 w 173"/>
                      <a:gd name="T27" fmla="*/ 59 h 88"/>
                      <a:gd name="T28" fmla="*/ 43 w 173"/>
                      <a:gd name="T29" fmla="*/ 57 h 88"/>
                      <a:gd name="T30" fmla="*/ 41 w 173"/>
                      <a:gd name="T31" fmla="*/ 55 h 88"/>
                      <a:gd name="T32" fmla="*/ 41 w 173"/>
                      <a:gd name="T33" fmla="*/ 53 h 88"/>
                      <a:gd name="T34" fmla="*/ 41 w 173"/>
                      <a:gd name="T35" fmla="*/ 49 h 88"/>
                      <a:gd name="T36" fmla="*/ 43 w 173"/>
                      <a:gd name="T37" fmla="*/ 45 h 88"/>
                      <a:gd name="T38" fmla="*/ 47 w 173"/>
                      <a:gd name="T39" fmla="*/ 43 h 88"/>
                      <a:gd name="T40" fmla="*/ 57 w 173"/>
                      <a:gd name="T41" fmla="*/ 43 h 88"/>
                      <a:gd name="T42" fmla="*/ 68 w 173"/>
                      <a:gd name="T43" fmla="*/ 40 h 88"/>
                      <a:gd name="T44" fmla="*/ 58 w 173"/>
                      <a:gd name="T45" fmla="*/ 32 h 88"/>
                      <a:gd name="T46" fmla="*/ 49 w 173"/>
                      <a:gd name="T47" fmla="*/ 28 h 88"/>
                      <a:gd name="T48" fmla="*/ 40 w 173"/>
                      <a:gd name="T49" fmla="*/ 28 h 88"/>
                      <a:gd name="T50" fmla="*/ 28 w 173"/>
                      <a:gd name="T51" fmla="*/ 28 h 88"/>
                      <a:gd name="T52" fmla="*/ 23 w 173"/>
                      <a:gd name="T53" fmla="*/ 30 h 88"/>
                      <a:gd name="T54" fmla="*/ 13 w 173"/>
                      <a:gd name="T55" fmla="*/ 30 h 88"/>
                      <a:gd name="T56" fmla="*/ 9 w 173"/>
                      <a:gd name="T57" fmla="*/ 28 h 88"/>
                      <a:gd name="T58" fmla="*/ 9 w 173"/>
                      <a:gd name="T59" fmla="*/ 25 h 88"/>
                      <a:gd name="T60" fmla="*/ 4 w 173"/>
                      <a:gd name="T61" fmla="*/ 25 h 88"/>
                      <a:gd name="T62" fmla="*/ 2 w 173"/>
                      <a:gd name="T63" fmla="*/ 23 h 88"/>
                      <a:gd name="T64" fmla="*/ 0 w 173"/>
                      <a:gd name="T65" fmla="*/ 19 h 88"/>
                      <a:gd name="T66" fmla="*/ 2 w 173"/>
                      <a:gd name="T67" fmla="*/ 17 h 88"/>
                      <a:gd name="T68" fmla="*/ 4 w 173"/>
                      <a:gd name="T69" fmla="*/ 15 h 88"/>
                      <a:gd name="T70" fmla="*/ 9 w 173"/>
                      <a:gd name="T71" fmla="*/ 13 h 88"/>
                      <a:gd name="T72" fmla="*/ 13 w 173"/>
                      <a:gd name="T73" fmla="*/ 10 h 88"/>
                      <a:gd name="T74" fmla="*/ 17 w 173"/>
                      <a:gd name="T75" fmla="*/ 8 h 88"/>
                      <a:gd name="T76" fmla="*/ 23 w 173"/>
                      <a:gd name="T77" fmla="*/ 6 h 88"/>
                      <a:gd name="T78" fmla="*/ 26 w 173"/>
                      <a:gd name="T79" fmla="*/ 6 h 88"/>
                      <a:gd name="T80" fmla="*/ 47 w 173"/>
                      <a:gd name="T81" fmla="*/ 2 h 88"/>
                      <a:gd name="T82" fmla="*/ 51 w 173"/>
                      <a:gd name="T83" fmla="*/ 0 h 88"/>
                      <a:gd name="T84" fmla="*/ 57 w 173"/>
                      <a:gd name="T85" fmla="*/ 0 h 88"/>
                      <a:gd name="T86" fmla="*/ 62 w 173"/>
                      <a:gd name="T87" fmla="*/ 0 h 88"/>
                      <a:gd name="T88" fmla="*/ 68 w 173"/>
                      <a:gd name="T89" fmla="*/ 2 h 88"/>
                      <a:gd name="T90" fmla="*/ 85 w 173"/>
                      <a:gd name="T91" fmla="*/ 13 h 88"/>
                      <a:gd name="T92" fmla="*/ 94 w 173"/>
                      <a:gd name="T93" fmla="*/ 15 h 88"/>
                      <a:gd name="T94" fmla="*/ 102 w 173"/>
                      <a:gd name="T95" fmla="*/ 15 h 88"/>
                      <a:gd name="T96" fmla="*/ 107 w 173"/>
                      <a:gd name="T97" fmla="*/ 19 h 88"/>
                      <a:gd name="T98" fmla="*/ 111 w 173"/>
                      <a:gd name="T99" fmla="*/ 25 h 88"/>
                      <a:gd name="T100" fmla="*/ 126 w 173"/>
                      <a:gd name="T101" fmla="*/ 34 h 88"/>
                      <a:gd name="T102" fmla="*/ 132 w 173"/>
                      <a:gd name="T103" fmla="*/ 40 h 88"/>
                      <a:gd name="T104" fmla="*/ 141 w 173"/>
                      <a:gd name="T105" fmla="*/ 49 h 88"/>
                      <a:gd name="T106" fmla="*/ 147 w 173"/>
                      <a:gd name="T107" fmla="*/ 53 h 88"/>
                      <a:gd name="T108" fmla="*/ 172 w 173"/>
                      <a:gd name="T109" fmla="*/ 53 h 88"/>
                      <a:gd name="T110" fmla="*/ 156 w 173"/>
                      <a:gd name="T111" fmla="*/ 87 h 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3"/>
                      <a:gd name="T169" fmla="*/ 0 h 88"/>
                      <a:gd name="T170" fmla="*/ 173 w 173"/>
                      <a:gd name="T171" fmla="*/ 88 h 8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3" h="88">
                        <a:moveTo>
                          <a:pt x="156" y="87"/>
                        </a:moveTo>
                        <a:lnTo>
                          <a:pt x="147" y="85"/>
                        </a:lnTo>
                        <a:lnTo>
                          <a:pt x="138" y="81"/>
                        </a:lnTo>
                        <a:lnTo>
                          <a:pt x="130" y="79"/>
                        </a:lnTo>
                        <a:lnTo>
                          <a:pt x="115" y="81"/>
                        </a:lnTo>
                        <a:lnTo>
                          <a:pt x="106" y="81"/>
                        </a:lnTo>
                        <a:lnTo>
                          <a:pt x="98" y="77"/>
                        </a:lnTo>
                        <a:lnTo>
                          <a:pt x="92" y="75"/>
                        </a:lnTo>
                        <a:lnTo>
                          <a:pt x="85" y="74"/>
                        </a:lnTo>
                        <a:lnTo>
                          <a:pt x="79" y="68"/>
                        </a:lnTo>
                        <a:lnTo>
                          <a:pt x="73" y="62"/>
                        </a:lnTo>
                        <a:lnTo>
                          <a:pt x="66" y="57"/>
                        </a:lnTo>
                        <a:lnTo>
                          <a:pt x="55" y="59"/>
                        </a:lnTo>
                        <a:lnTo>
                          <a:pt x="47" y="59"/>
                        </a:lnTo>
                        <a:lnTo>
                          <a:pt x="43" y="57"/>
                        </a:lnTo>
                        <a:lnTo>
                          <a:pt x="41" y="55"/>
                        </a:lnTo>
                        <a:lnTo>
                          <a:pt x="41" y="53"/>
                        </a:lnTo>
                        <a:lnTo>
                          <a:pt x="41" y="49"/>
                        </a:lnTo>
                        <a:lnTo>
                          <a:pt x="43" y="45"/>
                        </a:lnTo>
                        <a:lnTo>
                          <a:pt x="47" y="43"/>
                        </a:lnTo>
                        <a:lnTo>
                          <a:pt x="57" y="43"/>
                        </a:lnTo>
                        <a:lnTo>
                          <a:pt x="68" y="40"/>
                        </a:lnTo>
                        <a:lnTo>
                          <a:pt x="58" y="32"/>
                        </a:lnTo>
                        <a:lnTo>
                          <a:pt x="49" y="28"/>
                        </a:lnTo>
                        <a:lnTo>
                          <a:pt x="40" y="28"/>
                        </a:lnTo>
                        <a:lnTo>
                          <a:pt x="28" y="28"/>
                        </a:lnTo>
                        <a:lnTo>
                          <a:pt x="23" y="30"/>
                        </a:lnTo>
                        <a:lnTo>
                          <a:pt x="13" y="30"/>
                        </a:lnTo>
                        <a:lnTo>
                          <a:pt x="9" y="28"/>
                        </a:lnTo>
                        <a:lnTo>
                          <a:pt x="9" y="25"/>
                        </a:lnTo>
                        <a:lnTo>
                          <a:pt x="4" y="25"/>
                        </a:lnTo>
                        <a:lnTo>
                          <a:pt x="2" y="23"/>
                        </a:lnTo>
                        <a:lnTo>
                          <a:pt x="0" y="19"/>
                        </a:lnTo>
                        <a:lnTo>
                          <a:pt x="2" y="17"/>
                        </a:lnTo>
                        <a:lnTo>
                          <a:pt x="4" y="15"/>
                        </a:lnTo>
                        <a:lnTo>
                          <a:pt x="9" y="13"/>
                        </a:lnTo>
                        <a:lnTo>
                          <a:pt x="13" y="10"/>
                        </a:lnTo>
                        <a:lnTo>
                          <a:pt x="17" y="8"/>
                        </a:lnTo>
                        <a:lnTo>
                          <a:pt x="23" y="6"/>
                        </a:lnTo>
                        <a:lnTo>
                          <a:pt x="26" y="6"/>
                        </a:lnTo>
                        <a:lnTo>
                          <a:pt x="47" y="2"/>
                        </a:lnTo>
                        <a:lnTo>
                          <a:pt x="51" y="0"/>
                        </a:lnTo>
                        <a:lnTo>
                          <a:pt x="57" y="0"/>
                        </a:lnTo>
                        <a:lnTo>
                          <a:pt x="62" y="0"/>
                        </a:lnTo>
                        <a:lnTo>
                          <a:pt x="68" y="2"/>
                        </a:lnTo>
                        <a:lnTo>
                          <a:pt x="85" y="13"/>
                        </a:lnTo>
                        <a:lnTo>
                          <a:pt x="94" y="15"/>
                        </a:lnTo>
                        <a:lnTo>
                          <a:pt x="102" y="15"/>
                        </a:lnTo>
                        <a:lnTo>
                          <a:pt x="107" y="19"/>
                        </a:lnTo>
                        <a:lnTo>
                          <a:pt x="111" y="25"/>
                        </a:lnTo>
                        <a:lnTo>
                          <a:pt x="126" y="34"/>
                        </a:lnTo>
                        <a:lnTo>
                          <a:pt x="132" y="40"/>
                        </a:lnTo>
                        <a:lnTo>
                          <a:pt x="141" y="49"/>
                        </a:lnTo>
                        <a:lnTo>
                          <a:pt x="147" y="53"/>
                        </a:lnTo>
                        <a:lnTo>
                          <a:pt x="172" y="53"/>
                        </a:lnTo>
                        <a:lnTo>
                          <a:pt x="156" y="87"/>
                        </a:lnTo>
                      </a:path>
                    </a:pathLst>
                  </a:custGeom>
                  <a:solidFill>
                    <a:srgbClr val="FFC080"/>
                  </a:solidFill>
                  <a:ln w="12700" cap="rnd">
                    <a:solidFill>
                      <a:srgbClr val="402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71" name="Freeform 246"/>
                  <p:cNvSpPr>
                    <a:spLocks/>
                  </p:cNvSpPr>
                  <p:nvPr/>
                </p:nvSpPr>
                <p:spPr bwMode="auto">
                  <a:xfrm>
                    <a:off x="4540" y="2103"/>
                    <a:ext cx="34" cy="2"/>
                  </a:xfrm>
                  <a:custGeom>
                    <a:avLst/>
                    <a:gdLst>
                      <a:gd name="T0" fmla="*/ 0 w 34"/>
                      <a:gd name="T1" fmla="*/ 0 h 2"/>
                      <a:gd name="T2" fmla="*/ 2 w 34"/>
                      <a:gd name="T3" fmla="*/ 0 h 2"/>
                      <a:gd name="T4" fmla="*/ 7 w 34"/>
                      <a:gd name="T5" fmla="*/ 0 h 2"/>
                      <a:gd name="T6" fmla="*/ 9 w 34"/>
                      <a:gd name="T7" fmla="*/ 0 h 2"/>
                      <a:gd name="T8" fmla="*/ 14 w 34"/>
                      <a:gd name="T9" fmla="*/ 1 h 2"/>
                      <a:gd name="T10" fmla="*/ 21 w 34"/>
                      <a:gd name="T11" fmla="*/ 1 h 2"/>
                      <a:gd name="T12" fmla="*/ 27 w 34"/>
                      <a:gd name="T13" fmla="*/ 1 h 2"/>
                      <a:gd name="T14" fmla="*/ 33 w 34"/>
                      <a:gd name="T15" fmla="*/ 1 h 2"/>
                      <a:gd name="T16" fmla="*/ 29 w 34"/>
                      <a:gd name="T17" fmla="*/ 1 h 2"/>
                      <a:gd name="T18" fmla="*/ 23 w 34"/>
                      <a:gd name="T19" fmla="*/ 1 h 2"/>
                      <a:gd name="T20" fmla="*/ 19 w 34"/>
                      <a:gd name="T21" fmla="*/ 1 h 2"/>
                      <a:gd name="T22" fmla="*/ 14 w 34"/>
                      <a:gd name="T23" fmla="*/ 1 h 2"/>
                      <a:gd name="T24" fmla="*/ 10 w 34"/>
                      <a:gd name="T25" fmla="*/ 0 h 2"/>
                      <a:gd name="T26" fmla="*/ 7 w 34"/>
                      <a:gd name="T27" fmla="*/ 0 h 2"/>
                      <a:gd name="T28" fmla="*/ 0 w 34"/>
                      <a:gd name="T29" fmla="*/ 0 h 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2"/>
                      <a:gd name="T47" fmla="*/ 34 w 34"/>
                      <a:gd name="T48" fmla="*/ 2 h 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2">
                        <a:moveTo>
                          <a:pt x="0" y="0"/>
                        </a:moveTo>
                        <a:lnTo>
                          <a:pt x="2" y="0"/>
                        </a:lnTo>
                        <a:lnTo>
                          <a:pt x="7" y="0"/>
                        </a:lnTo>
                        <a:lnTo>
                          <a:pt x="9" y="0"/>
                        </a:lnTo>
                        <a:lnTo>
                          <a:pt x="14" y="1"/>
                        </a:lnTo>
                        <a:lnTo>
                          <a:pt x="21" y="1"/>
                        </a:lnTo>
                        <a:lnTo>
                          <a:pt x="27" y="1"/>
                        </a:lnTo>
                        <a:lnTo>
                          <a:pt x="33" y="1"/>
                        </a:lnTo>
                        <a:lnTo>
                          <a:pt x="29" y="1"/>
                        </a:lnTo>
                        <a:lnTo>
                          <a:pt x="23" y="1"/>
                        </a:lnTo>
                        <a:lnTo>
                          <a:pt x="19" y="1"/>
                        </a:lnTo>
                        <a:lnTo>
                          <a:pt x="14" y="1"/>
                        </a:lnTo>
                        <a:lnTo>
                          <a:pt x="10" y="0"/>
                        </a:lnTo>
                        <a:lnTo>
                          <a:pt x="7" y="0"/>
                        </a:lnTo>
                        <a:lnTo>
                          <a:pt x="0" y="0"/>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72" name="Freeform 247"/>
                  <p:cNvSpPr>
                    <a:spLocks/>
                  </p:cNvSpPr>
                  <p:nvPr/>
                </p:nvSpPr>
                <p:spPr bwMode="auto">
                  <a:xfrm>
                    <a:off x="4523" y="2110"/>
                    <a:ext cx="3" cy="3"/>
                  </a:xfrm>
                  <a:custGeom>
                    <a:avLst/>
                    <a:gdLst>
                      <a:gd name="T0" fmla="*/ 1 w 3"/>
                      <a:gd name="T1" fmla="*/ 2 h 3"/>
                      <a:gd name="T2" fmla="*/ 1 w 3"/>
                      <a:gd name="T3" fmla="*/ 1 h 3"/>
                      <a:gd name="T4" fmla="*/ 1 w 3"/>
                      <a:gd name="T5" fmla="*/ 1 h 3"/>
                      <a:gd name="T6" fmla="*/ 2 w 3"/>
                      <a:gd name="T7" fmla="*/ 0 h 3"/>
                      <a:gd name="T8" fmla="*/ 1 w 3"/>
                      <a:gd name="T9" fmla="*/ 1 h 3"/>
                      <a:gd name="T10" fmla="*/ 0 w 3"/>
                      <a:gd name="T11" fmla="*/ 1 h 3"/>
                      <a:gd name="T12" fmla="*/ 1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2"/>
                        </a:moveTo>
                        <a:lnTo>
                          <a:pt x="1" y="1"/>
                        </a:lnTo>
                        <a:lnTo>
                          <a:pt x="2" y="0"/>
                        </a:lnTo>
                        <a:lnTo>
                          <a:pt x="1" y="1"/>
                        </a:lnTo>
                        <a:lnTo>
                          <a:pt x="0" y="1"/>
                        </a:lnTo>
                        <a:lnTo>
                          <a:pt x="1" y="2"/>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73" name="Freeform 248"/>
                  <p:cNvSpPr>
                    <a:spLocks/>
                  </p:cNvSpPr>
                  <p:nvPr/>
                </p:nvSpPr>
                <p:spPr bwMode="auto">
                  <a:xfrm>
                    <a:off x="4481" y="2078"/>
                    <a:ext cx="18" cy="3"/>
                  </a:xfrm>
                  <a:custGeom>
                    <a:avLst/>
                    <a:gdLst>
                      <a:gd name="T0" fmla="*/ 0 w 18"/>
                      <a:gd name="T1" fmla="*/ 2 h 3"/>
                      <a:gd name="T2" fmla="*/ 3 w 18"/>
                      <a:gd name="T3" fmla="*/ 2 h 3"/>
                      <a:gd name="T4" fmla="*/ 4 w 18"/>
                      <a:gd name="T5" fmla="*/ 2 h 3"/>
                      <a:gd name="T6" fmla="*/ 8 w 18"/>
                      <a:gd name="T7" fmla="*/ 1 h 3"/>
                      <a:gd name="T8" fmla="*/ 10 w 18"/>
                      <a:gd name="T9" fmla="*/ 0 h 3"/>
                      <a:gd name="T10" fmla="*/ 11 w 18"/>
                      <a:gd name="T11" fmla="*/ 0 h 3"/>
                      <a:gd name="T12" fmla="*/ 14 w 18"/>
                      <a:gd name="T13" fmla="*/ 0 h 3"/>
                      <a:gd name="T14" fmla="*/ 17 w 18"/>
                      <a:gd name="T15" fmla="*/ 0 h 3"/>
                      <a:gd name="T16" fmla="*/ 13 w 18"/>
                      <a:gd name="T17" fmla="*/ 0 h 3"/>
                      <a:gd name="T18" fmla="*/ 10 w 18"/>
                      <a:gd name="T19" fmla="*/ 0 h 3"/>
                      <a:gd name="T20" fmla="*/ 8 w 18"/>
                      <a:gd name="T21" fmla="*/ 0 h 3"/>
                      <a:gd name="T22" fmla="*/ 7 w 18"/>
                      <a:gd name="T23" fmla="*/ 1 h 3"/>
                      <a:gd name="T24" fmla="*/ 0 w 18"/>
                      <a:gd name="T25" fmla="*/ 2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3"/>
                      <a:gd name="T41" fmla="*/ 18 w 18"/>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3">
                        <a:moveTo>
                          <a:pt x="0" y="2"/>
                        </a:moveTo>
                        <a:lnTo>
                          <a:pt x="3" y="2"/>
                        </a:lnTo>
                        <a:lnTo>
                          <a:pt x="4" y="2"/>
                        </a:lnTo>
                        <a:lnTo>
                          <a:pt x="8" y="1"/>
                        </a:lnTo>
                        <a:lnTo>
                          <a:pt x="10" y="0"/>
                        </a:lnTo>
                        <a:lnTo>
                          <a:pt x="11" y="0"/>
                        </a:lnTo>
                        <a:lnTo>
                          <a:pt x="14" y="0"/>
                        </a:lnTo>
                        <a:lnTo>
                          <a:pt x="17" y="0"/>
                        </a:lnTo>
                        <a:lnTo>
                          <a:pt x="13" y="0"/>
                        </a:lnTo>
                        <a:lnTo>
                          <a:pt x="10" y="0"/>
                        </a:lnTo>
                        <a:lnTo>
                          <a:pt x="8" y="0"/>
                        </a:lnTo>
                        <a:lnTo>
                          <a:pt x="7" y="1"/>
                        </a:lnTo>
                        <a:lnTo>
                          <a:pt x="0" y="2"/>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74" name="Freeform 249"/>
                  <p:cNvSpPr>
                    <a:spLocks/>
                  </p:cNvSpPr>
                  <p:nvPr/>
                </p:nvSpPr>
                <p:spPr bwMode="auto">
                  <a:xfrm>
                    <a:off x="4517" y="2073"/>
                    <a:ext cx="31" cy="2"/>
                  </a:xfrm>
                  <a:custGeom>
                    <a:avLst/>
                    <a:gdLst>
                      <a:gd name="T0" fmla="*/ 0 w 31"/>
                      <a:gd name="T1" fmla="*/ 0 h 2"/>
                      <a:gd name="T2" fmla="*/ 6 w 31"/>
                      <a:gd name="T3" fmla="*/ 0 h 2"/>
                      <a:gd name="T4" fmla="*/ 11 w 31"/>
                      <a:gd name="T5" fmla="*/ 0 h 2"/>
                      <a:gd name="T6" fmla="*/ 12 w 31"/>
                      <a:gd name="T7" fmla="*/ 0 h 2"/>
                      <a:gd name="T8" fmla="*/ 15 w 31"/>
                      <a:gd name="T9" fmla="*/ 0 h 2"/>
                      <a:gd name="T10" fmla="*/ 17 w 31"/>
                      <a:gd name="T11" fmla="*/ 0 h 2"/>
                      <a:gd name="T12" fmla="*/ 20 w 31"/>
                      <a:gd name="T13" fmla="*/ 1 h 2"/>
                      <a:gd name="T14" fmla="*/ 25 w 31"/>
                      <a:gd name="T15" fmla="*/ 1 h 2"/>
                      <a:gd name="T16" fmla="*/ 30 w 31"/>
                      <a:gd name="T17" fmla="*/ 1 h 2"/>
                      <a:gd name="T18" fmla="*/ 25 w 31"/>
                      <a:gd name="T19" fmla="*/ 1 h 2"/>
                      <a:gd name="T20" fmla="*/ 23 w 31"/>
                      <a:gd name="T21" fmla="*/ 1 h 2"/>
                      <a:gd name="T22" fmla="*/ 17 w 31"/>
                      <a:gd name="T23" fmla="*/ 1 h 2"/>
                      <a:gd name="T24" fmla="*/ 13 w 31"/>
                      <a:gd name="T25" fmla="*/ 0 h 2"/>
                      <a:gd name="T26" fmla="*/ 11 w 31"/>
                      <a:gd name="T27" fmla="*/ 0 h 2"/>
                      <a:gd name="T28" fmla="*/ 6 w 31"/>
                      <a:gd name="T29" fmla="*/ 0 h 2"/>
                      <a:gd name="T30" fmla="*/ 0 w 31"/>
                      <a:gd name="T31" fmla="*/ 0 h 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
                      <a:gd name="T49" fmla="*/ 0 h 2"/>
                      <a:gd name="T50" fmla="*/ 31 w 31"/>
                      <a:gd name="T51" fmla="*/ 2 h 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 h="2">
                        <a:moveTo>
                          <a:pt x="0" y="0"/>
                        </a:moveTo>
                        <a:lnTo>
                          <a:pt x="6" y="0"/>
                        </a:lnTo>
                        <a:lnTo>
                          <a:pt x="11" y="0"/>
                        </a:lnTo>
                        <a:lnTo>
                          <a:pt x="12" y="0"/>
                        </a:lnTo>
                        <a:lnTo>
                          <a:pt x="15" y="0"/>
                        </a:lnTo>
                        <a:lnTo>
                          <a:pt x="17" y="0"/>
                        </a:lnTo>
                        <a:lnTo>
                          <a:pt x="20" y="1"/>
                        </a:lnTo>
                        <a:lnTo>
                          <a:pt x="25" y="1"/>
                        </a:lnTo>
                        <a:lnTo>
                          <a:pt x="30" y="1"/>
                        </a:lnTo>
                        <a:lnTo>
                          <a:pt x="25" y="1"/>
                        </a:lnTo>
                        <a:lnTo>
                          <a:pt x="23" y="1"/>
                        </a:lnTo>
                        <a:lnTo>
                          <a:pt x="17" y="1"/>
                        </a:lnTo>
                        <a:lnTo>
                          <a:pt x="13" y="0"/>
                        </a:lnTo>
                        <a:lnTo>
                          <a:pt x="11" y="0"/>
                        </a:lnTo>
                        <a:lnTo>
                          <a:pt x="6" y="0"/>
                        </a:lnTo>
                        <a:lnTo>
                          <a:pt x="0" y="0"/>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75" name="Freeform 250"/>
                  <p:cNvSpPr>
                    <a:spLocks/>
                  </p:cNvSpPr>
                  <p:nvPr/>
                </p:nvSpPr>
                <p:spPr bwMode="auto">
                  <a:xfrm>
                    <a:off x="4489" y="2083"/>
                    <a:ext cx="1" cy="2"/>
                  </a:xfrm>
                  <a:custGeom>
                    <a:avLst/>
                    <a:gdLst>
                      <a:gd name="T0" fmla="*/ 0 w 1"/>
                      <a:gd name="T1" fmla="*/ 1 h 2"/>
                      <a:gd name="T2" fmla="*/ 0 w 1"/>
                      <a:gd name="T3" fmla="*/ 1 h 2"/>
                      <a:gd name="T4" fmla="*/ 0 w 1"/>
                      <a:gd name="T5" fmla="*/ 0 h 2"/>
                      <a:gd name="T6" fmla="*/ 0 w 1"/>
                      <a:gd name="T7" fmla="*/ 0 h 2"/>
                      <a:gd name="T8" fmla="*/ 0 w 1"/>
                      <a:gd name="T9" fmla="*/ 0 h 2"/>
                      <a:gd name="T10" fmla="*/ 0 w 1"/>
                      <a:gd name="T11" fmla="*/ 1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1"/>
                        </a:moveTo>
                        <a:lnTo>
                          <a:pt x="0" y="1"/>
                        </a:lnTo>
                        <a:lnTo>
                          <a:pt x="0" y="0"/>
                        </a:lnTo>
                        <a:lnTo>
                          <a:pt x="0" y="1"/>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76" name="Freeform 251"/>
                  <p:cNvSpPr>
                    <a:spLocks/>
                  </p:cNvSpPr>
                  <p:nvPr/>
                </p:nvSpPr>
                <p:spPr bwMode="auto">
                  <a:xfrm>
                    <a:off x="4479" y="2076"/>
                    <a:ext cx="2" cy="3"/>
                  </a:xfrm>
                  <a:custGeom>
                    <a:avLst/>
                    <a:gdLst>
                      <a:gd name="T0" fmla="*/ 0 w 2"/>
                      <a:gd name="T1" fmla="*/ 1 h 3"/>
                      <a:gd name="T2" fmla="*/ 0 w 2"/>
                      <a:gd name="T3" fmla="*/ 2 h 3"/>
                      <a:gd name="T4" fmla="*/ 0 w 2"/>
                      <a:gd name="T5" fmla="*/ 1 h 3"/>
                      <a:gd name="T6" fmla="*/ 1 w 2"/>
                      <a:gd name="T7" fmla="*/ 0 h 3"/>
                      <a:gd name="T8" fmla="*/ 0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1"/>
                        </a:moveTo>
                        <a:lnTo>
                          <a:pt x="0" y="2"/>
                        </a:lnTo>
                        <a:lnTo>
                          <a:pt x="0" y="1"/>
                        </a:lnTo>
                        <a:lnTo>
                          <a:pt x="1" y="0"/>
                        </a:lnTo>
                        <a:lnTo>
                          <a:pt x="0" y="1"/>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77" name="Freeform 252"/>
                  <p:cNvSpPr>
                    <a:spLocks/>
                  </p:cNvSpPr>
                  <p:nvPr/>
                </p:nvSpPr>
                <p:spPr bwMode="auto">
                  <a:xfrm>
                    <a:off x="4574" y="2086"/>
                    <a:ext cx="2" cy="4"/>
                  </a:xfrm>
                  <a:custGeom>
                    <a:avLst/>
                    <a:gdLst>
                      <a:gd name="T0" fmla="*/ 0 w 2"/>
                      <a:gd name="T1" fmla="*/ 0 h 4"/>
                      <a:gd name="T2" fmla="*/ 0 w 2"/>
                      <a:gd name="T3" fmla="*/ 1 h 4"/>
                      <a:gd name="T4" fmla="*/ 1 w 2"/>
                      <a:gd name="T5" fmla="*/ 2 h 4"/>
                      <a:gd name="T6" fmla="*/ 1 w 2"/>
                      <a:gd name="T7" fmla="*/ 3 h 4"/>
                      <a:gd name="T8" fmla="*/ 0 w 2"/>
                      <a:gd name="T9" fmla="*/ 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0" y="0"/>
                        </a:moveTo>
                        <a:lnTo>
                          <a:pt x="0" y="1"/>
                        </a:lnTo>
                        <a:lnTo>
                          <a:pt x="1" y="2"/>
                        </a:lnTo>
                        <a:lnTo>
                          <a:pt x="1" y="3"/>
                        </a:lnTo>
                        <a:lnTo>
                          <a:pt x="0" y="0"/>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78" name="Freeform 253"/>
                  <p:cNvSpPr>
                    <a:spLocks/>
                  </p:cNvSpPr>
                  <p:nvPr/>
                </p:nvSpPr>
                <p:spPr bwMode="auto">
                  <a:xfrm>
                    <a:off x="4604" y="2129"/>
                    <a:ext cx="4" cy="3"/>
                  </a:xfrm>
                  <a:custGeom>
                    <a:avLst/>
                    <a:gdLst>
                      <a:gd name="T0" fmla="*/ 3 w 4"/>
                      <a:gd name="T1" fmla="*/ 0 h 3"/>
                      <a:gd name="T2" fmla="*/ 1 w 4"/>
                      <a:gd name="T3" fmla="*/ 1 h 3"/>
                      <a:gd name="T4" fmla="*/ 0 w 4"/>
                      <a:gd name="T5" fmla="*/ 2 h 3"/>
                      <a:gd name="T6" fmla="*/ 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3" y="0"/>
                        </a:moveTo>
                        <a:lnTo>
                          <a:pt x="1" y="1"/>
                        </a:lnTo>
                        <a:lnTo>
                          <a:pt x="0" y="2"/>
                        </a:lnTo>
                        <a:lnTo>
                          <a:pt x="3" y="0"/>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767" name="Group 254"/>
                <p:cNvGrpSpPr>
                  <a:grpSpLocks/>
                </p:cNvGrpSpPr>
                <p:nvPr/>
              </p:nvGrpSpPr>
              <p:grpSpPr bwMode="auto">
                <a:xfrm>
                  <a:off x="4621" y="2112"/>
                  <a:ext cx="50" cy="62"/>
                  <a:chOff x="4621" y="2112"/>
                  <a:chExt cx="50" cy="62"/>
                </a:xfrm>
              </p:grpSpPr>
              <p:sp>
                <p:nvSpPr>
                  <p:cNvPr id="7768" name="Freeform 255"/>
                  <p:cNvSpPr>
                    <a:spLocks/>
                  </p:cNvSpPr>
                  <p:nvPr/>
                </p:nvSpPr>
                <p:spPr bwMode="auto">
                  <a:xfrm>
                    <a:off x="4621" y="2112"/>
                    <a:ext cx="50" cy="62"/>
                  </a:xfrm>
                  <a:custGeom>
                    <a:avLst/>
                    <a:gdLst>
                      <a:gd name="T0" fmla="*/ 17 w 50"/>
                      <a:gd name="T1" fmla="*/ 4 h 62"/>
                      <a:gd name="T2" fmla="*/ 9 w 50"/>
                      <a:gd name="T3" fmla="*/ 13 h 62"/>
                      <a:gd name="T4" fmla="*/ 6 w 50"/>
                      <a:gd name="T5" fmla="*/ 19 h 62"/>
                      <a:gd name="T6" fmla="*/ 2 w 50"/>
                      <a:gd name="T7" fmla="*/ 32 h 62"/>
                      <a:gd name="T8" fmla="*/ 2 w 50"/>
                      <a:gd name="T9" fmla="*/ 38 h 62"/>
                      <a:gd name="T10" fmla="*/ 0 w 50"/>
                      <a:gd name="T11" fmla="*/ 47 h 62"/>
                      <a:gd name="T12" fmla="*/ 40 w 50"/>
                      <a:gd name="T13" fmla="*/ 61 h 62"/>
                      <a:gd name="T14" fmla="*/ 49 w 50"/>
                      <a:gd name="T15" fmla="*/ 0 h 62"/>
                      <a:gd name="T16" fmla="*/ 34 w 50"/>
                      <a:gd name="T17" fmla="*/ 4 h 62"/>
                      <a:gd name="T18" fmla="*/ 17 w 50"/>
                      <a:gd name="T19" fmla="*/ 4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62"/>
                      <a:gd name="T32" fmla="*/ 50 w 50"/>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62">
                        <a:moveTo>
                          <a:pt x="17" y="4"/>
                        </a:moveTo>
                        <a:lnTo>
                          <a:pt x="9" y="13"/>
                        </a:lnTo>
                        <a:lnTo>
                          <a:pt x="6" y="19"/>
                        </a:lnTo>
                        <a:lnTo>
                          <a:pt x="2" y="32"/>
                        </a:lnTo>
                        <a:lnTo>
                          <a:pt x="2" y="38"/>
                        </a:lnTo>
                        <a:lnTo>
                          <a:pt x="0" y="47"/>
                        </a:lnTo>
                        <a:lnTo>
                          <a:pt x="40" y="61"/>
                        </a:lnTo>
                        <a:lnTo>
                          <a:pt x="49" y="0"/>
                        </a:lnTo>
                        <a:lnTo>
                          <a:pt x="34" y="4"/>
                        </a:lnTo>
                        <a:lnTo>
                          <a:pt x="17" y="4"/>
                        </a:lnTo>
                      </a:path>
                    </a:pathLst>
                  </a:custGeom>
                  <a:solidFill>
                    <a:srgbClr val="C0C0C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69" name="Freeform 256"/>
                  <p:cNvSpPr>
                    <a:spLocks/>
                  </p:cNvSpPr>
                  <p:nvPr/>
                </p:nvSpPr>
                <p:spPr bwMode="auto">
                  <a:xfrm>
                    <a:off x="4627" y="2118"/>
                    <a:ext cx="32" cy="42"/>
                  </a:xfrm>
                  <a:custGeom>
                    <a:avLst/>
                    <a:gdLst>
                      <a:gd name="T0" fmla="*/ 12 w 32"/>
                      <a:gd name="T1" fmla="*/ 0 h 42"/>
                      <a:gd name="T2" fmla="*/ 6 w 32"/>
                      <a:gd name="T3" fmla="*/ 8 h 42"/>
                      <a:gd name="T4" fmla="*/ 2 w 32"/>
                      <a:gd name="T5" fmla="*/ 18 h 42"/>
                      <a:gd name="T6" fmla="*/ 0 w 32"/>
                      <a:gd name="T7" fmla="*/ 23 h 42"/>
                      <a:gd name="T8" fmla="*/ 0 w 32"/>
                      <a:gd name="T9" fmla="*/ 32 h 42"/>
                      <a:gd name="T10" fmla="*/ 25 w 32"/>
                      <a:gd name="T11" fmla="*/ 41 h 42"/>
                      <a:gd name="T12" fmla="*/ 31 w 32"/>
                      <a:gd name="T13" fmla="*/ 0 h 42"/>
                      <a:gd name="T14" fmla="*/ 21 w 32"/>
                      <a:gd name="T15" fmla="*/ 2 h 42"/>
                      <a:gd name="T16" fmla="*/ 12 w 32"/>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42"/>
                      <a:gd name="T29" fmla="*/ 32 w 32"/>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42">
                        <a:moveTo>
                          <a:pt x="12" y="0"/>
                        </a:moveTo>
                        <a:lnTo>
                          <a:pt x="6" y="8"/>
                        </a:lnTo>
                        <a:lnTo>
                          <a:pt x="2" y="18"/>
                        </a:lnTo>
                        <a:lnTo>
                          <a:pt x="0" y="23"/>
                        </a:lnTo>
                        <a:lnTo>
                          <a:pt x="0" y="32"/>
                        </a:lnTo>
                        <a:lnTo>
                          <a:pt x="25" y="41"/>
                        </a:lnTo>
                        <a:lnTo>
                          <a:pt x="31" y="0"/>
                        </a:lnTo>
                        <a:lnTo>
                          <a:pt x="21" y="2"/>
                        </a:lnTo>
                        <a:lnTo>
                          <a:pt x="12" y="0"/>
                        </a:lnTo>
                      </a:path>
                    </a:pathLst>
                  </a:custGeom>
                  <a:solidFill>
                    <a:srgbClr val="E0E0E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sp>
            <p:nvSpPr>
              <p:cNvPr id="7729" name="Freeform 257"/>
              <p:cNvSpPr>
                <a:spLocks/>
              </p:cNvSpPr>
              <p:nvPr/>
            </p:nvSpPr>
            <p:spPr bwMode="auto">
              <a:xfrm>
                <a:off x="4664" y="1777"/>
                <a:ext cx="171" cy="185"/>
              </a:xfrm>
              <a:custGeom>
                <a:avLst/>
                <a:gdLst>
                  <a:gd name="T0" fmla="*/ 57 w 171"/>
                  <a:gd name="T1" fmla="*/ 5 h 185"/>
                  <a:gd name="T2" fmla="*/ 42 w 171"/>
                  <a:gd name="T3" fmla="*/ 17 h 185"/>
                  <a:gd name="T4" fmla="*/ 34 w 171"/>
                  <a:gd name="T5" fmla="*/ 30 h 185"/>
                  <a:gd name="T6" fmla="*/ 27 w 171"/>
                  <a:gd name="T7" fmla="*/ 43 h 185"/>
                  <a:gd name="T8" fmla="*/ 23 w 171"/>
                  <a:gd name="T9" fmla="*/ 51 h 185"/>
                  <a:gd name="T10" fmla="*/ 23 w 171"/>
                  <a:gd name="T11" fmla="*/ 58 h 185"/>
                  <a:gd name="T12" fmla="*/ 27 w 171"/>
                  <a:gd name="T13" fmla="*/ 68 h 185"/>
                  <a:gd name="T14" fmla="*/ 19 w 171"/>
                  <a:gd name="T15" fmla="*/ 75 h 185"/>
                  <a:gd name="T16" fmla="*/ 8 w 171"/>
                  <a:gd name="T17" fmla="*/ 96 h 185"/>
                  <a:gd name="T18" fmla="*/ 0 w 171"/>
                  <a:gd name="T19" fmla="*/ 107 h 185"/>
                  <a:gd name="T20" fmla="*/ 0 w 171"/>
                  <a:gd name="T21" fmla="*/ 111 h 185"/>
                  <a:gd name="T22" fmla="*/ 2 w 171"/>
                  <a:gd name="T23" fmla="*/ 115 h 185"/>
                  <a:gd name="T24" fmla="*/ 8 w 171"/>
                  <a:gd name="T25" fmla="*/ 115 h 185"/>
                  <a:gd name="T26" fmla="*/ 15 w 171"/>
                  <a:gd name="T27" fmla="*/ 115 h 185"/>
                  <a:gd name="T28" fmla="*/ 19 w 171"/>
                  <a:gd name="T29" fmla="*/ 117 h 185"/>
                  <a:gd name="T30" fmla="*/ 19 w 171"/>
                  <a:gd name="T31" fmla="*/ 124 h 185"/>
                  <a:gd name="T32" fmla="*/ 17 w 171"/>
                  <a:gd name="T33" fmla="*/ 134 h 185"/>
                  <a:gd name="T34" fmla="*/ 21 w 171"/>
                  <a:gd name="T35" fmla="*/ 139 h 185"/>
                  <a:gd name="T36" fmla="*/ 19 w 171"/>
                  <a:gd name="T37" fmla="*/ 147 h 185"/>
                  <a:gd name="T38" fmla="*/ 23 w 171"/>
                  <a:gd name="T39" fmla="*/ 151 h 185"/>
                  <a:gd name="T40" fmla="*/ 27 w 171"/>
                  <a:gd name="T41" fmla="*/ 164 h 185"/>
                  <a:gd name="T42" fmla="*/ 32 w 171"/>
                  <a:gd name="T43" fmla="*/ 168 h 185"/>
                  <a:gd name="T44" fmla="*/ 40 w 171"/>
                  <a:gd name="T45" fmla="*/ 168 h 185"/>
                  <a:gd name="T46" fmla="*/ 51 w 171"/>
                  <a:gd name="T47" fmla="*/ 166 h 185"/>
                  <a:gd name="T48" fmla="*/ 63 w 171"/>
                  <a:gd name="T49" fmla="*/ 164 h 185"/>
                  <a:gd name="T50" fmla="*/ 61 w 171"/>
                  <a:gd name="T51" fmla="*/ 184 h 185"/>
                  <a:gd name="T52" fmla="*/ 151 w 171"/>
                  <a:gd name="T53" fmla="*/ 156 h 185"/>
                  <a:gd name="T54" fmla="*/ 144 w 171"/>
                  <a:gd name="T55" fmla="*/ 139 h 185"/>
                  <a:gd name="T56" fmla="*/ 146 w 171"/>
                  <a:gd name="T57" fmla="*/ 126 h 185"/>
                  <a:gd name="T58" fmla="*/ 170 w 171"/>
                  <a:gd name="T59" fmla="*/ 102 h 185"/>
                  <a:gd name="T60" fmla="*/ 170 w 171"/>
                  <a:gd name="T61" fmla="*/ 36 h 185"/>
                  <a:gd name="T62" fmla="*/ 153 w 171"/>
                  <a:gd name="T63" fmla="*/ 17 h 185"/>
                  <a:gd name="T64" fmla="*/ 132 w 171"/>
                  <a:gd name="T65" fmla="*/ 7 h 185"/>
                  <a:gd name="T66" fmla="*/ 112 w 171"/>
                  <a:gd name="T67" fmla="*/ 0 h 185"/>
                  <a:gd name="T68" fmla="*/ 81 w 171"/>
                  <a:gd name="T69" fmla="*/ 4 h 185"/>
                  <a:gd name="T70" fmla="*/ 57 w 171"/>
                  <a:gd name="T71" fmla="*/ 5 h 1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1"/>
                  <a:gd name="T109" fmla="*/ 0 h 185"/>
                  <a:gd name="T110" fmla="*/ 171 w 171"/>
                  <a:gd name="T111" fmla="*/ 185 h 1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1" h="185">
                    <a:moveTo>
                      <a:pt x="57" y="5"/>
                    </a:moveTo>
                    <a:lnTo>
                      <a:pt x="42" y="17"/>
                    </a:lnTo>
                    <a:lnTo>
                      <a:pt x="34" y="30"/>
                    </a:lnTo>
                    <a:lnTo>
                      <a:pt x="27" y="43"/>
                    </a:lnTo>
                    <a:lnTo>
                      <a:pt x="23" y="51"/>
                    </a:lnTo>
                    <a:lnTo>
                      <a:pt x="23" y="58"/>
                    </a:lnTo>
                    <a:lnTo>
                      <a:pt x="27" y="68"/>
                    </a:lnTo>
                    <a:lnTo>
                      <a:pt x="19" y="75"/>
                    </a:lnTo>
                    <a:lnTo>
                      <a:pt x="8" y="96"/>
                    </a:lnTo>
                    <a:lnTo>
                      <a:pt x="0" y="107"/>
                    </a:lnTo>
                    <a:lnTo>
                      <a:pt x="0" y="111"/>
                    </a:lnTo>
                    <a:lnTo>
                      <a:pt x="2" y="115"/>
                    </a:lnTo>
                    <a:lnTo>
                      <a:pt x="8" y="115"/>
                    </a:lnTo>
                    <a:lnTo>
                      <a:pt x="15" y="115"/>
                    </a:lnTo>
                    <a:lnTo>
                      <a:pt x="19" y="117"/>
                    </a:lnTo>
                    <a:lnTo>
                      <a:pt x="19" y="124"/>
                    </a:lnTo>
                    <a:lnTo>
                      <a:pt x="17" y="134"/>
                    </a:lnTo>
                    <a:lnTo>
                      <a:pt x="21" y="139"/>
                    </a:lnTo>
                    <a:lnTo>
                      <a:pt x="19" y="147"/>
                    </a:lnTo>
                    <a:lnTo>
                      <a:pt x="23" y="151"/>
                    </a:lnTo>
                    <a:lnTo>
                      <a:pt x="27" y="164"/>
                    </a:lnTo>
                    <a:lnTo>
                      <a:pt x="32" y="168"/>
                    </a:lnTo>
                    <a:lnTo>
                      <a:pt x="40" y="168"/>
                    </a:lnTo>
                    <a:lnTo>
                      <a:pt x="51" y="166"/>
                    </a:lnTo>
                    <a:lnTo>
                      <a:pt x="63" y="164"/>
                    </a:lnTo>
                    <a:lnTo>
                      <a:pt x="61" y="184"/>
                    </a:lnTo>
                    <a:lnTo>
                      <a:pt x="151" y="156"/>
                    </a:lnTo>
                    <a:lnTo>
                      <a:pt x="144" y="139"/>
                    </a:lnTo>
                    <a:lnTo>
                      <a:pt x="146" y="126"/>
                    </a:lnTo>
                    <a:lnTo>
                      <a:pt x="170" y="102"/>
                    </a:lnTo>
                    <a:lnTo>
                      <a:pt x="170" y="36"/>
                    </a:lnTo>
                    <a:lnTo>
                      <a:pt x="153" y="17"/>
                    </a:lnTo>
                    <a:lnTo>
                      <a:pt x="132" y="7"/>
                    </a:lnTo>
                    <a:lnTo>
                      <a:pt x="112" y="0"/>
                    </a:lnTo>
                    <a:lnTo>
                      <a:pt x="81" y="4"/>
                    </a:lnTo>
                    <a:lnTo>
                      <a:pt x="57" y="5"/>
                    </a:lnTo>
                  </a:path>
                </a:pathLst>
              </a:custGeom>
              <a:solidFill>
                <a:srgbClr val="FFC080"/>
              </a:solidFill>
              <a:ln w="12700" cap="rnd">
                <a:solidFill>
                  <a:srgbClr val="402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30" name="Freeform 258"/>
              <p:cNvSpPr>
                <a:spLocks/>
              </p:cNvSpPr>
              <p:nvPr/>
            </p:nvSpPr>
            <p:spPr bwMode="auto">
              <a:xfrm>
                <a:off x="4674" y="1882"/>
                <a:ext cx="4" cy="7"/>
              </a:xfrm>
              <a:custGeom>
                <a:avLst/>
                <a:gdLst>
                  <a:gd name="T0" fmla="*/ 0 w 4"/>
                  <a:gd name="T1" fmla="*/ 0 h 7"/>
                  <a:gd name="T2" fmla="*/ 1 w 4"/>
                  <a:gd name="T3" fmla="*/ 0 h 7"/>
                  <a:gd name="T4" fmla="*/ 2 w 4"/>
                  <a:gd name="T5" fmla="*/ 0 h 7"/>
                  <a:gd name="T6" fmla="*/ 2 w 4"/>
                  <a:gd name="T7" fmla="*/ 0 h 7"/>
                  <a:gd name="T8" fmla="*/ 3 w 4"/>
                  <a:gd name="T9" fmla="*/ 6 h 7"/>
                  <a:gd name="T10" fmla="*/ 2 w 4"/>
                  <a:gd name="T11" fmla="*/ 6 h 7"/>
                  <a:gd name="T12" fmla="*/ 0 w 4"/>
                  <a:gd name="T13" fmla="*/ 0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0" y="0"/>
                    </a:moveTo>
                    <a:lnTo>
                      <a:pt x="1" y="0"/>
                    </a:lnTo>
                    <a:lnTo>
                      <a:pt x="2" y="0"/>
                    </a:lnTo>
                    <a:lnTo>
                      <a:pt x="3" y="6"/>
                    </a:lnTo>
                    <a:lnTo>
                      <a:pt x="2" y="6"/>
                    </a:lnTo>
                    <a:lnTo>
                      <a:pt x="0" y="0"/>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31" name="Freeform 259"/>
              <p:cNvSpPr>
                <a:spLocks/>
              </p:cNvSpPr>
              <p:nvPr/>
            </p:nvSpPr>
            <p:spPr bwMode="auto">
              <a:xfrm>
                <a:off x="4679" y="1880"/>
                <a:ext cx="5" cy="1"/>
              </a:xfrm>
              <a:custGeom>
                <a:avLst/>
                <a:gdLst>
                  <a:gd name="T0" fmla="*/ 4 w 5"/>
                  <a:gd name="T1" fmla="*/ 0 h 1"/>
                  <a:gd name="T2" fmla="*/ 2 w 5"/>
                  <a:gd name="T3" fmla="*/ 0 h 1"/>
                  <a:gd name="T4" fmla="*/ 2 w 5"/>
                  <a:gd name="T5" fmla="*/ 0 h 1"/>
                  <a:gd name="T6" fmla="*/ 0 w 5"/>
                  <a:gd name="T7" fmla="*/ 0 h 1"/>
                  <a:gd name="T8" fmla="*/ 0 w 5"/>
                  <a:gd name="T9" fmla="*/ 0 h 1"/>
                  <a:gd name="T10" fmla="*/ 0 w 5"/>
                  <a:gd name="T11" fmla="*/ 0 h 1"/>
                  <a:gd name="T12" fmla="*/ 4 w 5"/>
                  <a:gd name="T13" fmla="*/ 0 h 1"/>
                  <a:gd name="T14" fmla="*/ 0 60000 65536"/>
                  <a:gd name="T15" fmla="*/ 0 60000 65536"/>
                  <a:gd name="T16" fmla="*/ 0 60000 65536"/>
                  <a:gd name="T17" fmla="*/ 0 60000 65536"/>
                  <a:gd name="T18" fmla="*/ 0 60000 65536"/>
                  <a:gd name="T19" fmla="*/ 0 60000 65536"/>
                  <a:gd name="T20" fmla="*/ 0 60000 65536"/>
                  <a:gd name="T21" fmla="*/ 0 w 5"/>
                  <a:gd name="T22" fmla="*/ 0 h 1"/>
                  <a:gd name="T23" fmla="*/ 5 w 5"/>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
                    <a:moveTo>
                      <a:pt x="4" y="0"/>
                    </a:moveTo>
                    <a:lnTo>
                      <a:pt x="2" y="0"/>
                    </a:lnTo>
                    <a:lnTo>
                      <a:pt x="0" y="0"/>
                    </a:lnTo>
                    <a:lnTo>
                      <a:pt x="4" y="0"/>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32" name="Freeform 260"/>
              <p:cNvSpPr>
                <a:spLocks/>
              </p:cNvSpPr>
              <p:nvPr/>
            </p:nvSpPr>
            <p:spPr bwMode="auto">
              <a:xfrm>
                <a:off x="4687" y="1858"/>
                <a:ext cx="5" cy="6"/>
              </a:xfrm>
              <a:custGeom>
                <a:avLst/>
                <a:gdLst>
                  <a:gd name="T0" fmla="*/ 0 w 5"/>
                  <a:gd name="T1" fmla="*/ 0 h 6"/>
                  <a:gd name="T2" fmla="*/ 4 w 5"/>
                  <a:gd name="T3" fmla="*/ 3 h 6"/>
                  <a:gd name="T4" fmla="*/ 4 w 5"/>
                  <a:gd name="T5" fmla="*/ 5 h 6"/>
                  <a:gd name="T6" fmla="*/ 2 w 5"/>
                  <a:gd name="T7" fmla="*/ 3 h 6"/>
                  <a:gd name="T8" fmla="*/ 0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0"/>
                    </a:moveTo>
                    <a:lnTo>
                      <a:pt x="4" y="3"/>
                    </a:lnTo>
                    <a:lnTo>
                      <a:pt x="4" y="5"/>
                    </a:lnTo>
                    <a:lnTo>
                      <a:pt x="2" y="3"/>
                    </a:lnTo>
                    <a:lnTo>
                      <a:pt x="0" y="0"/>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33" name="Freeform 261"/>
              <p:cNvSpPr>
                <a:spLocks/>
              </p:cNvSpPr>
              <p:nvPr/>
            </p:nvSpPr>
            <p:spPr bwMode="auto">
              <a:xfrm>
                <a:off x="4693" y="1845"/>
                <a:ext cx="12" cy="4"/>
              </a:xfrm>
              <a:custGeom>
                <a:avLst/>
                <a:gdLst>
                  <a:gd name="T0" fmla="*/ 0 w 12"/>
                  <a:gd name="T1" fmla="*/ 0 h 4"/>
                  <a:gd name="T2" fmla="*/ 2 w 12"/>
                  <a:gd name="T3" fmla="*/ 1 h 4"/>
                  <a:gd name="T4" fmla="*/ 2 w 12"/>
                  <a:gd name="T5" fmla="*/ 2 h 4"/>
                  <a:gd name="T6" fmla="*/ 2 w 12"/>
                  <a:gd name="T7" fmla="*/ 2 h 4"/>
                  <a:gd name="T8" fmla="*/ 2 w 12"/>
                  <a:gd name="T9" fmla="*/ 3 h 4"/>
                  <a:gd name="T10" fmla="*/ 3 w 12"/>
                  <a:gd name="T11" fmla="*/ 2 h 4"/>
                  <a:gd name="T12" fmla="*/ 5 w 12"/>
                  <a:gd name="T13" fmla="*/ 2 h 4"/>
                  <a:gd name="T14" fmla="*/ 8 w 12"/>
                  <a:gd name="T15" fmla="*/ 1 h 4"/>
                  <a:gd name="T16" fmla="*/ 11 w 12"/>
                  <a:gd name="T17" fmla="*/ 1 h 4"/>
                  <a:gd name="T18" fmla="*/ 8 w 12"/>
                  <a:gd name="T19" fmla="*/ 1 h 4"/>
                  <a:gd name="T20" fmla="*/ 0 w 12"/>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4"/>
                  <a:gd name="T35" fmla="*/ 12 w 12"/>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4">
                    <a:moveTo>
                      <a:pt x="0" y="0"/>
                    </a:moveTo>
                    <a:lnTo>
                      <a:pt x="2" y="1"/>
                    </a:lnTo>
                    <a:lnTo>
                      <a:pt x="2" y="2"/>
                    </a:lnTo>
                    <a:lnTo>
                      <a:pt x="2" y="3"/>
                    </a:lnTo>
                    <a:lnTo>
                      <a:pt x="3" y="2"/>
                    </a:lnTo>
                    <a:lnTo>
                      <a:pt x="5" y="2"/>
                    </a:lnTo>
                    <a:lnTo>
                      <a:pt x="8" y="1"/>
                    </a:lnTo>
                    <a:lnTo>
                      <a:pt x="11" y="1"/>
                    </a:lnTo>
                    <a:lnTo>
                      <a:pt x="8" y="1"/>
                    </a:lnTo>
                    <a:lnTo>
                      <a:pt x="0" y="0"/>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34" name="Freeform 262"/>
              <p:cNvSpPr>
                <a:spLocks/>
              </p:cNvSpPr>
              <p:nvPr/>
            </p:nvSpPr>
            <p:spPr bwMode="auto">
              <a:xfrm>
                <a:off x="4689" y="1828"/>
                <a:ext cx="23" cy="4"/>
              </a:xfrm>
              <a:custGeom>
                <a:avLst/>
                <a:gdLst>
                  <a:gd name="T0" fmla="*/ 0 w 23"/>
                  <a:gd name="T1" fmla="*/ 1 h 4"/>
                  <a:gd name="T2" fmla="*/ 1 w 23"/>
                  <a:gd name="T3" fmla="*/ 2 h 4"/>
                  <a:gd name="T4" fmla="*/ 3 w 23"/>
                  <a:gd name="T5" fmla="*/ 3 h 4"/>
                  <a:gd name="T6" fmla="*/ 7 w 23"/>
                  <a:gd name="T7" fmla="*/ 2 h 4"/>
                  <a:gd name="T8" fmla="*/ 11 w 23"/>
                  <a:gd name="T9" fmla="*/ 1 h 4"/>
                  <a:gd name="T10" fmla="*/ 19 w 23"/>
                  <a:gd name="T11" fmla="*/ 1 h 4"/>
                  <a:gd name="T12" fmla="*/ 22 w 23"/>
                  <a:gd name="T13" fmla="*/ 1 h 4"/>
                  <a:gd name="T14" fmla="*/ 17 w 23"/>
                  <a:gd name="T15" fmla="*/ 1 h 4"/>
                  <a:gd name="T16" fmla="*/ 12 w 23"/>
                  <a:gd name="T17" fmla="*/ 0 h 4"/>
                  <a:gd name="T18" fmla="*/ 14 w 23"/>
                  <a:gd name="T19" fmla="*/ 0 h 4"/>
                  <a:gd name="T20" fmla="*/ 10 w 23"/>
                  <a:gd name="T21" fmla="*/ 1 h 4"/>
                  <a:gd name="T22" fmla="*/ 10 w 23"/>
                  <a:gd name="T23" fmla="*/ 0 h 4"/>
                  <a:gd name="T24" fmla="*/ 7 w 23"/>
                  <a:gd name="T25" fmla="*/ 1 h 4"/>
                  <a:gd name="T26" fmla="*/ 4 w 23"/>
                  <a:gd name="T27" fmla="*/ 1 h 4"/>
                  <a:gd name="T28" fmla="*/ 0 w 23"/>
                  <a:gd name="T29" fmla="*/ 1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4"/>
                  <a:gd name="T47" fmla="*/ 23 w 23"/>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4">
                    <a:moveTo>
                      <a:pt x="0" y="1"/>
                    </a:moveTo>
                    <a:lnTo>
                      <a:pt x="1" y="2"/>
                    </a:lnTo>
                    <a:lnTo>
                      <a:pt x="3" y="3"/>
                    </a:lnTo>
                    <a:lnTo>
                      <a:pt x="7" y="2"/>
                    </a:lnTo>
                    <a:lnTo>
                      <a:pt x="11" y="1"/>
                    </a:lnTo>
                    <a:lnTo>
                      <a:pt x="19" y="1"/>
                    </a:lnTo>
                    <a:lnTo>
                      <a:pt x="22" y="1"/>
                    </a:lnTo>
                    <a:lnTo>
                      <a:pt x="17" y="1"/>
                    </a:lnTo>
                    <a:lnTo>
                      <a:pt x="12" y="0"/>
                    </a:lnTo>
                    <a:lnTo>
                      <a:pt x="14" y="0"/>
                    </a:lnTo>
                    <a:lnTo>
                      <a:pt x="10" y="1"/>
                    </a:lnTo>
                    <a:lnTo>
                      <a:pt x="10" y="0"/>
                    </a:lnTo>
                    <a:lnTo>
                      <a:pt x="7" y="1"/>
                    </a:lnTo>
                    <a:lnTo>
                      <a:pt x="4" y="1"/>
                    </a:lnTo>
                    <a:lnTo>
                      <a:pt x="0" y="1"/>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35" name="Freeform 263"/>
              <p:cNvSpPr>
                <a:spLocks/>
              </p:cNvSpPr>
              <p:nvPr/>
            </p:nvSpPr>
            <p:spPr bwMode="auto">
              <a:xfrm>
                <a:off x="4759" y="1843"/>
                <a:ext cx="10" cy="29"/>
              </a:xfrm>
              <a:custGeom>
                <a:avLst/>
                <a:gdLst>
                  <a:gd name="T0" fmla="*/ 0 w 10"/>
                  <a:gd name="T1" fmla="*/ 5 h 29"/>
                  <a:gd name="T2" fmla="*/ 3 w 10"/>
                  <a:gd name="T3" fmla="*/ 2 h 29"/>
                  <a:gd name="T4" fmla="*/ 6 w 10"/>
                  <a:gd name="T5" fmla="*/ 3 h 29"/>
                  <a:gd name="T6" fmla="*/ 8 w 10"/>
                  <a:gd name="T7" fmla="*/ 7 h 29"/>
                  <a:gd name="T8" fmla="*/ 8 w 10"/>
                  <a:gd name="T9" fmla="*/ 13 h 29"/>
                  <a:gd name="T10" fmla="*/ 8 w 10"/>
                  <a:gd name="T11" fmla="*/ 19 h 29"/>
                  <a:gd name="T12" fmla="*/ 7 w 10"/>
                  <a:gd name="T13" fmla="*/ 22 h 29"/>
                  <a:gd name="T14" fmla="*/ 5 w 10"/>
                  <a:gd name="T15" fmla="*/ 16 h 29"/>
                  <a:gd name="T16" fmla="*/ 3 w 10"/>
                  <a:gd name="T17" fmla="*/ 13 h 29"/>
                  <a:gd name="T18" fmla="*/ 0 w 10"/>
                  <a:gd name="T19" fmla="*/ 10 h 29"/>
                  <a:gd name="T20" fmla="*/ 3 w 10"/>
                  <a:gd name="T21" fmla="*/ 16 h 29"/>
                  <a:gd name="T22" fmla="*/ 5 w 10"/>
                  <a:gd name="T23" fmla="*/ 19 h 29"/>
                  <a:gd name="T24" fmla="*/ 6 w 10"/>
                  <a:gd name="T25" fmla="*/ 23 h 29"/>
                  <a:gd name="T26" fmla="*/ 5 w 10"/>
                  <a:gd name="T27" fmla="*/ 28 h 29"/>
                  <a:gd name="T28" fmla="*/ 3 w 10"/>
                  <a:gd name="T29" fmla="*/ 28 h 29"/>
                  <a:gd name="T30" fmla="*/ 7 w 10"/>
                  <a:gd name="T31" fmla="*/ 26 h 29"/>
                  <a:gd name="T32" fmla="*/ 9 w 10"/>
                  <a:gd name="T33" fmla="*/ 20 h 29"/>
                  <a:gd name="T34" fmla="*/ 9 w 10"/>
                  <a:gd name="T35" fmla="*/ 13 h 29"/>
                  <a:gd name="T36" fmla="*/ 9 w 10"/>
                  <a:gd name="T37" fmla="*/ 5 h 29"/>
                  <a:gd name="T38" fmla="*/ 7 w 10"/>
                  <a:gd name="T39" fmla="*/ 2 h 29"/>
                  <a:gd name="T40" fmla="*/ 4 w 10"/>
                  <a:gd name="T41" fmla="*/ 0 h 29"/>
                  <a:gd name="T42" fmla="*/ 1 w 10"/>
                  <a:gd name="T43" fmla="*/ 0 h 29"/>
                  <a:gd name="T44" fmla="*/ 0 w 10"/>
                  <a:gd name="T45" fmla="*/ 5 h 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
                  <a:gd name="T70" fmla="*/ 0 h 29"/>
                  <a:gd name="T71" fmla="*/ 10 w 10"/>
                  <a:gd name="T72" fmla="*/ 29 h 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 h="29">
                    <a:moveTo>
                      <a:pt x="0" y="5"/>
                    </a:moveTo>
                    <a:lnTo>
                      <a:pt x="3" y="2"/>
                    </a:lnTo>
                    <a:lnTo>
                      <a:pt x="6" y="3"/>
                    </a:lnTo>
                    <a:lnTo>
                      <a:pt x="8" y="7"/>
                    </a:lnTo>
                    <a:lnTo>
                      <a:pt x="8" y="13"/>
                    </a:lnTo>
                    <a:lnTo>
                      <a:pt x="8" y="19"/>
                    </a:lnTo>
                    <a:lnTo>
                      <a:pt x="7" y="22"/>
                    </a:lnTo>
                    <a:lnTo>
                      <a:pt x="5" y="16"/>
                    </a:lnTo>
                    <a:lnTo>
                      <a:pt x="3" y="13"/>
                    </a:lnTo>
                    <a:lnTo>
                      <a:pt x="0" y="10"/>
                    </a:lnTo>
                    <a:lnTo>
                      <a:pt x="3" y="16"/>
                    </a:lnTo>
                    <a:lnTo>
                      <a:pt x="5" y="19"/>
                    </a:lnTo>
                    <a:lnTo>
                      <a:pt x="6" y="23"/>
                    </a:lnTo>
                    <a:lnTo>
                      <a:pt x="5" y="28"/>
                    </a:lnTo>
                    <a:lnTo>
                      <a:pt x="3" y="28"/>
                    </a:lnTo>
                    <a:lnTo>
                      <a:pt x="7" y="26"/>
                    </a:lnTo>
                    <a:lnTo>
                      <a:pt x="9" y="20"/>
                    </a:lnTo>
                    <a:lnTo>
                      <a:pt x="9" y="13"/>
                    </a:lnTo>
                    <a:lnTo>
                      <a:pt x="9" y="5"/>
                    </a:lnTo>
                    <a:lnTo>
                      <a:pt x="7" y="2"/>
                    </a:lnTo>
                    <a:lnTo>
                      <a:pt x="4" y="0"/>
                    </a:lnTo>
                    <a:lnTo>
                      <a:pt x="1" y="0"/>
                    </a:lnTo>
                    <a:lnTo>
                      <a:pt x="0" y="5"/>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36" name="Freeform 264"/>
              <p:cNvSpPr>
                <a:spLocks/>
              </p:cNvSpPr>
              <p:nvPr/>
            </p:nvSpPr>
            <p:spPr bwMode="auto">
              <a:xfrm>
                <a:off x="4753" y="1837"/>
                <a:ext cx="23" cy="42"/>
              </a:xfrm>
              <a:custGeom>
                <a:avLst/>
                <a:gdLst>
                  <a:gd name="T0" fmla="*/ 0 w 23"/>
                  <a:gd name="T1" fmla="*/ 9 h 42"/>
                  <a:gd name="T2" fmla="*/ 3 w 23"/>
                  <a:gd name="T3" fmla="*/ 3 h 42"/>
                  <a:gd name="T4" fmla="*/ 8 w 23"/>
                  <a:gd name="T5" fmla="*/ 2 h 42"/>
                  <a:gd name="T6" fmla="*/ 15 w 23"/>
                  <a:gd name="T7" fmla="*/ 3 h 42"/>
                  <a:gd name="T8" fmla="*/ 18 w 23"/>
                  <a:gd name="T9" fmla="*/ 7 h 42"/>
                  <a:gd name="T10" fmla="*/ 19 w 23"/>
                  <a:gd name="T11" fmla="*/ 13 h 42"/>
                  <a:gd name="T12" fmla="*/ 19 w 23"/>
                  <a:gd name="T13" fmla="*/ 18 h 42"/>
                  <a:gd name="T14" fmla="*/ 19 w 23"/>
                  <a:gd name="T15" fmla="*/ 21 h 42"/>
                  <a:gd name="T16" fmla="*/ 19 w 23"/>
                  <a:gd name="T17" fmla="*/ 25 h 42"/>
                  <a:gd name="T18" fmla="*/ 18 w 23"/>
                  <a:gd name="T19" fmla="*/ 32 h 42"/>
                  <a:gd name="T20" fmla="*/ 14 w 23"/>
                  <a:gd name="T21" fmla="*/ 38 h 42"/>
                  <a:gd name="T22" fmla="*/ 11 w 23"/>
                  <a:gd name="T23" fmla="*/ 38 h 42"/>
                  <a:gd name="T24" fmla="*/ 7 w 23"/>
                  <a:gd name="T25" fmla="*/ 38 h 42"/>
                  <a:gd name="T26" fmla="*/ 10 w 23"/>
                  <a:gd name="T27" fmla="*/ 41 h 42"/>
                  <a:gd name="T28" fmla="*/ 12 w 23"/>
                  <a:gd name="T29" fmla="*/ 39 h 42"/>
                  <a:gd name="T30" fmla="*/ 17 w 23"/>
                  <a:gd name="T31" fmla="*/ 38 h 42"/>
                  <a:gd name="T32" fmla="*/ 21 w 23"/>
                  <a:gd name="T33" fmla="*/ 33 h 42"/>
                  <a:gd name="T34" fmla="*/ 21 w 23"/>
                  <a:gd name="T35" fmla="*/ 23 h 42"/>
                  <a:gd name="T36" fmla="*/ 22 w 23"/>
                  <a:gd name="T37" fmla="*/ 16 h 42"/>
                  <a:gd name="T38" fmla="*/ 22 w 23"/>
                  <a:gd name="T39" fmla="*/ 11 h 42"/>
                  <a:gd name="T40" fmla="*/ 19 w 23"/>
                  <a:gd name="T41" fmla="*/ 7 h 42"/>
                  <a:gd name="T42" fmla="*/ 17 w 23"/>
                  <a:gd name="T43" fmla="*/ 2 h 42"/>
                  <a:gd name="T44" fmla="*/ 11 w 23"/>
                  <a:gd name="T45" fmla="*/ 0 h 42"/>
                  <a:gd name="T46" fmla="*/ 3 w 23"/>
                  <a:gd name="T47" fmla="*/ 0 h 42"/>
                  <a:gd name="T48" fmla="*/ 0 w 23"/>
                  <a:gd name="T49" fmla="*/ 3 h 42"/>
                  <a:gd name="T50" fmla="*/ 0 w 23"/>
                  <a:gd name="T51" fmla="*/ 9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
                  <a:gd name="T79" fmla="*/ 0 h 42"/>
                  <a:gd name="T80" fmla="*/ 23 w 23"/>
                  <a:gd name="T81" fmla="*/ 42 h 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 h="42">
                    <a:moveTo>
                      <a:pt x="0" y="9"/>
                    </a:moveTo>
                    <a:lnTo>
                      <a:pt x="3" y="3"/>
                    </a:lnTo>
                    <a:lnTo>
                      <a:pt x="8" y="2"/>
                    </a:lnTo>
                    <a:lnTo>
                      <a:pt x="15" y="3"/>
                    </a:lnTo>
                    <a:lnTo>
                      <a:pt x="18" y="7"/>
                    </a:lnTo>
                    <a:lnTo>
                      <a:pt x="19" y="13"/>
                    </a:lnTo>
                    <a:lnTo>
                      <a:pt x="19" y="18"/>
                    </a:lnTo>
                    <a:lnTo>
                      <a:pt x="19" y="21"/>
                    </a:lnTo>
                    <a:lnTo>
                      <a:pt x="19" y="25"/>
                    </a:lnTo>
                    <a:lnTo>
                      <a:pt x="18" y="32"/>
                    </a:lnTo>
                    <a:lnTo>
                      <a:pt x="14" y="38"/>
                    </a:lnTo>
                    <a:lnTo>
                      <a:pt x="11" y="38"/>
                    </a:lnTo>
                    <a:lnTo>
                      <a:pt x="7" y="38"/>
                    </a:lnTo>
                    <a:lnTo>
                      <a:pt x="10" y="41"/>
                    </a:lnTo>
                    <a:lnTo>
                      <a:pt x="12" y="39"/>
                    </a:lnTo>
                    <a:lnTo>
                      <a:pt x="17" y="38"/>
                    </a:lnTo>
                    <a:lnTo>
                      <a:pt x="21" y="33"/>
                    </a:lnTo>
                    <a:lnTo>
                      <a:pt x="21" y="23"/>
                    </a:lnTo>
                    <a:lnTo>
                      <a:pt x="22" y="16"/>
                    </a:lnTo>
                    <a:lnTo>
                      <a:pt x="22" y="11"/>
                    </a:lnTo>
                    <a:lnTo>
                      <a:pt x="19" y="7"/>
                    </a:lnTo>
                    <a:lnTo>
                      <a:pt x="17" y="2"/>
                    </a:lnTo>
                    <a:lnTo>
                      <a:pt x="11" y="0"/>
                    </a:lnTo>
                    <a:lnTo>
                      <a:pt x="3" y="0"/>
                    </a:lnTo>
                    <a:lnTo>
                      <a:pt x="0" y="3"/>
                    </a:lnTo>
                    <a:lnTo>
                      <a:pt x="0" y="9"/>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37" name="Freeform 265"/>
              <p:cNvSpPr>
                <a:spLocks/>
              </p:cNvSpPr>
              <p:nvPr/>
            </p:nvSpPr>
            <p:spPr bwMode="auto">
              <a:xfrm>
                <a:off x="4738" y="1890"/>
                <a:ext cx="19" cy="34"/>
              </a:xfrm>
              <a:custGeom>
                <a:avLst/>
                <a:gdLst>
                  <a:gd name="T0" fmla="*/ 18 w 19"/>
                  <a:gd name="T1" fmla="*/ 0 h 34"/>
                  <a:gd name="T2" fmla="*/ 16 w 19"/>
                  <a:gd name="T3" fmla="*/ 7 h 34"/>
                  <a:gd name="T4" fmla="*/ 12 w 19"/>
                  <a:gd name="T5" fmla="*/ 15 h 34"/>
                  <a:gd name="T6" fmla="*/ 8 w 19"/>
                  <a:gd name="T7" fmla="*/ 21 h 34"/>
                  <a:gd name="T8" fmla="*/ 3 w 19"/>
                  <a:gd name="T9" fmla="*/ 31 h 34"/>
                  <a:gd name="T10" fmla="*/ 0 w 19"/>
                  <a:gd name="T11" fmla="*/ 33 h 34"/>
                  <a:gd name="T12" fmla="*/ 6 w 19"/>
                  <a:gd name="T13" fmla="*/ 29 h 34"/>
                  <a:gd name="T14" fmla="*/ 12 w 19"/>
                  <a:gd name="T15" fmla="*/ 21 h 34"/>
                  <a:gd name="T16" fmla="*/ 16 w 19"/>
                  <a:gd name="T17" fmla="*/ 12 h 34"/>
                  <a:gd name="T18" fmla="*/ 18 w 19"/>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34"/>
                  <a:gd name="T32" fmla="*/ 19 w 19"/>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34">
                    <a:moveTo>
                      <a:pt x="18" y="0"/>
                    </a:moveTo>
                    <a:lnTo>
                      <a:pt x="16" y="7"/>
                    </a:lnTo>
                    <a:lnTo>
                      <a:pt x="12" y="15"/>
                    </a:lnTo>
                    <a:lnTo>
                      <a:pt x="8" y="21"/>
                    </a:lnTo>
                    <a:lnTo>
                      <a:pt x="3" y="31"/>
                    </a:lnTo>
                    <a:lnTo>
                      <a:pt x="0" y="33"/>
                    </a:lnTo>
                    <a:lnTo>
                      <a:pt x="6" y="29"/>
                    </a:lnTo>
                    <a:lnTo>
                      <a:pt x="12" y="21"/>
                    </a:lnTo>
                    <a:lnTo>
                      <a:pt x="16" y="12"/>
                    </a:lnTo>
                    <a:lnTo>
                      <a:pt x="18" y="0"/>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38" name="Freeform 266"/>
              <p:cNvSpPr>
                <a:spLocks/>
              </p:cNvSpPr>
              <p:nvPr/>
            </p:nvSpPr>
            <p:spPr bwMode="auto">
              <a:xfrm>
                <a:off x="4695" y="1750"/>
                <a:ext cx="145" cy="148"/>
              </a:xfrm>
              <a:custGeom>
                <a:avLst/>
                <a:gdLst>
                  <a:gd name="T0" fmla="*/ 10 w 145"/>
                  <a:gd name="T1" fmla="*/ 42 h 148"/>
                  <a:gd name="T2" fmla="*/ 31 w 145"/>
                  <a:gd name="T3" fmla="*/ 38 h 148"/>
                  <a:gd name="T4" fmla="*/ 47 w 145"/>
                  <a:gd name="T5" fmla="*/ 42 h 148"/>
                  <a:gd name="T6" fmla="*/ 57 w 145"/>
                  <a:gd name="T7" fmla="*/ 50 h 148"/>
                  <a:gd name="T8" fmla="*/ 49 w 145"/>
                  <a:gd name="T9" fmla="*/ 63 h 148"/>
                  <a:gd name="T10" fmla="*/ 45 w 145"/>
                  <a:gd name="T11" fmla="*/ 68 h 148"/>
                  <a:gd name="T12" fmla="*/ 41 w 145"/>
                  <a:gd name="T13" fmla="*/ 79 h 148"/>
                  <a:gd name="T14" fmla="*/ 46 w 145"/>
                  <a:gd name="T15" fmla="*/ 88 h 148"/>
                  <a:gd name="T16" fmla="*/ 43 w 145"/>
                  <a:gd name="T17" fmla="*/ 99 h 148"/>
                  <a:gd name="T18" fmla="*/ 51 w 145"/>
                  <a:gd name="T19" fmla="*/ 99 h 148"/>
                  <a:gd name="T20" fmla="*/ 53 w 145"/>
                  <a:gd name="T21" fmla="*/ 86 h 148"/>
                  <a:gd name="T22" fmla="*/ 59 w 145"/>
                  <a:gd name="T23" fmla="*/ 79 h 148"/>
                  <a:gd name="T24" fmla="*/ 69 w 145"/>
                  <a:gd name="T25" fmla="*/ 79 h 148"/>
                  <a:gd name="T26" fmla="*/ 80 w 145"/>
                  <a:gd name="T27" fmla="*/ 83 h 148"/>
                  <a:gd name="T28" fmla="*/ 83 w 145"/>
                  <a:gd name="T29" fmla="*/ 92 h 148"/>
                  <a:gd name="T30" fmla="*/ 85 w 145"/>
                  <a:gd name="T31" fmla="*/ 104 h 148"/>
                  <a:gd name="T32" fmla="*/ 83 w 145"/>
                  <a:gd name="T33" fmla="*/ 113 h 148"/>
                  <a:gd name="T34" fmla="*/ 83 w 145"/>
                  <a:gd name="T35" fmla="*/ 120 h 148"/>
                  <a:gd name="T36" fmla="*/ 85 w 145"/>
                  <a:gd name="T37" fmla="*/ 127 h 148"/>
                  <a:gd name="T38" fmla="*/ 91 w 145"/>
                  <a:gd name="T39" fmla="*/ 135 h 148"/>
                  <a:gd name="T40" fmla="*/ 96 w 145"/>
                  <a:gd name="T41" fmla="*/ 138 h 148"/>
                  <a:gd name="T42" fmla="*/ 109 w 145"/>
                  <a:gd name="T43" fmla="*/ 147 h 148"/>
                  <a:gd name="T44" fmla="*/ 134 w 145"/>
                  <a:gd name="T45" fmla="*/ 122 h 148"/>
                  <a:gd name="T46" fmla="*/ 140 w 145"/>
                  <a:gd name="T47" fmla="*/ 102 h 148"/>
                  <a:gd name="T48" fmla="*/ 142 w 145"/>
                  <a:gd name="T49" fmla="*/ 70 h 148"/>
                  <a:gd name="T50" fmla="*/ 144 w 145"/>
                  <a:gd name="T51" fmla="*/ 46 h 148"/>
                  <a:gd name="T52" fmla="*/ 140 w 145"/>
                  <a:gd name="T53" fmla="*/ 26 h 148"/>
                  <a:gd name="T54" fmla="*/ 135 w 145"/>
                  <a:gd name="T55" fmla="*/ 13 h 148"/>
                  <a:gd name="T56" fmla="*/ 121 w 145"/>
                  <a:gd name="T57" fmla="*/ 4 h 148"/>
                  <a:gd name="T58" fmla="*/ 107 w 145"/>
                  <a:gd name="T59" fmla="*/ 2 h 148"/>
                  <a:gd name="T60" fmla="*/ 81 w 145"/>
                  <a:gd name="T61" fmla="*/ 0 h 148"/>
                  <a:gd name="T62" fmla="*/ 57 w 145"/>
                  <a:gd name="T63" fmla="*/ 2 h 148"/>
                  <a:gd name="T64" fmla="*/ 27 w 145"/>
                  <a:gd name="T65" fmla="*/ 8 h 148"/>
                  <a:gd name="T66" fmla="*/ 12 w 145"/>
                  <a:gd name="T67" fmla="*/ 13 h 148"/>
                  <a:gd name="T68" fmla="*/ 5 w 145"/>
                  <a:gd name="T69" fmla="*/ 20 h 148"/>
                  <a:gd name="T70" fmla="*/ 0 w 145"/>
                  <a:gd name="T71" fmla="*/ 30 h 148"/>
                  <a:gd name="T72" fmla="*/ 0 w 145"/>
                  <a:gd name="T73" fmla="*/ 36 h 148"/>
                  <a:gd name="T74" fmla="*/ 10 w 145"/>
                  <a:gd name="T75" fmla="*/ 42 h 1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5"/>
                  <a:gd name="T115" fmla="*/ 0 h 148"/>
                  <a:gd name="T116" fmla="*/ 145 w 145"/>
                  <a:gd name="T117" fmla="*/ 148 h 1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5" h="148">
                    <a:moveTo>
                      <a:pt x="10" y="42"/>
                    </a:moveTo>
                    <a:lnTo>
                      <a:pt x="31" y="38"/>
                    </a:lnTo>
                    <a:lnTo>
                      <a:pt x="47" y="42"/>
                    </a:lnTo>
                    <a:lnTo>
                      <a:pt x="57" y="50"/>
                    </a:lnTo>
                    <a:lnTo>
                      <a:pt x="49" y="63"/>
                    </a:lnTo>
                    <a:lnTo>
                      <a:pt x="45" y="68"/>
                    </a:lnTo>
                    <a:lnTo>
                      <a:pt x="41" y="79"/>
                    </a:lnTo>
                    <a:lnTo>
                      <a:pt x="46" y="88"/>
                    </a:lnTo>
                    <a:lnTo>
                      <a:pt x="43" y="99"/>
                    </a:lnTo>
                    <a:lnTo>
                      <a:pt x="51" y="99"/>
                    </a:lnTo>
                    <a:lnTo>
                      <a:pt x="53" y="86"/>
                    </a:lnTo>
                    <a:lnTo>
                      <a:pt x="59" y="79"/>
                    </a:lnTo>
                    <a:lnTo>
                      <a:pt x="69" y="79"/>
                    </a:lnTo>
                    <a:lnTo>
                      <a:pt x="80" y="83"/>
                    </a:lnTo>
                    <a:lnTo>
                      <a:pt x="83" y="92"/>
                    </a:lnTo>
                    <a:lnTo>
                      <a:pt x="85" y="104"/>
                    </a:lnTo>
                    <a:lnTo>
                      <a:pt x="83" y="113"/>
                    </a:lnTo>
                    <a:lnTo>
                      <a:pt x="83" y="120"/>
                    </a:lnTo>
                    <a:lnTo>
                      <a:pt x="85" y="127"/>
                    </a:lnTo>
                    <a:lnTo>
                      <a:pt x="91" y="135"/>
                    </a:lnTo>
                    <a:lnTo>
                      <a:pt x="96" y="138"/>
                    </a:lnTo>
                    <a:lnTo>
                      <a:pt x="109" y="147"/>
                    </a:lnTo>
                    <a:lnTo>
                      <a:pt x="134" y="122"/>
                    </a:lnTo>
                    <a:lnTo>
                      <a:pt x="140" y="102"/>
                    </a:lnTo>
                    <a:lnTo>
                      <a:pt x="142" y="70"/>
                    </a:lnTo>
                    <a:lnTo>
                      <a:pt x="144" y="46"/>
                    </a:lnTo>
                    <a:lnTo>
                      <a:pt x="140" y="26"/>
                    </a:lnTo>
                    <a:lnTo>
                      <a:pt x="135" y="13"/>
                    </a:lnTo>
                    <a:lnTo>
                      <a:pt x="121" y="4"/>
                    </a:lnTo>
                    <a:lnTo>
                      <a:pt x="107" y="2"/>
                    </a:lnTo>
                    <a:lnTo>
                      <a:pt x="81" y="0"/>
                    </a:lnTo>
                    <a:lnTo>
                      <a:pt x="57" y="2"/>
                    </a:lnTo>
                    <a:lnTo>
                      <a:pt x="27" y="8"/>
                    </a:lnTo>
                    <a:lnTo>
                      <a:pt x="12" y="13"/>
                    </a:lnTo>
                    <a:lnTo>
                      <a:pt x="5" y="20"/>
                    </a:lnTo>
                    <a:lnTo>
                      <a:pt x="0" y="30"/>
                    </a:lnTo>
                    <a:lnTo>
                      <a:pt x="0" y="36"/>
                    </a:lnTo>
                    <a:lnTo>
                      <a:pt x="10" y="42"/>
                    </a:lnTo>
                  </a:path>
                </a:pathLst>
              </a:custGeom>
              <a:solidFill>
                <a:srgbClr val="603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39" name="Freeform 267"/>
              <p:cNvSpPr>
                <a:spLocks/>
              </p:cNvSpPr>
              <p:nvPr/>
            </p:nvSpPr>
            <p:spPr bwMode="auto">
              <a:xfrm>
                <a:off x="4698" y="1752"/>
                <a:ext cx="138" cy="140"/>
              </a:xfrm>
              <a:custGeom>
                <a:avLst/>
                <a:gdLst>
                  <a:gd name="T0" fmla="*/ 6 w 138"/>
                  <a:gd name="T1" fmla="*/ 22 h 140"/>
                  <a:gd name="T2" fmla="*/ 2 w 138"/>
                  <a:gd name="T3" fmla="*/ 32 h 140"/>
                  <a:gd name="T4" fmla="*/ 34 w 138"/>
                  <a:gd name="T5" fmla="*/ 34 h 140"/>
                  <a:gd name="T6" fmla="*/ 62 w 138"/>
                  <a:gd name="T7" fmla="*/ 27 h 140"/>
                  <a:gd name="T8" fmla="*/ 50 w 138"/>
                  <a:gd name="T9" fmla="*/ 32 h 140"/>
                  <a:gd name="T10" fmla="*/ 46 w 138"/>
                  <a:gd name="T11" fmla="*/ 36 h 140"/>
                  <a:gd name="T12" fmla="*/ 60 w 138"/>
                  <a:gd name="T13" fmla="*/ 36 h 140"/>
                  <a:gd name="T14" fmla="*/ 62 w 138"/>
                  <a:gd name="T15" fmla="*/ 38 h 140"/>
                  <a:gd name="T16" fmla="*/ 56 w 138"/>
                  <a:gd name="T17" fmla="*/ 46 h 140"/>
                  <a:gd name="T18" fmla="*/ 58 w 138"/>
                  <a:gd name="T19" fmla="*/ 48 h 140"/>
                  <a:gd name="T20" fmla="*/ 50 w 138"/>
                  <a:gd name="T21" fmla="*/ 61 h 140"/>
                  <a:gd name="T22" fmla="*/ 75 w 138"/>
                  <a:gd name="T23" fmla="*/ 56 h 140"/>
                  <a:gd name="T24" fmla="*/ 42 w 138"/>
                  <a:gd name="T25" fmla="*/ 68 h 140"/>
                  <a:gd name="T26" fmla="*/ 60 w 138"/>
                  <a:gd name="T27" fmla="*/ 64 h 140"/>
                  <a:gd name="T28" fmla="*/ 44 w 138"/>
                  <a:gd name="T29" fmla="*/ 74 h 140"/>
                  <a:gd name="T30" fmla="*/ 50 w 138"/>
                  <a:gd name="T31" fmla="*/ 77 h 140"/>
                  <a:gd name="T32" fmla="*/ 77 w 138"/>
                  <a:gd name="T33" fmla="*/ 75 h 140"/>
                  <a:gd name="T34" fmla="*/ 96 w 138"/>
                  <a:gd name="T35" fmla="*/ 77 h 140"/>
                  <a:gd name="T36" fmla="*/ 94 w 138"/>
                  <a:gd name="T37" fmla="*/ 82 h 140"/>
                  <a:gd name="T38" fmla="*/ 100 w 138"/>
                  <a:gd name="T39" fmla="*/ 86 h 140"/>
                  <a:gd name="T40" fmla="*/ 84 w 138"/>
                  <a:gd name="T41" fmla="*/ 96 h 140"/>
                  <a:gd name="T42" fmla="*/ 98 w 138"/>
                  <a:gd name="T43" fmla="*/ 96 h 140"/>
                  <a:gd name="T44" fmla="*/ 84 w 138"/>
                  <a:gd name="T45" fmla="*/ 111 h 140"/>
                  <a:gd name="T46" fmla="*/ 93 w 138"/>
                  <a:gd name="T47" fmla="*/ 111 h 140"/>
                  <a:gd name="T48" fmla="*/ 90 w 138"/>
                  <a:gd name="T49" fmla="*/ 127 h 140"/>
                  <a:gd name="T50" fmla="*/ 107 w 138"/>
                  <a:gd name="T51" fmla="*/ 102 h 140"/>
                  <a:gd name="T52" fmla="*/ 91 w 138"/>
                  <a:gd name="T53" fmla="*/ 130 h 140"/>
                  <a:gd name="T54" fmla="*/ 111 w 138"/>
                  <a:gd name="T55" fmla="*/ 120 h 140"/>
                  <a:gd name="T56" fmla="*/ 106 w 138"/>
                  <a:gd name="T57" fmla="*/ 130 h 140"/>
                  <a:gd name="T58" fmla="*/ 116 w 138"/>
                  <a:gd name="T59" fmla="*/ 130 h 140"/>
                  <a:gd name="T60" fmla="*/ 134 w 138"/>
                  <a:gd name="T61" fmla="*/ 84 h 140"/>
                  <a:gd name="T62" fmla="*/ 125 w 138"/>
                  <a:gd name="T63" fmla="*/ 56 h 140"/>
                  <a:gd name="T64" fmla="*/ 111 w 138"/>
                  <a:gd name="T65" fmla="*/ 58 h 140"/>
                  <a:gd name="T66" fmla="*/ 136 w 138"/>
                  <a:gd name="T67" fmla="*/ 48 h 140"/>
                  <a:gd name="T68" fmla="*/ 120 w 138"/>
                  <a:gd name="T69" fmla="*/ 30 h 140"/>
                  <a:gd name="T70" fmla="*/ 107 w 138"/>
                  <a:gd name="T71" fmla="*/ 30 h 140"/>
                  <a:gd name="T72" fmla="*/ 130 w 138"/>
                  <a:gd name="T73" fmla="*/ 14 h 140"/>
                  <a:gd name="T74" fmla="*/ 104 w 138"/>
                  <a:gd name="T75" fmla="*/ 9 h 140"/>
                  <a:gd name="T76" fmla="*/ 111 w 138"/>
                  <a:gd name="T77" fmla="*/ 4 h 140"/>
                  <a:gd name="T78" fmla="*/ 77 w 138"/>
                  <a:gd name="T79" fmla="*/ 2 h 140"/>
                  <a:gd name="T80" fmla="*/ 64 w 138"/>
                  <a:gd name="T81" fmla="*/ 8 h 140"/>
                  <a:gd name="T82" fmla="*/ 62 w 138"/>
                  <a:gd name="T83" fmla="*/ 0 h 140"/>
                  <a:gd name="T84" fmla="*/ 36 w 138"/>
                  <a:gd name="T85" fmla="*/ 11 h 140"/>
                  <a:gd name="T86" fmla="*/ 40 w 138"/>
                  <a:gd name="T87" fmla="*/ 4 h 1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8"/>
                  <a:gd name="T133" fmla="*/ 0 h 140"/>
                  <a:gd name="T134" fmla="*/ 138 w 138"/>
                  <a:gd name="T135" fmla="*/ 140 h 1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8" h="140">
                    <a:moveTo>
                      <a:pt x="22" y="9"/>
                    </a:moveTo>
                    <a:lnTo>
                      <a:pt x="11" y="14"/>
                    </a:lnTo>
                    <a:lnTo>
                      <a:pt x="6" y="22"/>
                    </a:lnTo>
                    <a:lnTo>
                      <a:pt x="2" y="27"/>
                    </a:lnTo>
                    <a:lnTo>
                      <a:pt x="0" y="30"/>
                    </a:lnTo>
                    <a:lnTo>
                      <a:pt x="2" y="32"/>
                    </a:lnTo>
                    <a:lnTo>
                      <a:pt x="9" y="36"/>
                    </a:lnTo>
                    <a:lnTo>
                      <a:pt x="24" y="34"/>
                    </a:lnTo>
                    <a:lnTo>
                      <a:pt x="34" y="34"/>
                    </a:lnTo>
                    <a:lnTo>
                      <a:pt x="42" y="30"/>
                    </a:lnTo>
                    <a:lnTo>
                      <a:pt x="54" y="28"/>
                    </a:lnTo>
                    <a:lnTo>
                      <a:pt x="62" y="27"/>
                    </a:lnTo>
                    <a:lnTo>
                      <a:pt x="74" y="28"/>
                    </a:lnTo>
                    <a:lnTo>
                      <a:pt x="58" y="30"/>
                    </a:lnTo>
                    <a:lnTo>
                      <a:pt x="50" y="32"/>
                    </a:lnTo>
                    <a:lnTo>
                      <a:pt x="43" y="34"/>
                    </a:lnTo>
                    <a:lnTo>
                      <a:pt x="42" y="34"/>
                    </a:lnTo>
                    <a:lnTo>
                      <a:pt x="46" y="36"/>
                    </a:lnTo>
                    <a:lnTo>
                      <a:pt x="50" y="40"/>
                    </a:lnTo>
                    <a:lnTo>
                      <a:pt x="56" y="36"/>
                    </a:lnTo>
                    <a:lnTo>
                      <a:pt x="60" y="36"/>
                    </a:lnTo>
                    <a:lnTo>
                      <a:pt x="70" y="34"/>
                    </a:lnTo>
                    <a:lnTo>
                      <a:pt x="74" y="34"/>
                    </a:lnTo>
                    <a:lnTo>
                      <a:pt x="62" y="38"/>
                    </a:lnTo>
                    <a:lnTo>
                      <a:pt x="56" y="42"/>
                    </a:lnTo>
                    <a:lnTo>
                      <a:pt x="52" y="43"/>
                    </a:lnTo>
                    <a:lnTo>
                      <a:pt x="56" y="46"/>
                    </a:lnTo>
                    <a:lnTo>
                      <a:pt x="62" y="44"/>
                    </a:lnTo>
                    <a:lnTo>
                      <a:pt x="70" y="43"/>
                    </a:lnTo>
                    <a:lnTo>
                      <a:pt x="58" y="48"/>
                    </a:lnTo>
                    <a:lnTo>
                      <a:pt x="54" y="52"/>
                    </a:lnTo>
                    <a:lnTo>
                      <a:pt x="52" y="58"/>
                    </a:lnTo>
                    <a:lnTo>
                      <a:pt x="50" y="61"/>
                    </a:lnTo>
                    <a:lnTo>
                      <a:pt x="58" y="58"/>
                    </a:lnTo>
                    <a:lnTo>
                      <a:pt x="64" y="56"/>
                    </a:lnTo>
                    <a:lnTo>
                      <a:pt x="75" y="56"/>
                    </a:lnTo>
                    <a:lnTo>
                      <a:pt x="60" y="61"/>
                    </a:lnTo>
                    <a:lnTo>
                      <a:pt x="48" y="64"/>
                    </a:lnTo>
                    <a:lnTo>
                      <a:pt x="42" y="68"/>
                    </a:lnTo>
                    <a:lnTo>
                      <a:pt x="42" y="74"/>
                    </a:lnTo>
                    <a:lnTo>
                      <a:pt x="50" y="68"/>
                    </a:lnTo>
                    <a:lnTo>
                      <a:pt x="60" y="64"/>
                    </a:lnTo>
                    <a:lnTo>
                      <a:pt x="66" y="64"/>
                    </a:lnTo>
                    <a:lnTo>
                      <a:pt x="54" y="70"/>
                    </a:lnTo>
                    <a:lnTo>
                      <a:pt x="44" y="74"/>
                    </a:lnTo>
                    <a:lnTo>
                      <a:pt x="42" y="77"/>
                    </a:lnTo>
                    <a:lnTo>
                      <a:pt x="42" y="80"/>
                    </a:lnTo>
                    <a:lnTo>
                      <a:pt x="50" y="77"/>
                    </a:lnTo>
                    <a:lnTo>
                      <a:pt x="56" y="75"/>
                    </a:lnTo>
                    <a:lnTo>
                      <a:pt x="70" y="74"/>
                    </a:lnTo>
                    <a:lnTo>
                      <a:pt x="77" y="75"/>
                    </a:lnTo>
                    <a:lnTo>
                      <a:pt x="90" y="75"/>
                    </a:lnTo>
                    <a:lnTo>
                      <a:pt x="106" y="74"/>
                    </a:lnTo>
                    <a:lnTo>
                      <a:pt x="96" y="77"/>
                    </a:lnTo>
                    <a:lnTo>
                      <a:pt x="78" y="80"/>
                    </a:lnTo>
                    <a:lnTo>
                      <a:pt x="82" y="86"/>
                    </a:lnTo>
                    <a:lnTo>
                      <a:pt x="94" y="82"/>
                    </a:lnTo>
                    <a:lnTo>
                      <a:pt x="106" y="78"/>
                    </a:lnTo>
                    <a:lnTo>
                      <a:pt x="112" y="75"/>
                    </a:lnTo>
                    <a:lnTo>
                      <a:pt x="100" y="86"/>
                    </a:lnTo>
                    <a:lnTo>
                      <a:pt x="91" y="88"/>
                    </a:lnTo>
                    <a:lnTo>
                      <a:pt x="82" y="91"/>
                    </a:lnTo>
                    <a:lnTo>
                      <a:pt x="84" y="96"/>
                    </a:lnTo>
                    <a:lnTo>
                      <a:pt x="94" y="95"/>
                    </a:lnTo>
                    <a:lnTo>
                      <a:pt x="104" y="91"/>
                    </a:lnTo>
                    <a:lnTo>
                      <a:pt x="98" y="96"/>
                    </a:lnTo>
                    <a:lnTo>
                      <a:pt x="88" y="98"/>
                    </a:lnTo>
                    <a:lnTo>
                      <a:pt x="84" y="98"/>
                    </a:lnTo>
                    <a:lnTo>
                      <a:pt x="84" y="111"/>
                    </a:lnTo>
                    <a:lnTo>
                      <a:pt x="94" y="107"/>
                    </a:lnTo>
                    <a:lnTo>
                      <a:pt x="102" y="104"/>
                    </a:lnTo>
                    <a:lnTo>
                      <a:pt x="93" y="111"/>
                    </a:lnTo>
                    <a:lnTo>
                      <a:pt x="82" y="114"/>
                    </a:lnTo>
                    <a:lnTo>
                      <a:pt x="82" y="121"/>
                    </a:lnTo>
                    <a:lnTo>
                      <a:pt x="90" y="127"/>
                    </a:lnTo>
                    <a:lnTo>
                      <a:pt x="94" y="120"/>
                    </a:lnTo>
                    <a:lnTo>
                      <a:pt x="102" y="111"/>
                    </a:lnTo>
                    <a:lnTo>
                      <a:pt x="107" y="102"/>
                    </a:lnTo>
                    <a:lnTo>
                      <a:pt x="102" y="116"/>
                    </a:lnTo>
                    <a:lnTo>
                      <a:pt x="98" y="121"/>
                    </a:lnTo>
                    <a:lnTo>
                      <a:pt x="91" y="130"/>
                    </a:lnTo>
                    <a:lnTo>
                      <a:pt x="96" y="136"/>
                    </a:lnTo>
                    <a:lnTo>
                      <a:pt x="106" y="129"/>
                    </a:lnTo>
                    <a:lnTo>
                      <a:pt x="111" y="120"/>
                    </a:lnTo>
                    <a:lnTo>
                      <a:pt x="116" y="111"/>
                    </a:lnTo>
                    <a:lnTo>
                      <a:pt x="111" y="125"/>
                    </a:lnTo>
                    <a:lnTo>
                      <a:pt x="106" y="130"/>
                    </a:lnTo>
                    <a:lnTo>
                      <a:pt x="100" y="137"/>
                    </a:lnTo>
                    <a:lnTo>
                      <a:pt x="106" y="139"/>
                    </a:lnTo>
                    <a:lnTo>
                      <a:pt x="116" y="130"/>
                    </a:lnTo>
                    <a:lnTo>
                      <a:pt x="127" y="114"/>
                    </a:lnTo>
                    <a:lnTo>
                      <a:pt x="130" y="104"/>
                    </a:lnTo>
                    <a:lnTo>
                      <a:pt x="134" y="84"/>
                    </a:lnTo>
                    <a:lnTo>
                      <a:pt x="136" y="68"/>
                    </a:lnTo>
                    <a:lnTo>
                      <a:pt x="137" y="52"/>
                    </a:lnTo>
                    <a:lnTo>
                      <a:pt x="125" y="56"/>
                    </a:lnTo>
                    <a:lnTo>
                      <a:pt x="112" y="61"/>
                    </a:lnTo>
                    <a:lnTo>
                      <a:pt x="93" y="64"/>
                    </a:lnTo>
                    <a:lnTo>
                      <a:pt x="111" y="58"/>
                    </a:lnTo>
                    <a:lnTo>
                      <a:pt x="118" y="54"/>
                    </a:lnTo>
                    <a:lnTo>
                      <a:pt x="130" y="50"/>
                    </a:lnTo>
                    <a:lnTo>
                      <a:pt x="136" y="48"/>
                    </a:lnTo>
                    <a:lnTo>
                      <a:pt x="136" y="40"/>
                    </a:lnTo>
                    <a:lnTo>
                      <a:pt x="134" y="28"/>
                    </a:lnTo>
                    <a:lnTo>
                      <a:pt x="120" y="30"/>
                    </a:lnTo>
                    <a:lnTo>
                      <a:pt x="109" y="34"/>
                    </a:lnTo>
                    <a:lnTo>
                      <a:pt x="96" y="40"/>
                    </a:lnTo>
                    <a:lnTo>
                      <a:pt x="107" y="30"/>
                    </a:lnTo>
                    <a:lnTo>
                      <a:pt x="122" y="27"/>
                    </a:lnTo>
                    <a:lnTo>
                      <a:pt x="134" y="24"/>
                    </a:lnTo>
                    <a:lnTo>
                      <a:pt x="130" y="14"/>
                    </a:lnTo>
                    <a:lnTo>
                      <a:pt x="127" y="9"/>
                    </a:lnTo>
                    <a:lnTo>
                      <a:pt x="116" y="6"/>
                    </a:lnTo>
                    <a:lnTo>
                      <a:pt x="104" y="9"/>
                    </a:lnTo>
                    <a:lnTo>
                      <a:pt x="93" y="16"/>
                    </a:lnTo>
                    <a:lnTo>
                      <a:pt x="100" y="8"/>
                    </a:lnTo>
                    <a:lnTo>
                      <a:pt x="111" y="4"/>
                    </a:lnTo>
                    <a:lnTo>
                      <a:pt x="100" y="2"/>
                    </a:lnTo>
                    <a:lnTo>
                      <a:pt x="91" y="0"/>
                    </a:lnTo>
                    <a:lnTo>
                      <a:pt x="77" y="2"/>
                    </a:lnTo>
                    <a:lnTo>
                      <a:pt x="68" y="9"/>
                    </a:lnTo>
                    <a:lnTo>
                      <a:pt x="56" y="11"/>
                    </a:lnTo>
                    <a:lnTo>
                      <a:pt x="64" y="8"/>
                    </a:lnTo>
                    <a:lnTo>
                      <a:pt x="72" y="2"/>
                    </a:lnTo>
                    <a:lnTo>
                      <a:pt x="75" y="0"/>
                    </a:lnTo>
                    <a:lnTo>
                      <a:pt x="62" y="0"/>
                    </a:lnTo>
                    <a:lnTo>
                      <a:pt x="50" y="2"/>
                    </a:lnTo>
                    <a:lnTo>
                      <a:pt x="43" y="6"/>
                    </a:lnTo>
                    <a:lnTo>
                      <a:pt x="36" y="11"/>
                    </a:lnTo>
                    <a:lnTo>
                      <a:pt x="28" y="20"/>
                    </a:lnTo>
                    <a:lnTo>
                      <a:pt x="32" y="11"/>
                    </a:lnTo>
                    <a:lnTo>
                      <a:pt x="40" y="4"/>
                    </a:lnTo>
                    <a:lnTo>
                      <a:pt x="22" y="9"/>
                    </a:lnTo>
                  </a:path>
                </a:pathLst>
              </a:custGeom>
              <a:solidFill>
                <a:srgbClr val="A05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nvGrpSpPr>
              <p:cNvPr id="7740" name="Group 268"/>
              <p:cNvGrpSpPr>
                <a:grpSpLocks/>
              </p:cNvGrpSpPr>
              <p:nvPr/>
            </p:nvGrpSpPr>
            <p:grpSpPr bwMode="auto">
              <a:xfrm>
                <a:off x="4389" y="2125"/>
                <a:ext cx="161" cy="99"/>
                <a:chOff x="4389" y="2125"/>
                <a:chExt cx="161" cy="99"/>
              </a:xfrm>
            </p:grpSpPr>
            <p:sp>
              <p:nvSpPr>
                <p:cNvPr id="7756" name="Freeform 269"/>
                <p:cNvSpPr>
                  <a:spLocks/>
                </p:cNvSpPr>
                <p:nvPr/>
              </p:nvSpPr>
              <p:spPr bwMode="auto">
                <a:xfrm>
                  <a:off x="4389" y="2125"/>
                  <a:ext cx="161" cy="99"/>
                </a:xfrm>
                <a:custGeom>
                  <a:avLst/>
                  <a:gdLst>
                    <a:gd name="T0" fmla="*/ 160 w 161"/>
                    <a:gd name="T1" fmla="*/ 59 h 99"/>
                    <a:gd name="T2" fmla="*/ 140 w 161"/>
                    <a:gd name="T3" fmla="*/ 53 h 99"/>
                    <a:gd name="T4" fmla="*/ 132 w 161"/>
                    <a:gd name="T5" fmla="*/ 51 h 99"/>
                    <a:gd name="T6" fmla="*/ 128 w 161"/>
                    <a:gd name="T7" fmla="*/ 48 h 99"/>
                    <a:gd name="T8" fmla="*/ 123 w 161"/>
                    <a:gd name="T9" fmla="*/ 42 h 99"/>
                    <a:gd name="T10" fmla="*/ 113 w 161"/>
                    <a:gd name="T11" fmla="*/ 32 h 99"/>
                    <a:gd name="T12" fmla="*/ 96 w 161"/>
                    <a:gd name="T13" fmla="*/ 17 h 99"/>
                    <a:gd name="T14" fmla="*/ 94 w 161"/>
                    <a:gd name="T15" fmla="*/ 14 h 99"/>
                    <a:gd name="T16" fmla="*/ 89 w 161"/>
                    <a:gd name="T17" fmla="*/ 8 h 99"/>
                    <a:gd name="T18" fmla="*/ 79 w 161"/>
                    <a:gd name="T19" fmla="*/ 8 h 99"/>
                    <a:gd name="T20" fmla="*/ 53 w 161"/>
                    <a:gd name="T21" fmla="*/ 2 h 99"/>
                    <a:gd name="T22" fmla="*/ 45 w 161"/>
                    <a:gd name="T23" fmla="*/ 0 h 99"/>
                    <a:gd name="T24" fmla="*/ 38 w 161"/>
                    <a:gd name="T25" fmla="*/ 2 h 99"/>
                    <a:gd name="T26" fmla="*/ 34 w 161"/>
                    <a:gd name="T27" fmla="*/ 6 h 99"/>
                    <a:gd name="T28" fmla="*/ 17 w 161"/>
                    <a:gd name="T29" fmla="*/ 12 h 99"/>
                    <a:gd name="T30" fmla="*/ 11 w 161"/>
                    <a:gd name="T31" fmla="*/ 14 h 99"/>
                    <a:gd name="T32" fmla="*/ 10 w 161"/>
                    <a:gd name="T33" fmla="*/ 17 h 99"/>
                    <a:gd name="T34" fmla="*/ 6 w 161"/>
                    <a:gd name="T35" fmla="*/ 27 h 99"/>
                    <a:gd name="T36" fmla="*/ 4 w 161"/>
                    <a:gd name="T37" fmla="*/ 31 h 99"/>
                    <a:gd name="T38" fmla="*/ 2 w 161"/>
                    <a:gd name="T39" fmla="*/ 34 h 99"/>
                    <a:gd name="T40" fmla="*/ 0 w 161"/>
                    <a:gd name="T41" fmla="*/ 38 h 99"/>
                    <a:gd name="T42" fmla="*/ 0 w 161"/>
                    <a:gd name="T43" fmla="*/ 42 h 99"/>
                    <a:gd name="T44" fmla="*/ 4 w 161"/>
                    <a:gd name="T45" fmla="*/ 44 h 99"/>
                    <a:gd name="T46" fmla="*/ 11 w 161"/>
                    <a:gd name="T47" fmla="*/ 44 h 99"/>
                    <a:gd name="T48" fmla="*/ 21 w 161"/>
                    <a:gd name="T49" fmla="*/ 38 h 99"/>
                    <a:gd name="T50" fmla="*/ 34 w 161"/>
                    <a:gd name="T51" fmla="*/ 36 h 99"/>
                    <a:gd name="T52" fmla="*/ 45 w 161"/>
                    <a:gd name="T53" fmla="*/ 38 h 99"/>
                    <a:gd name="T54" fmla="*/ 34 w 161"/>
                    <a:gd name="T55" fmla="*/ 42 h 99"/>
                    <a:gd name="T56" fmla="*/ 25 w 161"/>
                    <a:gd name="T57" fmla="*/ 44 h 99"/>
                    <a:gd name="T58" fmla="*/ 15 w 161"/>
                    <a:gd name="T59" fmla="*/ 48 h 99"/>
                    <a:gd name="T60" fmla="*/ 11 w 161"/>
                    <a:gd name="T61" fmla="*/ 51 h 99"/>
                    <a:gd name="T62" fmla="*/ 11 w 161"/>
                    <a:gd name="T63" fmla="*/ 55 h 99"/>
                    <a:gd name="T64" fmla="*/ 15 w 161"/>
                    <a:gd name="T65" fmla="*/ 59 h 99"/>
                    <a:gd name="T66" fmla="*/ 21 w 161"/>
                    <a:gd name="T67" fmla="*/ 57 h 99"/>
                    <a:gd name="T68" fmla="*/ 34 w 161"/>
                    <a:gd name="T69" fmla="*/ 53 h 99"/>
                    <a:gd name="T70" fmla="*/ 47 w 161"/>
                    <a:gd name="T71" fmla="*/ 53 h 99"/>
                    <a:gd name="T72" fmla="*/ 57 w 161"/>
                    <a:gd name="T73" fmla="*/ 53 h 99"/>
                    <a:gd name="T74" fmla="*/ 62 w 161"/>
                    <a:gd name="T75" fmla="*/ 57 h 99"/>
                    <a:gd name="T76" fmla="*/ 70 w 161"/>
                    <a:gd name="T77" fmla="*/ 64 h 99"/>
                    <a:gd name="T78" fmla="*/ 74 w 161"/>
                    <a:gd name="T79" fmla="*/ 70 h 99"/>
                    <a:gd name="T80" fmla="*/ 79 w 161"/>
                    <a:gd name="T81" fmla="*/ 78 h 99"/>
                    <a:gd name="T82" fmla="*/ 83 w 161"/>
                    <a:gd name="T83" fmla="*/ 83 h 99"/>
                    <a:gd name="T84" fmla="*/ 91 w 161"/>
                    <a:gd name="T85" fmla="*/ 89 h 99"/>
                    <a:gd name="T86" fmla="*/ 98 w 161"/>
                    <a:gd name="T87" fmla="*/ 91 h 99"/>
                    <a:gd name="T88" fmla="*/ 108 w 161"/>
                    <a:gd name="T89" fmla="*/ 91 h 99"/>
                    <a:gd name="T90" fmla="*/ 117 w 161"/>
                    <a:gd name="T91" fmla="*/ 91 h 99"/>
                    <a:gd name="T92" fmla="*/ 125 w 161"/>
                    <a:gd name="T93" fmla="*/ 91 h 99"/>
                    <a:gd name="T94" fmla="*/ 134 w 161"/>
                    <a:gd name="T95" fmla="*/ 93 h 99"/>
                    <a:gd name="T96" fmla="*/ 160 w 161"/>
                    <a:gd name="T97" fmla="*/ 98 h 99"/>
                    <a:gd name="T98" fmla="*/ 160 w 161"/>
                    <a:gd name="T99" fmla="*/ 59 h 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1"/>
                    <a:gd name="T151" fmla="*/ 0 h 99"/>
                    <a:gd name="T152" fmla="*/ 161 w 161"/>
                    <a:gd name="T153" fmla="*/ 99 h 9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1" h="99">
                      <a:moveTo>
                        <a:pt x="160" y="59"/>
                      </a:moveTo>
                      <a:lnTo>
                        <a:pt x="140" y="53"/>
                      </a:lnTo>
                      <a:lnTo>
                        <a:pt x="132" y="51"/>
                      </a:lnTo>
                      <a:lnTo>
                        <a:pt x="128" y="48"/>
                      </a:lnTo>
                      <a:lnTo>
                        <a:pt x="123" y="42"/>
                      </a:lnTo>
                      <a:lnTo>
                        <a:pt x="113" y="32"/>
                      </a:lnTo>
                      <a:lnTo>
                        <a:pt x="96" y="17"/>
                      </a:lnTo>
                      <a:lnTo>
                        <a:pt x="94" y="14"/>
                      </a:lnTo>
                      <a:lnTo>
                        <a:pt x="89" y="8"/>
                      </a:lnTo>
                      <a:lnTo>
                        <a:pt x="79" y="8"/>
                      </a:lnTo>
                      <a:lnTo>
                        <a:pt x="53" y="2"/>
                      </a:lnTo>
                      <a:lnTo>
                        <a:pt x="45" y="0"/>
                      </a:lnTo>
                      <a:lnTo>
                        <a:pt x="38" y="2"/>
                      </a:lnTo>
                      <a:lnTo>
                        <a:pt x="34" y="6"/>
                      </a:lnTo>
                      <a:lnTo>
                        <a:pt x="17" y="12"/>
                      </a:lnTo>
                      <a:lnTo>
                        <a:pt x="11" y="14"/>
                      </a:lnTo>
                      <a:lnTo>
                        <a:pt x="10" y="17"/>
                      </a:lnTo>
                      <a:lnTo>
                        <a:pt x="6" y="27"/>
                      </a:lnTo>
                      <a:lnTo>
                        <a:pt x="4" y="31"/>
                      </a:lnTo>
                      <a:lnTo>
                        <a:pt x="2" y="34"/>
                      </a:lnTo>
                      <a:lnTo>
                        <a:pt x="0" y="38"/>
                      </a:lnTo>
                      <a:lnTo>
                        <a:pt x="0" y="42"/>
                      </a:lnTo>
                      <a:lnTo>
                        <a:pt x="4" y="44"/>
                      </a:lnTo>
                      <a:lnTo>
                        <a:pt x="11" y="44"/>
                      </a:lnTo>
                      <a:lnTo>
                        <a:pt x="21" y="38"/>
                      </a:lnTo>
                      <a:lnTo>
                        <a:pt x="34" y="36"/>
                      </a:lnTo>
                      <a:lnTo>
                        <a:pt x="45" y="38"/>
                      </a:lnTo>
                      <a:lnTo>
                        <a:pt x="34" y="42"/>
                      </a:lnTo>
                      <a:lnTo>
                        <a:pt x="25" y="44"/>
                      </a:lnTo>
                      <a:lnTo>
                        <a:pt x="15" y="48"/>
                      </a:lnTo>
                      <a:lnTo>
                        <a:pt x="11" y="51"/>
                      </a:lnTo>
                      <a:lnTo>
                        <a:pt x="11" y="55"/>
                      </a:lnTo>
                      <a:lnTo>
                        <a:pt x="15" y="59"/>
                      </a:lnTo>
                      <a:lnTo>
                        <a:pt x="21" y="57"/>
                      </a:lnTo>
                      <a:lnTo>
                        <a:pt x="34" y="53"/>
                      </a:lnTo>
                      <a:lnTo>
                        <a:pt x="47" y="53"/>
                      </a:lnTo>
                      <a:lnTo>
                        <a:pt x="57" y="53"/>
                      </a:lnTo>
                      <a:lnTo>
                        <a:pt x="62" y="57"/>
                      </a:lnTo>
                      <a:lnTo>
                        <a:pt x="70" y="64"/>
                      </a:lnTo>
                      <a:lnTo>
                        <a:pt x="74" y="70"/>
                      </a:lnTo>
                      <a:lnTo>
                        <a:pt x="79" y="78"/>
                      </a:lnTo>
                      <a:lnTo>
                        <a:pt x="83" y="83"/>
                      </a:lnTo>
                      <a:lnTo>
                        <a:pt x="91" y="89"/>
                      </a:lnTo>
                      <a:lnTo>
                        <a:pt x="98" y="91"/>
                      </a:lnTo>
                      <a:lnTo>
                        <a:pt x="108" y="91"/>
                      </a:lnTo>
                      <a:lnTo>
                        <a:pt x="117" y="91"/>
                      </a:lnTo>
                      <a:lnTo>
                        <a:pt x="125" y="91"/>
                      </a:lnTo>
                      <a:lnTo>
                        <a:pt x="134" y="93"/>
                      </a:lnTo>
                      <a:lnTo>
                        <a:pt x="160" y="98"/>
                      </a:lnTo>
                      <a:lnTo>
                        <a:pt x="160" y="59"/>
                      </a:lnTo>
                    </a:path>
                  </a:pathLst>
                </a:custGeom>
                <a:solidFill>
                  <a:srgbClr val="FFC080"/>
                </a:solidFill>
                <a:ln w="12700" cap="rnd">
                  <a:solidFill>
                    <a:srgbClr val="402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57" name="Freeform 270"/>
                <p:cNvSpPr>
                  <a:spLocks/>
                </p:cNvSpPr>
                <p:nvPr/>
              </p:nvSpPr>
              <p:spPr bwMode="auto">
                <a:xfrm>
                  <a:off x="4397" y="2142"/>
                  <a:ext cx="44" cy="5"/>
                </a:xfrm>
                <a:custGeom>
                  <a:avLst/>
                  <a:gdLst>
                    <a:gd name="T0" fmla="*/ 0 w 44"/>
                    <a:gd name="T1" fmla="*/ 4 h 5"/>
                    <a:gd name="T2" fmla="*/ 8 w 44"/>
                    <a:gd name="T3" fmla="*/ 3 h 5"/>
                    <a:gd name="T4" fmla="*/ 14 w 44"/>
                    <a:gd name="T5" fmla="*/ 3 h 5"/>
                    <a:gd name="T6" fmla="*/ 20 w 44"/>
                    <a:gd name="T7" fmla="*/ 1 h 5"/>
                    <a:gd name="T8" fmla="*/ 27 w 44"/>
                    <a:gd name="T9" fmla="*/ 1 h 5"/>
                    <a:gd name="T10" fmla="*/ 36 w 44"/>
                    <a:gd name="T11" fmla="*/ 1 h 5"/>
                    <a:gd name="T12" fmla="*/ 43 w 44"/>
                    <a:gd name="T13" fmla="*/ 1 h 5"/>
                    <a:gd name="T14" fmla="*/ 33 w 44"/>
                    <a:gd name="T15" fmla="*/ 1 h 5"/>
                    <a:gd name="T16" fmla="*/ 25 w 44"/>
                    <a:gd name="T17" fmla="*/ 0 h 5"/>
                    <a:gd name="T18" fmla="*/ 14 w 44"/>
                    <a:gd name="T19" fmla="*/ 2 h 5"/>
                    <a:gd name="T20" fmla="*/ 8 w 44"/>
                    <a:gd name="T21" fmla="*/ 2 h 5"/>
                    <a:gd name="T22" fmla="*/ 2 w 44"/>
                    <a:gd name="T23" fmla="*/ 3 h 5"/>
                    <a:gd name="T24" fmla="*/ 0 w 44"/>
                    <a:gd name="T25" fmla="*/ 4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5"/>
                    <a:gd name="T41" fmla="*/ 44 w 44"/>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5">
                      <a:moveTo>
                        <a:pt x="0" y="4"/>
                      </a:moveTo>
                      <a:lnTo>
                        <a:pt x="8" y="3"/>
                      </a:lnTo>
                      <a:lnTo>
                        <a:pt x="14" y="3"/>
                      </a:lnTo>
                      <a:lnTo>
                        <a:pt x="20" y="1"/>
                      </a:lnTo>
                      <a:lnTo>
                        <a:pt x="27" y="1"/>
                      </a:lnTo>
                      <a:lnTo>
                        <a:pt x="36" y="1"/>
                      </a:lnTo>
                      <a:lnTo>
                        <a:pt x="43" y="1"/>
                      </a:lnTo>
                      <a:lnTo>
                        <a:pt x="33" y="1"/>
                      </a:lnTo>
                      <a:lnTo>
                        <a:pt x="25" y="0"/>
                      </a:lnTo>
                      <a:lnTo>
                        <a:pt x="14" y="2"/>
                      </a:lnTo>
                      <a:lnTo>
                        <a:pt x="8" y="2"/>
                      </a:lnTo>
                      <a:lnTo>
                        <a:pt x="2" y="3"/>
                      </a:lnTo>
                      <a:lnTo>
                        <a:pt x="0" y="4"/>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58" name="Freeform 271"/>
                <p:cNvSpPr>
                  <a:spLocks/>
                </p:cNvSpPr>
                <p:nvPr/>
              </p:nvSpPr>
              <p:spPr bwMode="auto">
                <a:xfrm>
                  <a:off x="4425" y="2129"/>
                  <a:ext cx="36" cy="3"/>
                </a:xfrm>
                <a:custGeom>
                  <a:avLst/>
                  <a:gdLst>
                    <a:gd name="T0" fmla="*/ 9 w 36"/>
                    <a:gd name="T1" fmla="*/ 0 h 3"/>
                    <a:gd name="T2" fmla="*/ 5 w 36"/>
                    <a:gd name="T3" fmla="*/ 0 h 3"/>
                    <a:gd name="T4" fmla="*/ 0 w 36"/>
                    <a:gd name="T5" fmla="*/ 1 h 3"/>
                    <a:gd name="T6" fmla="*/ 3 w 36"/>
                    <a:gd name="T7" fmla="*/ 0 h 3"/>
                    <a:gd name="T8" fmla="*/ 9 w 36"/>
                    <a:gd name="T9" fmla="*/ 0 h 3"/>
                    <a:gd name="T10" fmla="*/ 20 w 36"/>
                    <a:gd name="T11" fmla="*/ 1 h 3"/>
                    <a:gd name="T12" fmla="*/ 26 w 36"/>
                    <a:gd name="T13" fmla="*/ 2 h 3"/>
                    <a:gd name="T14" fmla="*/ 33 w 36"/>
                    <a:gd name="T15" fmla="*/ 2 h 3"/>
                    <a:gd name="T16" fmla="*/ 35 w 36"/>
                    <a:gd name="T17" fmla="*/ 2 h 3"/>
                    <a:gd name="T18" fmla="*/ 28 w 36"/>
                    <a:gd name="T19" fmla="*/ 1 h 3"/>
                    <a:gd name="T20" fmla="*/ 19 w 36"/>
                    <a:gd name="T21" fmla="*/ 1 h 3"/>
                    <a:gd name="T22" fmla="*/ 9 w 36"/>
                    <a:gd name="T23" fmla="*/ 0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3"/>
                    <a:gd name="T38" fmla="*/ 36 w 36"/>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3">
                      <a:moveTo>
                        <a:pt x="9" y="0"/>
                      </a:moveTo>
                      <a:lnTo>
                        <a:pt x="5" y="0"/>
                      </a:lnTo>
                      <a:lnTo>
                        <a:pt x="0" y="1"/>
                      </a:lnTo>
                      <a:lnTo>
                        <a:pt x="3" y="0"/>
                      </a:lnTo>
                      <a:lnTo>
                        <a:pt x="9" y="0"/>
                      </a:lnTo>
                      <a:lnTo>
                        <a:pt x="20" y="1"/>
                      </a:lnTo>
                      <a:lnTo>
                        <a:pt x="26" y="2"/>
                      </a:lnTo>
                      <a:lnTo>
                        <a:pt x="33" y="2"/>
                      </a:lnTo>
                      <a:lnTo>
                        <a:pt x="35" y="2"/>
                      </a:lnTo>
                      <a:lnTo>
                        <a:pt x="28" y="1"/>
                      </a:lnTo>
                      <a:lnTo>
                        <a:pt x="19" y="1"/>
                      </a:lnTo>
                      <a:lnTo>
                        <a:pt x="9" y="0"/>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59" name="Freeform 272"/>
                <p:cNvSpPr>
                  <a:spLocks/>
                </p:cNvSpPr>
                <p:nvPr/>
              </p:nvSpPr>
              <p:spPr bwMode="auto">
                <a:xfrm>
                  <a:off x="4432" y="2155"/>
                  <a:ext cx="10" cy="5"/>
                </a:xfrm>
                <a:custGeom>
                  <a:avLst/>
                  <a:gdLst>
                    <a:gd name="T0" fmla="*/ 0 w 10"/>
                    <a:gd name="T1" fmla="*/ 2 h 5"/>
                    <a:gd name="T2" fmla="*/ 1 w 10"/>
                    <a:gd name="T3" fmla="*/ 0 h 5"/>
                    <a:gd name="T4" fmla="*/ 4 w 10"/>
                    <a:gd name="T5" fmla="*/ 0 h 5"/>
                    <a:gd name="T6" fmla="*/ 8 w 10"/>
                    <a:gd name="T7" fmla="*/ 0 h 5"/>
                    <a:gd name="T8" fmla="*/ 9 w 10"/>
                    <a:gd name="T9" fmla="*/ 4 h 5"/>
                    <a:gd name="T10" fmla="*/ 7 w 10"/>
                    <a:gd name="T11" fmla="*/ 2 h 5"/>
                    <a:gd name="T12" fmla="*/ 0 w 10"/>
                    <a:gd name="T13" fmla="*/ 2 h 5"/>
                    <a:gd name="T14" fmla="*/ 0 60000 65536"/>
                    <a:gd name="T15" fmla="*/ 0 60000 65536"/>
                    <a:gd name="T16" fmla="*/ 0 60000 65536"/>
                    <a:gd name="T17" fmla="*/ 0 60000 65536"/>
                    <a:gd name="T18" fmla="*/ 0 60000 65536"/>
                    <a:gd name="T19" fmla="*/ 0 60000 65536"/>
                    <a:gd name="T20" fmla="*/ 0 60000 65536"/>
                    <a:gd name="T21" fmla="*/ 0 w 10"/>
                    <a:gd name="T22" fmla="*/ 0 h 5"/>
                    <a:gd name="T23" fmla="*/ 10 w 10"/>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5">
                      <a:moveTo>
                        <a:pt x="0" y="2"/>
                      </a:moveTo>
                      <a:lnTo>
                        <a:pt x="1" y="0"/>
                      </a:lnTo>
                      <a:lnTo>
                        <a:pt x="4" y="0"/>
                      </a:lnTo>
                      <a:lnTo>
                        <a:pt x="8" y="0"/>
                      </a:lnTo>
                      <a:lnTo>
                        <a:pt x="9" y="4"/>
                      </a:lnTo>
                      <a:lnTo>
                        <a:pt x="7" y="2"/>
                      </a:lnTo>
                      <a:lnTo>
                        <a:pt x="0" y="2"/>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60" name="Freeform 273"/>
                <p:cNvSpPr>
                  <a:spLocks/>
                </p:cNvSpPr>
                <p:nvPr/>
              </p:nvSpPr>
              <p:spPr bwMode="auto">
                <a:xfrm>
                  <a:off x="4392" y="2155"/>
                  <a:ext cx="6" cy="2"/>
                </a:xfrm>
                <a:custGeom>
                  <a:avLst/>
                  <a:gdLst>
                    <a:gd name="T0" fmla="*/ 0 w 6"/>
                    <a:gd name="T1" fmla="*/ 1 h 2"/>
                    <a:gd name="T2" fmla="*/ 0 w 6"/>
                    <a:gd name="T3" fmla="*/ 1 h 2"/>
                    <a:gd name="T4" fmla="*/ 0 w 6"/>
                    <a:gd name="T5" fmla="*/ 0 h 2"/>
                    <a:gd name="T6" fmla="*/ 5 w 6"/>
                    <a:gd name="T7" fmla="*/ 0 h 2"/>
                    <a:gd name="T8" fmla="*/ 0 w 6"/>
                    <a:gd name="T9" fmla="*/ 1 h 2"/>
                    <a:gd name="T10" fmla="*/ 0 60000 65536"/>
                    <a:gd name="T11" fmla="*/ 0 60000 65536"/>
                    <a:gd name="T12" fmla="*/ 0 60000 65536"/>
                    <a:gd name="T13" fmla="*/ 0 60000 65536"/>
                    <a:gd name="T14" fmla="*/ 0 60000 65536"/>
                    <a:gd name="T15" fmla="*/ 0 w 6"/>
                    <a:gd name="T16" fmla="*/ 0 h 2"/>
                    <a:gd name="T17" fmla="*/ 6 w 6"/>
                    <a:gd name="T18" fmla="*/ 2 h 2"/>
                  </a:gdLst>
                  <a:ahLst/>
                  <a:cxnLst>
                    <a:cxn ang="T10">
                      <a:pos x="T0" y="T1"/>
                    </a:cxn>
                    <a:cxn ang="T11">
                      <a:pos x="T2" y="T3"/>
                    </a:cxn>
                    <a:cxn ang="T12">
                      <a:pos x="T4" y="T5"/>
                    </a:cxn>
                    <a:cxn ang="T13">
                      <a:pos x="T6" y="T7"/>
                    </a:cxn>
                    <a:cxn ang="T14">
                      <a:pos x="T8" y="T9"/>
                    </a:cxn>
                  </a:cxnLst>
                  <a:rect l="T15" t="T16" r="T17" b="T18"/>
                  <a:pathLst>
                    <a:path w="6" h="2">
                      <a:moveTo>
                        <a:pt x="0" y="1"/>
                      </a:moveTo>
                      <a:lnTo>
                        <a:pt x="0" y="1"/>
                      </a:lnTo>
                      <a:lnTo>
                        <a:pt x="0" y="0"/>
                      </a:lnTo>
                      <a:lnTo>
                        <a:pt x="5" y="0"/>
                      </a:lnTo>
                      <a:lnTo>
                        <a:pt x="0" y="1"/>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61" name="Freeform 274"/>
                <p:cNvSpPr>
                  <a:spLocks/>
                </p:cNvSpPr>
                <p:nvPr/>
              </p:nvSpPr>
              <p:spPr bwMode="auto">
                <a:xfrm>
                  <a:off x="4404" y="2170"/>
                  <a:ext cx="5" cy="5"/>
                </a:xfrm>
                <a:custGeom>
                  <a:avLst/>
                  <a:gdLst>
                    <a:gd name="T0" fmla="*/ 0 w 5"/>
                    <a:gd name="T1" fmla="*/ 4 h 5"/>
                    <a:gd name="T2" fmla="*/ 0 w 5"/>
                    <a:gd name="T3" fmla="*/ 2 h 5"/>
                    <a:gd name="T4" fmla="*/ 4 w 5"/>
                    <a:gd name="T5" fmla="*/ 0 h 5"/>
                    <a:gd name="T6" fmla="*/ 0 w 5"/>
                    <a:gd name="T7" fmla="*/ 4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0" y="4"/>
                      </a:moveTo>
                      <a:lnTo>
                        <a:pt x="0" y="2"/>
                      </a:lnTo>
                      <a:lnTo>
                        <a:pt x="4" y="0"/>
                      </a:lnTo>
                      <a:lnTo>
                        <a:pt x="0" y="4"/>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62" name="Freeform 275"/>
                <p:cNvSpPr>
                  <a:spLocks/>
                </p:cNvSpPr>
                <p:nvPr/>
              </p:nvSpPr>
              <p:spPr bwMode="auto">
                <a:xfrm>
                  <a:off x="4466" y="2148"/>
                  <a:ext cx="1" cy="4"/>
                </a:xfrm>
                <a:custGeom>
                  <a:avLst/>
                  <a:gdLst>
                    <a:gd name="T0" fmla="*/ 0 w 1"/>
                    <a:gd name="T1" fmla="*/ 0 h 4"/>
                    <a:gd name="T2" fmla="*/ 0 w 1"/>
                    <a:gd name="T3" fmla="*/ 1 h 4"/>
                    <a:gd name="T4" fmla="*/ 0 w 1"/>
                    <a:gd name="T5" fmla="*/ 2 h 4"/>
                    <a:gd name="T6" fmla="*/ 0 w 1"/>
                    <a:gd name="T7" fmla="*/ 3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0" y="1"/>
                      </a:lnTo>
                      <a:lnTo>
                        <a:pt x="0" y="2"/>
                      </a:lnTo>
                      <a:lnTo>
                        <a:pt x="0" y="3"/>
                      </a:lnTo>
                      <a:lnTo>
                        <a:pt x="0" y="0"/>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63" name="Freeform 276"/>
                <p:cNvSpPr>
                  <a:spLocks/>
                </p:cNvSpPr>
                <p:nvPr/>
              </p:nvSpPr>
              <p:spPr bwMode="auto">
                <a:xfrm>
                  <a:off x="4480" y="2148"/>
                  <a:ext cx="19" cy="19"/>
                </a:xfrm>
                <a:custGeom>
                  <a:avLst/>
                  <a:gdLst>
                    <a:gd name="T0" fmla="*/ 0 w 19"/>
                    <a:gd name="T1" fmla="*/ 0 h 19"/>
                    <a:gd name="T2" fmla="*/ 3 w 19"/>
                    <a:gd name="T3" fmla="*/ 6 h 19"/>
                    <a:gd name="T4" fmla="*/ 8 w 19"/>
                    <a:gd name="T5" fmla="*/ 10 h 19"/>
                    <a:gd name="T6" fmla="*/ 18 w 19"/>
                    <a:gd name="T7" fmla="*/ 18 h 19"/>
                    <a:gd name="T8" fmla="*/ 8 w 19"/>
                    <a:gd name="T9" fmla="*/ 9 h 19"/>
                    <a:gd name="T10" fmla="*/ 0 w 19"/>
                    <a:gd name="T11" fmla="*/ 0 h 19"/>
                    <a:gd name="T12" fmla="*/ 0 60000 65536"/>
                    <a:gd name="T13" fmla="*/ 0 60000 65536"/>
                    <a:gd name="T14" fmla="*/ 0 60000 65536"/>
                    <a:gd name="T15" fmla="*/ 0 60000 65536"/>
                    <a:gd name="T16" fmla="*/ 0 60000 65536"/>
                    <a:gd name="T17" fmla="*/ 0 60000 65536"/>
                    <a:gd name="T18" fmla="*/ 0 w 19"/>
                    <a:gd name="T19" fmla="*/ 0 h 19"/>
                    <a:gd name="T20" fmla="*/ 19 w 19"/>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9" h="19">
                      <a:moveTo>
                        <a:pt x="0" y="0"/>
                      </a:moveTo>
                      <a:lnTo>
                        <a:pt x="3" y="6"/>
                      </a:lnTo>
                      <a:lnTo>
                        <a:pt x="8" y="10"/>
                      </a:lnTo>
                      <a:lnTo>
                        <a:pt x="18" y="18"/>
                      </a:lnTo>
                      <a:lnTo>
                        <a:pt x="8" y="9"/>
                      </a:lnTo>
                      <a:lnTo>
                        <a:pt x="0" y="0"/>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64" name="Freeform 277"/>
                <p:cNvSpPr>
                  <a:spLocks/>
                </p:cNvSpPr>
                <p:nvPr/>
              </p:nvSpPr>
              <p:spPr bwMode="auto">
                <a:xfrm>
                  <a:off x="4511" y="2186"/>
                  <a:ext cx="4" cy="12"/>
                </a:xfrm>
                <a:custGeom>
                  <a:avLst/>
                  <a:gdLst>
                    <a:gd name="T0" fmla="*/ 0 w 4"/>
                    <a:gd name="T1" fmla="*/ 0 h 12"/>
                    <a:gd name="T2" fmla="*/ 2 w 4"/>
                    <a:gd name="T3" fmla="*/ 3 h 12"/>
                    <a:gd name="T4" fmla="*/ 3 w 4"/>
                    <a:gd name="T5" fmla="*/ 8 h 12"/>
                    <a:gd name="T6" fmla="*/ 3 w 4"/>
                    <a:gd name="T7" fmla="*/ 11 h 12"/>
                    <a:gd name="T8" fmla="*/ 3 w 4"/>
                    <a:gd name="T9" fmla="*/ 6 h 12"/>
                    <a:gd name="T10" fmla="*/ 3 w 4"/>
                    <a:gd name="T11" fmla="*/ 2 h 12"/>
                    <a:gd name="T12" fmla="*/ 0 w 4"/>
                    <a:gd name="T13" fmla="*/ 0 h 12"/>
                    <a:gd name="T14" fmla="*/ 0 60000 65536"/>
                    <a:gd name="T15" fmla="*/ 0 60000 65536"/>
                    <a:gd name="T16" fmla="*/ 0 60000 65536"/>
                    <a:gd name="T17" fmla="*/ 0 60000 65536"/>
                    <a:gd name="T18" fmla="*/ 0 60000 65536"/>
                    <a:gd name="T19" fmla="*/ 0 60000 65536"/>
                    <a:gd name="T20" fmla="*/ 0 60000 65536"/>
                    <a:gd name="T21" fmla="*/ 0 w 4"/>
                    <a:gd name="T22" fmla="*/ 0 h 12"/>
                    <a:gd name="T23" fmla="*/ 4 w 4"/>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2">
                      <a:moveTo>
                        <a:pt x="0" y="0"/>
                      </a:moveTo>
                      <a:lnTo>
                        <a:pt x="2" y="3"/>
                      </a:lnTo>
                      <a:lnTo>
                        <a:pt x="3" y="8"/>
                      </a:lnTo>
                      <a:lnTo>
                        <a:pt x="3" y="11"/>
                      </a:lnTo>
                      <a:lnTo>
                        <a:pt x="3" y="6"/>
                      </a:lnTo>
                      <a:lnTo>
                        <a:pt x="3" y="2"/>
                      </a:lnTo>
                      <a:lnTo>
                        <a:pt x="0" y="0"/>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65" name="Freeform 278"/>
                <p:cNvSpPr>
                  <a:spLocks/>
                </p:cNvSpPr>
                <p:nvPr/>
              </p:nvSpPr>
              <p:spPr bwMode="auto">
                <a:xfrm>
                  <a:off x="4451" y="2165"/>
                  <a:ext cx="7" cy="3"/>
                </a:xfrm>
                <a:custGeom>
                  <a:avLst/>
                  <a:gdLst>
                    <a:gd name="T0" fmla="*/ 0 w 7"/>
                    <a:gd name="T1" fmla="*/ 2 h 3"/>
                    <a:gd name="T2" fmla="*/ 0 w 7"/>
                    <a:gd name="T3" fmla="*/ 1 h 3"/>
                    <a:gd name="T4" fmla="*/ 6 w 7"/>
                    <a:gd name="T5" fmla="*/ 0 h 3"/>
                    <a:gd name="T6" fmla="*/ 0 w 7"/>
                    <a:gd name="T7" fmla="*/ 2 h 3"/>
                    <a:gd name="T8" fmla="*/ 0 60000 65536"/>
                    <a:gd name="T9" fmla="*/ 0 60000 65536"/>
                    <a:gd name="T10" fmla="*/ 0 60000 65536"/>
                    <a:gd name="T11" fmla="*/ 0 60000 65536"/>
                    <a:gd name="T12" fmla="*/ 0 w 7"/>
                    <a:gd name="T13" fmla="*/ 0 h 3"/>
                    <a:gd name="T14" fmla="*/ 7 w 7"/>
                    <a:gd name="T15" fmla="*/ 3 h 3"/>
                  </a:gdLst>
                  <a:ahLst/>
                  <a:cxnLst>
                    <a:cxn ang="T8">
                      <a:pos x="T0" y="T1"/>
                    </a:cxn>
                    <a:cxn ang="T9">
                      <a:pos x="T2" y="T3"/>
                    </a:cxn>
                    <a:cxn ang="T10">
                      <a:pos x="T4" y="T5"/>
                    </a:cxn>
                    <a:cxn ang="T11">
                      <a:pos x="T6" y="T7"/>
                    </a:cxn>
                  </a:cxnLst>
                  <a:rect l="T12" t="T13" r="T14" b="T15"/>
                  <a:pathLst>
                    <a:path w="7" h="3">
                      <a:moveTo>
                        <a:pt x="0" y="2"/>
                      </a:moveTo>
                      <a:lnTo>
                        <a:pt x="0" y="1"/>
                      </a:lnTo>
                      <a:lnTo>
                        <a:pt x="6" y="0"/>
                      </a:lnTo>
                      <a:lnTo>
                        <a:pt x="0" y="2"/>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741" name="Group 279"/>
              <p:cNvGrpSpPr>
                <a:grpSpLocks/>
              </p:cNvGrpSpPr>
              <p:nvPr/>
            </p:nvGrpSpPr>
            <p:grpSpPr bwMode="auto">
              <a:xfrm>
                <a:off x="4525" y="1910"/>
                <a:ext cx="369" cy="422"/>
                <a:chOff x="4525" y="1910"/>
                <a:chExt cx="369" cy="422"/>
              </a:xfrm>
            </p:grpSpPr>
            <p:sp>
              <p:nvSpPr>
                <p:cNvPr id="7742" name="Freeform 280"/>
                <p:cNvSpPr>
                  <a:spLocks/>
                </p:cNvSpPr>
                <p:nvPr/>
              </p:nvSpPr>
              <p:spPr bwMode="auto">
                <a:xfrm>
                  <a:off x="4681" y="1910"/>
                  <a:ext cx="7" cy="2"/>
                </a:xfrm>
                <a:custGeom>
                  <a:avLst/>
                  <a:gdLst>
                    <a:gd name="T0" fmla="*/ 0 w 7"/>
                    <a:gd name="T1" fmla="*/ 1 h 2"/>
                    <a:gd name="T2" fmla="*/ 2 w 7"/>
                    <a:gd name="T3" fmla="*/ 1 h 2"/>
                    <a:gd name="T4" fmla="*/ 3 w 7"/>
                    <a:gd name="T5" fmla="*/ 1 h 2"/>
                    <a:gd name="T6" fmla="*/ 5 w 7"/>
                    <a:gd name="T7" fmla="*/ 0 h 2"/>
                    <a:gd name="T8" fmla="*/ 6 w 7"/>
                    <a:gd name="T9" fmla="*/ 0 h 2"/>
                    <a:gd name="T10" fmla="*/ 4 w 7"/>
                    <a:gd name="T11" fmla="*/ 0 h 2"/>
                    <a:gd name="T12" fmla="*/ 2 w 7"/>
                    <a:gd name="T13" fmla="*/ 0 h 2"/>
                    <a:gd name="T14" fmla="*/ 0 w 7"/>
                    <a:gd name="T15" fmla="*/ 1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1"/>
                      </a:moveTo>
                      <a:lnTo>
                        <a:pt x="2" y="1"/>
                      </a:lnTo>
                      <a:lnTo>
                        <a:pt x="3" y="1"/>
                      </a:lnTo>
                      <a:lnTo>
                        <a:pt x="5" y="0"/>
                      </a:lnTo>
                      <a:lnTo>
                        <a:pt x="6" y="0"/>
                      </a:lnTo>
                      <a:lnTo>
                        <a:pt x="4" y="0"/>
                      </a:lnTo>
                      <a:lnTo>
                        <a:pt x="2" y="0"/>
                      </a:lnTo>
                      <a:lnTo>
                        <a:pt x="0" y="1"/>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43" name="Freeform 281"/>
                <p:cNvSpPr>
                  <a:spLocks/>
                </p:cNvSpPr>
                <p:nvPr/>
              </p:nvSpPr>
              <p:spPr bwMode="auto">
                <a:xfrm>
                  <a:off x="4681" y="1921"/>
                  <a:ext cx="5" cy="4"/>
                </a:xfrm>
                <a:custGeom>
                  <a:avLst/>
                  <a:gdLst>
                    <a:gd name="T0" fmla="*/ 4 w 5"/>
                    <a:gd name="T1" fmla="*/ 3 h 4"/>
                    <a:gd name="T2" fmla="*/ 0 w 5"/>
                    <a:gd name="T3" fmla="*/ 3 h 4"/>
                    <a:gd name="T4" fmla="*/ 0 w 5"/>
                    <a:gd name="T5" fmla="*/ 0 h 4"/>
                    <a:gd name="T6" fmla="*/ 4 w 5"/>
                    <a:gd name="T7" fmla="*/ 3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4" y="3"/>
                      </a:moveTo>
                      <a:lnTo>
                        <a:pt x="0" y="3"/>
                      </a:lnTo>
                      <a:lnTo>
                        <a:pt x="0" y="0"/>
                      </a:lnTo>
                      <a:lnTo>
                        <a:pt x="4" y="3"/>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44" name="Freeform 282"/>
                <p:cNvSpPr>
                  <a:spLocks/>
                </p:cNvSpPr>
                <p:nvPr/>
              </p:nvSpPr>
              <p:spPr bwMode="auto">
                <a:xfrm>
                  <a:off x="4636" y="1965"/>
                  <a:ext cx="99" cy="250"/>
                </a:xfrm>
                <a:custGeom>
                  <a:avLst/>
                  <a:gdLst>
                    <a:gd name="T0" fmla="*/ 85 w 99"/>
                    <a:gd name="T1" fmla="*/ 0 h 250"/>
                    <a:gd name="T2" fmla="*/ 76 w 99"/>
                    <a:gd name="T3" fmla="*/ 12 h 250"/>
                    <a:gd name="T4" fmla="*/ 74 w 99"/>
                    <a:gd name="T5" fmla="*/ 27 h 250"/>
                    <a:gd name="T6" fmla="*/ 59 w 99"/>
                    <a:gd name="T7" fmla="*/ 40 h 250"/>
                    <a:gd name="T8" fmla="*/ 28 w 99"/>
                    <a:gd name="T9" fmla="*/ 108 h 250"/>
                    <a:gd name="T10" fmla="*/ 13 w 99"/>
                    <a:gd name="T11" fmla="*/ 168 h 250"/>
                    <a:gd name="T12" fmla="*/ 0 w 99"/>
                    <a:gd name="T13" fmla="*/ 249 h 250"/>
                    <a:gd name="T14" fmla="*/ 42 w 99"/>
                    <a:gd name="T15" fmla="*/ 211 h 250"/>
                    <a:gd name="T16" fmla="*/ 98 w 99"/>
                    <a:gd name="T17" fmla="*/ 32 h 250"/>
                    <a:gd name="T18" fmla="*/ 85 w 99"/>
                    <a:gd name="T19" fmla="*/ 0 h 2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250"/>
                    <a:gd name="T32" fmla="*/ 99 w 99"/>
                    <a:gd name="T33" fmla="*/ 250 h 2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250">
                      <a:moveTo>
                        <a:pt x="85" y="0"/>
                      </a:moveTo>
                      <a:lnTo>
                        <a:pt x="76" y="12"/>
                      </a:lnTo>
                      <a:lnTo>
                        <a:pt x="74" y="27"/>
                      </a:lnTo>
                      <a:lnTo>
                        <a:pt x="59" y="40"/>
                      </a:lnTo>
                      <a:lnTo>
                        <a:pt x="28" y="108"/>
                      </a:lnTo>
                      <a:lnTo>
                        <a:pt x="13" y="168"/>
                      </a:lnTo>
                      <a:lnTo>
                        <a:pt x="0" y="249"/>
                      </a:lnTo>
                      <a:lnTo>
                        <a:pt x="42" y="211"/>
                      </a:lnTo>
                      <a:lnTo>
                        <a:pt x="98" y="32"/>
                      </a:lnTo>
                      <a:lnTo>
                        <a:pt x="85" y="0"/>
                      </a:lnTo>
                    </a:path>
                  </a:pathLst>
                </a:custGeom>
                <a:solidFill>
                  <a:srgbClr val="40000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45" name="Freeform 283"/>
                <p:cNvSpPr>
                  <a:spLocks/>
                </p:cNvSpPr>
                <p:nvPr/>
              </p:nvSpPr>
              <p:spPr bwMode="auto">
                <a:xfrm>
                  <a:off x="4525" y="1918"/>
                  <a:ext cx="369" cy="414"/>
                </a:xfrm>
                <a:custGeom>
                  <a:avLst/>
                  <a:gdLst>
                    <a:gd name="T0" fmla="*/ 300 w 369"/>
                    <a:gd name="T1" fmla="*/ 23 h 414"/>
                    <a:gd name="T2" fmla="*/ 288 w 369"/>
                    <a:gd name="T3" fmla="*/ 0 h 414"/>
                    <a:gd name="T4" fmla="*/ 198 w 369"/>
                    <a:gd name="T5" fmla="*/ 38 h 414"/>
                    <a:gd name="T6" fmla="*/ 194 w 369"/>
                    <a:gd name="T7" fmla="*/ 66 h 414"/>
                    <a:gd name="T8" fmla="*/ 187 w 369"/>
                    <a:gd name="T9" fmla="*/ 77 h 414"/>
                    <a:gd name="T10" fmla="*/ 177 w 369"/>
                    <a:gd name="T11" fmla="*/ 89 h 414"/>
                    <a:gd name="T12" fmla="*/ 171 w 369"/>
                    <a:gd name="T13" fmla="*/ 109 h 414"/>
                    <a:gd name="T14" fmla="*/ 151 w 369"/>
                    <a:gd name="T15" fmla="*/ 157 h 414"/>
                    <a:gd name="T16" fmla="*/ 136 w 369"/>
                    <a:gd name="T17" fmla="*/ 213 h 414"/>
                    <a:gd name="T18" fmla="*/ 128 w 369"/>
                    <a:gd name="T19" fmla="*/ 251 h 414"/>
                    <a:gd name="T20" fmla="*/ 56 w 369"/>
                    <a:gd name="T21" fmla="*/ 253 h 414"/>
                    <a:gd name="T22" fmla="*/ 43 w 369"/>
                    <a:gd name="T23" fmla="*/ 258 h 414"/>
                    <a:gd name="T24" fmla="*/ 11 w 369"/>
                    <a:gd name="T25" fmla="*/ 258 h 414"/>
                    <a:gd name="T26" fmla="*/ 2 w 369"/>
                    <a:gd name="T27" fmla="*/ 273 h 414"/>
                    <a:gd name="T28" fmla="*/ 0 w 369"/>
                    <a:gd name="T29" fmla="*/ 290 h 414"/>
                    <a:gd name="T30" fmla="*/ 4 w 369"/>
                    <a:gd name="T31" fmla="*/ 307 h 414"/>
                    <a:gd name="T32" fmla="*/ 34 w 369"/>
                    <a:gd name="T33" fmla="*/ 313 h 414"/>
                    <a:gd name="T34" fmla="*/ 49 w 369"/>
                    <a:gd name="T35" fmla="*/ 334 h 414"/>
                    <a:gd name="T36" fmla="*/ 77 w 369"/>
                    <a:gd name="T37" fmla="*/ 341 h 414"/>
                    <a:gd name="T38" fmla="*/ 98 w 369"/>
                    <a:gd name="T39" fmla="*/ 341 h 414"/>
                    <a:gd name="T40" fmla="*/ 122 w 369"/>
                    <a:gd name="T41" fmla="*/ 347 h 414"/>
                    <a:gd name="T42" fmla="*/ 124 w 369"/>
                    <a:gd name="T43" fmla="*/ 356 h 414"/>
                    <a:gd name="T44" fmla="*/ 122 w 369"/>
                    <a:gd name="T45" fmla="*/ 377 h 414"/>
                    <a:gd name="T46" fmla="*/ 126 w 369"/>
                    <a:gd name="T47" fmla="*/ 392 h 414"/>
                    <a:gd name="T48" fmla="*/ 139 w 369"/>
                    <a:gd name="T49" fmla="*/ 394 h 414"/>
                    <a:gd name="T50" fmla="*/ 154 w 369"/>
                    <a:gd name="T51" fmla="*/ 396 h 414"/>
                    <a:gd name="T52" fmla="*/ 171 w 369"/>
                    <a:gd name="T53" fmla="*/ 411 h 414"/>
                    <a:gd name="T54" fmla="*/ 190 w 369"/>
                    <a:gd name="T55" fmla="*/ 411 h 414"/>
                    <a:gd name="T56" fmla="*/ 207 w 369"/>
                    <a:gd name="T57" fmla="*/ 409 h 414"/>
                    <a:gd name="T58" fmla="*/ 234 w 369"/>
                    <a:gd name="T59" fmla="*/ 401 h 414"/>
                    <a:gd name="T60" fmla="*/ 262 w 369"/>
                    <a:gd name="T61" fmla="*/ 403 h 414"/>
                    <a:gd name="T62" fmla="*/ 290 w 369"/>
                    <a:gd name="T63" fmla="*/ 413 h 414"/>
                    <a:gd name="T64" fmla="*/ 318 w 369"/>
                    <a:gd name="T65" fmla="*/ 407 h 414"/>
                    <a:gd name="T66" fmla="*/ 337 w 369"/>
                    <a:gd name="T67" fmla="*/ 385 h 414"/>
                    <a:gd name="T68" fmla="*/ 335 w 369"/>
                    <a:gd name="T69" fmla="*/ 362 h 414"/>
                    <a:gd name="T70" fmla="*/ 343 w 369"/>
                    <a:gd name="T71" fmla="*/ 334 h 414"/>
                    <a:gd name="T72" fmla="*/ 347 w 369"/>
                    <a:gd name="T73" fmla="*/ 296 h 414"/>
                    <a:gd name="T74" fmla="*/ 354 w 369"/>
                    <a:gd name="T75" fmla="*/ 260 h 414"/>
                    <a:gd name="T76" fmla="*/ 368 w 369"/>
                    <a:gd name="T77" fmla="*/ 209 h 414"/>
                    <a:gd name="T78" fmla="*/ 366 w 369"/>
                    <a:gd name="T79" fmla="*/ 157 h 414"/>
                    <a:gd name="T80" fmla="*/ 366 w 369"/>
                    <a:gd name="T81" fmla="*/ 111 h 414"/>
                    <a:gd name="T82" fmla="*/ 362 w 369"/>
                    <a:gd name="T83" fmla="*/ 77 h 414"/>
                    <a:gd name="T84" fmla="*/ 354 w 369"/>
                    <a:gd name="T85" fmla="*/ 64 h 414"/>
                    <a:gd name="T86" fmla="*/ 339 w 369"/>
                    <a:gd name="T87" fmla="*/ 53 h 414"/>
                    <a:gd name="T88" fmla="*/ 320 w 369"/>
                    <a:gd name="T89" fmla="*/ 34 h 414"/>
                    <a:gd name="T90" fmla="*/ 300 w 369"/>
                    <a:gd name="T91" fmla="*/ 23 h 4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9"/>
                    <a:gd name="T139" fmla="*/ 0 h 414"/>
                    <a:gd name="T140" fmla="*/ 369 w 369"/>
                    <a:gd name="T141" fmla="*/ 414 h 4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9" h="414">
                      <a:moveTo>
                        <a:pt x="300" y="23"/>
                      </a:moveTo>
                      <a:lnTo>
                        <a:pt x="288" y="0"/>
                      </a:lnTo>
                      <a:lnTo>
                        <a:pt x="198" y="38"/>
                      </a:lnTo>
                      <a:lnTo>
                        <a:pt x="194" y="66"/>
                      </a:lnTo>
                      <a:lnTo>
                        <a:pt x="187" y="77"/>
                      </a:lnTo>
                      <a:lnTo>
                        <a:pt x="177" y="89"/>
                      </a:lnTo>
                      <a:lnTo>
                        <a:pt x="171" y="109"/>
                      </a:lnTo>
                      <a:lnTo>
                        <a:pt x="151" y="157"/>
                      </a:lnTo>
                      <a:lnTo>
                        <a:pt x="136" y="213"/>
                      </a:lnTo>
                      <a:lnTo>
                        <a:pt x="128" y="251"/>
                      </a:lnTo>
                      <a:lnTo>
                        <a:pt x="56" y="253"/>
                      </a:lnTo>
                      <a:lnTo>
                        <a:pt x="43" y="258"/>
                      </a:lnTo>
                      <a:lnTo>
                        <a:pt x="11" y="258"/>
                      </a:lnTo>
                      <a:lnTo>
                        <a:pt x="2" y="273"/>
                      </a:lnTo>
                      <a:lnTo>
                        <a:pt x="0" y="290"/>
                      </a:lnTo>
                      <a:lnTo>
                        <a:pt x="4" y="307"/>
                      </a:lnTo>
                      <a:lnTo>
                        <a:pt x="34" y="313"/>
                      </a:lnTo>
                      <a:lnTo>
                        <a:pt x="49" y="334"/>
                      </a:lnTo>
                      <a:lnTo>
                        <a:pt x="77" y="341"/>
                      </a:lnTo>
                      <a:lnTo>
                        <a:pt x="98" y="341"/>
                      </a:lnTo>
                      <a:lnTo>
                        <a:pt x="122" y="347"/>
                      </a:lnTo>
                      <a:lnTo>
                        <a:pt x="124" y="356"/>
                      </a:lnTo>
                      <a:lnTo>
                        <a:pt x="122" y="377"/>
                      </a:lnTo>
                      <a:lnTo>
                        <a:pt x="126" y="392"/>
                      </a:lnTo>
                      <a:lnTo>
                        <a:pt x="139" y="394"/>
                      </a:lnTo>
                      <a:lnTo>
                        <a:pt x="154" y="396"/>
                      </a:lnTo>
                      <a:lnTo>
                        <a:pt x="171" y="411"/>
                      </a:lnTo>
                      <a:lnTo>
                        <a:pt x="190" y="411"/>
                      </a:lnTo>
                      <a:lnTo>
                        <a:pt x="207" y="409"/>
                      </a:lnTo>
                      <a:lnTo>
                        <a:pt x="234" y="401"/>
                      </a:lnTo>
                      <a:lnTo>
                        <a:pt x="262" y="403"/>
                      </a:lnTo>
                      <a:lnTo>
                        <a:pt x="290" y="413"/>
                      </a:lnTo>
                      <a:lnTo>
                        <a:pt x="318" y="407"/>
                      </a:lnTo>
                      <a:lnTo>
                        <a:pt x="337" y="385"/>
                      </a:lnTo>
                      <a:lnTo>
                        <a:pt x="335" y="362"/>
                      </a:lnTo>
                      <a:lnTo>
                        <a:pt x="343" y="334"/>
                      </a:lnTo>
                      <a:lnTo>
                        <a:pt x="347" y="296"/>
                      </a:lnTo>
                      <a:lnTo>
                        <a:pt x="354" y="260"/>
                      </a:lnTo>
                      <a:lnTo>
                        <a:pt x="368" y="209"/>
                      </a:lnTo>
                      <a:lnTo>
                        <a:pt x="366" y="157"/>
                      </a:lnTo>
                      <a:lnTo>
                        <a:pt x="366" y="111"/>
                      </a:lnTo>
                      <a:lnTo>
                        <a:pt x="362" y="77"/>
                      </a:lnTo>
                      <a:lnTo>
                        <a:pt x="354" y="64"/>
                      </a:lnTo>
                      <a:lnTo>
                        <a:pt x="339" y="53"/>
                      </a:lnTo>
                      <a:lnTo>
                        <a:pt x="320" y="34"/>
                      </a:lnTo>
                      <a:lnTo>
                        <a:pt x="300" y="23"/>
                      </a:lnTo>
                    </a:path>
                  </a:pathLst>
                </a:custGeom>
                <a:solidFill>
                  <a:srgbClr val="C0C0C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46" name="Freeform 284"/>
                <p:cNvSpPr>
                  <a:spLocks/>
                </p:cNvSpPr>
                <p:nvPr/>
              </p:nvSpPr>
              <p:spPr bwMode="auto">
                <a:xfrm>
                  <a:off x="4653" y="1943"/>
                  <a:ext cx="225" cy="377"/>
                </a:xfrm>
                <a:custGeom>
                  <a:avLst/>
                  <a:gdLst>
                    <a:gd name="T0" fmla="*/ 29 w 225"/>
                    <a:gd name="T1" fmla="*/ 311 h 377"/>
                    <a:gd name="T2" fmla="*/ 82 w 225"/>
                    <a:gd name="T3" fmla="*/ 306 h 377"/>
                    <a:gd name="T4" fmla="*/ 127 w 225"/>
                    <a:gd name="T5" fmla="*/ 293 h 377"/>
                    <a:gd name="T6" fmla="*/ 146 w 225"/>
                    <a:gd name="T7" fmla="*/ 258 h 377"/>
                    <a:gd name="T8" fmla="*/ 140 w 225"/>
                    <a:gd name="T9" fmla="*/ 236 h 377"/>
                    <a:gd name="T10" fmla="*/ 175 w 225"/>
                    <a:gd name="T11" fmla="*/ 188 h 377"/>
                    <a:gd name="T12" fmla="*/ 142 w 225"/>
                    <a:gd name="T13" fmla="*/ 210 h 377"/>
                    <a:gd name="T14" fmla="*/ 158 w 225"/>
                    <a:gd name="T15" fmla="*/ 167 h 377"/>
                    <a:gd name="T16" fmla="*/ 187 w 225"/>
                    <a:gd name="T17" fmla="*/ 113 h 377"/>
                    <a:gd name="T18" fmla="*/ 146 w 225"/>
                    <a:gd name="T19" fmla="*/ 159 h 377"/>
                    <a:gd name="T20" fmla="*/ 140 w 225"/>
                    <a:gd name="T21" fmla="*/ 84 h 377"/>
                    <a:gd name="T22" fmla="*/ 119 w 225"/>
                    <a:gd name="T23" fmla="*/ 59 h 377"/>
                    <a:gd name="T24" fmla="*/ 89 w 225"/>
                    <a:gd name="T25" fmla="*/ 48 h 377"/>
                    <a:gd name="T26" fmla="*/ 148 w 225"/>
                    <a:gd name="T27" fmla="*/ 27 h 377"/>
                    <a:gd name="T28" fmla="*/ 173 w 225"/>
                    <a:gd name="T29" fmla="*/ 51 h 377"/>
                    <a:gd name="T30" fmla="*/ 156 w 225"/>
                    <a:gd name="T31" fmla="*/ 27 h 377"/>
                    <a:gd name="T32" fmla="*/ 124 w 225"/>
                    <a:gd name="T33" fmla="*/ 18 h 377"/>
                    <a:gd name="T34" fmla="*/ 148 w 225"/>
                    <a:gd name="T35" fmla="*/ 11 h 377"/>
                    <a:gd name="T36" fmla="*/ 166 w 225"/>
                    <a:gd name="T37" fmla="*/ 0 h 377"/>
                    <a:gd name="T38" fmla="*/ 193 w 225"/>
                    <a:gd name="T39" fmla="*/ 22 h 377"/>
                    <a:gd name="T40" fmla="*/ 216 w 225"/>
                    <a:gd name="T41" fmla="*/ 40 h 377"/>
                    <a:gd name="T42" fmla="*/ 224 w 225"/>
                    <a:gd name="T43" fmla="*/ 75 h 377"/>
                    <a:gd name="T44" fmla="*/ 224 w 225"/>
                    <a:gd name="T45" fmla="*/ 142 h 377"/>
                    <a:gd name="T46" fmla="*/ 215 w 225"/>
                    <a:gd name="T47" fmla="*/ 219 h 377"/>
                    <a:gd name="T48" fmla="*/ 202 w 225"/>
                    <a:gd name="T49" fmla="*/ 295 h 377"/>
                    <a:gd name="T50" fmla="*/ 197 w 225"/>
                    <a:gd name="T51" fmla="*/ 343 h 377"/>
                    <a:gd name="T52" fmla="*/ 183 w 225"/>
                    <a:gd name="T53" fmla="*/ 367 h 377"/>
                    <a:gd name="T54" fmla="*/ 154 w 225"/>
                    <a:gd name="T55" fmla="*/ 376 h 377"/>
                    <a:gd name="T56" fmla="*/ 136 w 225"/>
                    <a:gd name="T57" fmla="*/ 370 h 377"/>
                    <a:gd name="T58" fmla="*/ 120 w 225"/>
                    <a:gd name="T59" fmla="*/ 351 h 377"/>
                    <a:gd name="T60" fmla="*/ 115 w 225"/>
                    <a:gd name="T61" fmla="*/ 345 h 377"/>
                    <a:gd name="T62" fmla="*/ 91 w 225"/>
                    <a:gd name="T63" fmla="*/ 365 h 377"/>
                    <a:gd name="T64" fmla="*/ 62 w 225"/>
                    <a:gd name="T65" fmla="*/ 372 h 377"/>
                    <a:gd name="T66" fmla="*/ 39 w 225"/>
                    <a:gd name="T67" fmla="*/ 368 h 377"/>
                    <a:gd name="T68" fmla="*/ 55 w 225"/>
                    <a:gd name="T69" fmla="*/ 353 h 377"/>
                    <a:gd name="T70" fmla="*/ 78 w 225"/>
                    <a:gd name="T71" fmla="*/ 324 h 377"/>
                    <a:gd name="T72" fmla="*/ 41 w 225"/>
                    <a:gd name="T73" fmla="*/ 349 h 377"/>
                    <a:gd name="T74" fmla="*/ 8 w 225"/>
                    <a:gd name="T75" fmla="*/ 357 h 377"/>
                    <a:gd name="T76" fmla="*/ 0 w 225"/>
                    <a:gd name="T77" fmla="*/ 343 h 3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5"/>
                    <a:gd name="T118" fmla="*/ 0 h 377"/>
                    <a:gd name="T119" fmla="*/ 225 w 225"/>
                    <a:gd name="T120" fmla="*/ 377 h 3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5" h="377">
                      <a:moveTo>
                        <a:pt x="0" y="315"/>
                      </a:moveTo>
                      <a:lnTo>
                        <a:pt x="29" y="311"/>
                      </a:lnTo>
                      <a:lnTo>
                        <a:pt x="55" y="309"/>
                      </a:lnTo>
                      <a:lnTo>
                        <a:pt x="82" y="306"/>
                      </a:lnTo>
                      <a:lnTo>
                        <a:pt x="113" y="303"/>
                      </a:lnTo>
                      <a:lnTo>
                        <a:pt x="127" y="293"/>
                      </a:lnTo>
                      <a:lnTo>
                        <a:pt x="166" y="245"/>
                      </a:lnTo>
                      <a:lnTo>
                        <a:pt x="146" y="258"/>
                      </a:lnTo>
                      <a:lnTo>
                        <a:pt x="133" y="271"/>
                      </a:lnTo>
                      <a:lnTo>
                        <a:pt x="140" y="236"/>
                      </a:lnTo>
                      <a:lnTo>
                        <a:pt x="153" y="223"/>
                      </a:lnTo>
                      <a:lnTo>
                        <a:pt x="175" y="188"/>
                      </a:lnTo>
                      <a:lnTo>
                        <a:pt x="154" y="205"/>
                      </a:lnTo>
                      <a:lnTo>
                        <a:pt x="142" y="210"/>
                      </a:lnTo>
                      <a:lnTo>
                        <a:pt x="146" y="186"/>
                      </a:lnTo>
                      <a:lnTo>
                        <a:pt x="158" y="167"/>
                      </a:lnTo>
                      <a:lnTo>
                        <a:pt x="173" y="153"/>
                      </a:lnTo>
                      <a:lnTo>
                        <a:pt x="187" y="113"/>
                      </a:lnTo>
                      <a:lnTo>
                        <a:pt x="160" y="145"/>
                      </a:lnTo>
                      <a:lnTo>
                        <a:pt x="146" y="159"/>
                      </a:lnTo>
                      <a:lnTo>
                        <a:pt x="144" y="107"/>
                      </a:lnTo>
                      <a:lnTo>
                        <a:pt x="140" y="84"/>
                      </a:lnTo>
                      <a:lnTo>
                        <a:pt x="131" y="75"/>
                      </a:lnTo>
                      <a:lnTo>
                        <a:pt x="119" y="59"/>
                      </a:lnTo>
                      <a:lnTo>
                        <a:pt x="98" y="51"/>
                      </a:lnTo>
                      <a:lnTo>
                        <a:pt x="89" y="48"/>
                      </a:lnTo>
                      <a:lnTo>
                        <a:pt x="117" y="22"/>
                      </a:lnTo>
                      <a:lnTo>
                        <a:pt x="148" y="27"/>
                      </a:lnTo>
                      <a:lnTo>
                        <a:pt x="166" y="40"/>
                      </a:lnTo>
                      <a:lnTo>
                        <a:pt x="173" y="51"/>
                      </a:lnTo>
                      <a:lnTo>
                        <a:pt x="168" y="34"/>
                      </a:lnTo>
                      <a:lnTo>
                        <a:pt x="156" y="27"/>
                      </a:lnTo>
                      <a:lnTo>
                        <a:pt x="138" y="22"/>
                      </a:lnTo>
                      <a:lnTo>
                        <a:pt x="124" y="18"/>
                      </a:lnTo>
                      <a:lnTo>
                        <a:pt x="133" y="15"/>
                      </a:lnTo>
                      <a:lnTo>
                        <a:pt x="148" y="11"/>
                      </a:lnTo>
                      <a:lnTo>
                        <a:pt x="158" y="5"/>
                      </a:lnTo>
                      <a:lnTo>
                        <a:pt x="166" y="0"/>
                      </a:lnTo>
                      <a:lnTo>
                        <a:pt x="182" y="11"/>
                      </a:lnTo>
                      <a:lnTo>
                        <a:pt x="193" y="22"/>
                      </a:lnTo>
                      <a:lnTo>
                        <a:pt x="202" y="34"/>
                      </a:lnTo>
                      <a:lnTo>
                        <a:pt x="216" y="40"/>
                      </a:lnTo>
                      <a:lnTo>
                        <a:pt x="218" y="53"/>
                      </a:lnTo>
                      <a:lnTo>
                        <a:pt x="224" y="75"/>
                      </a:lnTo>
                      <a:lnTo>
                        <a:pt x="224" y="107"/>
                      </a:lnTo>
                      <a:lnTo>
                        <a:pt x="224" y="142"/>
                      </a:lnTo>
                      <a:lnTo>
                        <a:pt x="222" y="180"/>
                      </a:lnTo>
                      <a:lnTo>
                        <a:pt x="215" y="219"/>
                      </a:lnTo>
                      <a:lnTo>
                        <a:pt x="206" y="259"/>
                      </a:lnTo>
                      <a:lnTo>
                        <a:pt x="202" y="295"/>
                      </a:lnTo>
                      <a:lnTo>
                        <a:pt x="195" y="321"/>
                      </a:lnTo>
                      <a:lnTo>
                        <a:pt x="197" y="343"/>
                      </a:lnTo>
                      <a:lnTo>
                        <a:pt x="193" y="355"/>
                      </a:lnTo>
                      <a:lnTo>
                        <a:pt x="183" y="367"/>
                      </a:lnTo>
                      <a:lnTo>
                        <a:pt x="171" y="374"/>
                      </a:lnTo>
                      <a:lnTo>
                        <a:pt x="154" y="376"/>
                      </a:lnTo>
                      <a:lnTo>
                        <a:pt x="148" y="372"/>
                      </a:lnTo>
                      <a:lnTo>
                        <a:pt x="136" y="370"/>
                      </a:lnTo>
                      <a:lnTo>
                        <a:pt x="109" y="365"/>
                      </a:lnTo>
                      <a:lnTo>
                        <a:pt x="120" y="351"/>
                      </a:lnTo>
                      <a:lnTo>
                        <a:pt x="133" y="330"/>
                      </a:lnTo>
                      <a:lnTo>
                        <a:pt x="115" y="345"/>
                      </a:lnTo>
                      <a:lnTo>
                        <a:pt x="100" y="357"/>
                      </a:lnTo>
                      <a:lnTo>
                        <a:pt x="91" y="365"/>
                      </a:lnTo>
                      <a:lnTo>
                        <a:pt x="76" y="372"/>
                      </a:lnTo>
                      <a:lnTo>
                        <a:pt x="62" y="372"/>
                      </a:lnTo>
                      <a:lnTo>
                        <a:pt x="47" y="372"/>
                      </a:lnTo>
                      <a:lnTo>
                        <a:pt x="39" y="368"/>
                      </a:lnTo>
                      <a:lnTo>
                        <a:pt x="35" y="363"/>
                      </a:lnTo>
                      <a:lnTo>
                        <a:pt x="55" y="353"/>
                      </a:lnTo>
                      <a:lnTo>
                        <a:pt x="72" y="334"/>
                      </a:lnTo>
                      <a:lnTo>
                        <a:pt x="78" y="324"/>
                      </a:lnTo>
                      <a:lnTo>
                        <a:pt x="64" y="330"/>
                      </a:lnTo>
                      <a:lnTo>
                        <a:pt x="41" y="349"/>
                      </a:lnTo>
                      <a:lnTo>
                        <a:pt x="29" y="355"/>
                      </a:lnTo>
                      <a:lnTo>
                        <a:pt x="8" y="357"/>
                      </a:lnTo>
                      <a:lnTo>
                        <a:pt x="0" y="353"/>
                      </a:lnTo>
                      <a:lnTo>
                        <a:pt x="0" y="343"/>
                      </a:lnTo>
                      <a:lnTo>
                        <a:pt x="0" y="315"/>
                      </a:lnTo>
                    </a:path>
                  </a:pathLst>
                </a:custGeom>
                <a:solidFill>
                  <a:srgbClr val="E0E0E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47" name="Freeform 285"/>
                <p:cNvSpPr>
                  <a:spLocks/>
                </p:cNvSpPr>
                <p:nvPr/>
              </p:nvSpPr>
              <p:spPr bwMode="auto">
                <a:xfrm>
                  <a:off x="4800" y="2133"/>
                  <a:ext cx="61" cy="172"/>
                </a:xfrm>
                <a:custGeom>
                  <a:avLst/>
                  <a:gdLst>
                    <a:gd name="T0" fmla="*/ 0 w 61"/>
                    <a:gd name="T1" fmla="*/ 171 h 172"/>
                    <a:gd name="T2" fmla="*/ 11 w 61"/>
                    <a:gd name="T3" fmla="*/ 165 h 172"/>
                    <a:gd name="T4" fmla="*/ 22 w 61"/>
                    <a:gd name="T5" fmla="*/ 151 h 172"/>
                    <a:gd name="T6" fmla="*/ 32 w 61"/>
                    <a:gd name="T7" fmla="*/ 126 h 172"/>
                    <a:gd name="T8" fmla="*/ 38 w 61"/>
                    <a:gd name="T9" fmla="*/ 104 h 172"/>
                    <a:gd name="T10" fmla="*/ 45 w 61"/>
                    <a:gd name="T11" fmla="*/ 83 h 172"/>
                    <a:gd name="T12" fmla="*/ 49 w 61"/>
                    <a:gd name="T13" fmla="*/ 59 h 172"/>
                    <a:gd name="T14" fmla="*/ 55 w 61"/>
                    <a:gd name="T15" fmla="*/ 25 h 172"/>
                    <a:gd name="T16" fmla="*/ 60 w 61"/>
                    <a:gd name="T17" fmla="*/ 0 h 172"/>
                    <a:gd name="T18" fmla="*/ 47 w 61"/>
                    <a:gd name="T19" fmla="*/ 51 h 172"/>
                    <a:gd name="T20" fmla="*/ 38 w 61"/>
                    <a:gd name="T21" fmla="*/ 88 h 172"/>
                    <a:gd name="T22" fmla="*/ 26 w 61"/>
                    <a:gd name="T23" fmla="*/ 116 h 172"/>
                    <a:gd name="T24" fmla="*/ 9 w 61"/>
                    <a:gd name="T25" fmla="*/ 142 h 172"/>
                    <a:gd name="T26" fmla="*/ 0 w 61"/>
                    <a:gd name="T27" fmla="*/ 171 h 1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172"/>
                    <a:gd name="T44" fmla="*/ 61 w 61"/>
                    <a:gd name="T45" fmla="*/ 172 h 1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172">
                      <a:moveTo>
                        <a:pt x="0" y="171"/>
                      </a:moveTo>
                      <a:lnTo>
                        <a:pt x="11" y="165"/>
                      </a:lnTo>
                      <a:lnTo>
                        <a:pt x="22" y="151"/>
                      </a:lnTo>
                      <a:lnTo>
                        <a:pt x="32" y="126"/>
                      </a:lnTo>
                      <a:lnTo>
                        <a:pt x="38" y="104"/>
                      </a:lnTo>
                      <a:lnTo>
                        <a:pt x="45" y="83"/>
                      </a:lnTo>
                      <a:lnTo>
                        <a:pt x="49" y="59"/>
                      </a:lnTo>
                      <a:lnTo>
                        <a:pt x="55" y="25"/>
                      </a:lnTo>
                      <a:lnTo>
                        <a:pt x="60" y="0"/>
                      </a:lnTo>
                      <a:lnTo>
                        <a:pt x="47" y="51"/>
                      </a:lnTo>
                      <a:lnTo>
                        <a:pt x="38" y="88"/>
                      </a:lnTo>
                      <a:lnTo>
                        <a:pt x="26" y="116"/>
                      </a:lnTo>
                      <a:lnTo>
                        <a:pt x="9" y="142"/>
                      </a:lnTo>
                      <a:lnTo>
                        <a:pt x="0" y="17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48" name="Freeform 286"/>
                <p:cNvSpPr>
                  <a:spLocks/>
                </p:cNvSpPr>
                <p:nvPr/>
              </p:nvSpPr>
              <p:spPr bwMode="auto">
                <a:xfrm>
                  <a:off x="4531" y="1992"/>
                  <a:ext cx="260" cy="258"/>
                </a:xfrm>
                <a:custGeom>
                  <a:avLst/>
                  <a:gdLst>
                    <a:gd name="T0" fmla="*/ 182 w 260"/>
                    <a:gd name="T1" fmla="*/ 9 h 258"/>
                    <a:gd name="T2" fmla="*/ 159 w 260"/>
                    <a:gd name="T3" fmla="*/ 48 h 258"/>
                    <a:gd name="T4" fmla="*/ 164 w 260"/>
                    <a:gd name="T5" fmla="*/ 83 h 258"/>
                    <a:gd name="T6" fmla="*/ 160 w 260"/>
                    <a:gd name="T7" fmla="*/ 126 h 258"/>
                    <a:gd name="T8" fmla="*/ 160 w 260"/>
                    <a:gd name="T9" fmla="*/ 137 h 258"/>
                    <a:gd name="T10" fmla="*/ 164 w 260"/>
                    <a:gd name="T11" fmla="*/ 151 h 258"/>
                    <a:gd name="T12" fmla="*/ 153 w 260"/>
                    <a:gd name="T13" fmla="*/ 160 h 258"/>
                    <a:gd name="T14" fmla="*/ 143 w 260"/>
                    <a:gd name="T15" fmla="*/ 174 h 258"/>
                    <a:gd name="T16" fmla="*/ 126 w 260"/>
                    <a:gd name="T17" fmla="*/ 174 h 258"/>
                    <a:gd name="T18" fmla="*/ 67 w 260"/>
                    <a:gd name="T19" fmla="*/ 176 h 258"/>
                    <a:gd name="T20" fmla="*/ 38 w 260"/>
                    <a:gd name="T21" fmla="*/ 184 h 258"/>
                    <a:gd name="T22" fmla="*/ 0 w 260"/>
                    <a:gd name="T23" fmla="*/ 193 h 258"/>
                    <a:gd name="T24" fmla="*/ 1 w 260"/>
                    <a:gd name="T25" fmla="*/ 223 h 258"/>
                    <a:gd name="T26" fmla="*/ 23 w 260"/>
                    <a:gd name="T27" fmla="*/ 217 h 258"/>
                    <a:gd name="T28" fmla="*/ 29 w 260"/>
                    <a:gd name="T29" fmla="*/ 203 h 258"/>
                    <a:gd name="T30" fmla="*/ 32 w 260"/>
                    <a:gd name="T31" fmla="*/ 228 h 258"/>
                    <a:gd name="T32" fmla="*/ 48 w 260"/>
                    <a:gd name="T33" fmla="*/ 248 h 258"/>
                    <a:gd name="T34" fmla="*/ 89 w 260"/>
                    <a:gd name="T35" fmla="*/ 255 h 258"/>
                    <a:gd name="T36" fmla="*/ 83 w 260"/>
                    <a:gd name="T37" fmla="*/ 242 h 258"/>
                    <a:gd name="T38" fmla="*/ 62 w 260"/>
                    <a:gd name="T39" fmla="*/ 217 h 258"/>
                    <a:gd name="T40" fmla="*/ 80 w 260"/>
                    <a:gd name="T41" fmla="*/ 207 h 258"/>
                    <a:gd name="T42" fmla="*/ 89 w 260"/>
                    <a:gd name="T43" fmla="*/ 230 h 258"/>
                    <a:gd name="T44" fmla="*/ 118 w 260"/>
                    <a:gd name="T45" fmla="*/ 255 h 258"/>
                    <a:gd name="T46" fmla="*/ 159 w 260"/>
                    <a:gd name="T47" fmla="*/ 255 h 258"/>
                    <a:gd name="T48" fmla="*/ 114 w 260"/>
                    <a:gd name="T49" fmla="*/ 224 h 258"/>
                    <a:gd name="T50" fmla="*/ 96 w 260"/>
                    <a:gd name="T51" fmla="*/ 207 h 258"/>
                    <a:gd name="T52" fmla="*/ 106 w 260"/>
                    <a:gd name="T53" fmla="*/ 195 h 258"/>
                    <a:gd name="T54" fmla="*/ 122 w 260"/>
                    <a:gd name="T55" fmla="*/ 215 h 258"/>
                    <a:gd name="T56" fmla="*/ 149 w 260"/>
                    <a:gd name="T57" fmla="*/ 238 h 258"/>
                    <a:gd name="T58" fmla="*/ 174 w 260"/>
                    <a:gd name="T59" fmla="*/ 250 h 258"/>
                    <a:gd name="T60" fmla="*/ 205 w 260"/>
                    <a:gd name="T61" fmla="*/ 252 h 258"/>
                    <a:gd name="T62" fmla="*/ 184 w 260"/>
                    <a:gd name="T63" fmla="*/ 238 h 258"/>
                    <a:gd name="T64" fmla="*/ 160 w 260"/>
                    <a:gd name="T65" fmla="*/ 217 h 258"/>
                    <a:gd name="T66" fmla="*/ 168 w 260"/>
                    <a:gd name="T67" fmla="*/ 207 h 258"/>
                    <a:gd name="T68" fmla="*/ 178 w 260"/>
                    <a:gd name="T69" fmla="*/ 224 h 258"/>
                    <a:gd name="T70" fmla="*/ 203 w 260"/>
                    <a:gd name="T71" fmla="*/ 241 h 258"/>
                    <a:gd name="T72" fmla="*/ 232 w 260"/>
                    <a:gd name="T73" fmla="*/ 242 h 258"/>
                    <a:gd name="T74" fmla="*/ 248 w 260"/>
                    <a:gd name="T75" fmla="*/ 219 h 258"/>
                    <a:gd name="T76" fmla="*/ 195 w 260"/>
                    <a:gd name="T77" fmla="*/ 211 h 258"/>
                    <a:gd name="T78" fmla="*/ 162 w 260"/>
                    <a:gd name="T79" fmla="*/ 191 h 258"/>
                    <a:gd name="T80" fmla="*/ 157 w 260"/>
                    <a:gd name="T81" fmla="*/ 176 h 258"/>
                    <a:gd name="T82" fmla="*/ 170 w 260"/>
                    <a:gd name="T83" fmla="*/ 184 h 258"/>
                    <a:gd name="T84" fmla="*/ 207 w 260"/>
                    <a:gd name="T85" fmla="*/ 208 h 258"/>
                    <a:gd name="T86" fmla="*/ 248 w 260"/>
                    <a:gd name="T87" fmla="*/ 219 h 258"/>
                    <a:gd name="T88" fmla="*/ 255 w 260"/>
                    <a:gd name="T89" fmla="*/ 170 h 258"/>
                    <a:gd name="T90" fmla="*/ 232 w 260"/>
                    <a:gd name="T91" fmla="*/ 164 h 258"/>
                    <a:gd name="T92" fmla="*/ 182 w 260"/>
                    <a:gd name="T93" fmla="*/ 168 h 258"/>
                    <a:gd name="T94" fmla="*/ 174 w 260"/>
                    <a:gd name="T95" fmla="*/ 159 h 258"/>
                    <a:gd name="T96" fmla="*/ 199 w 260"/>
                    <a:gd name="T97" fmla="*/ 162 h 258"/>
                    <a:gd name="T98" fmla="*/ 255 w 260"/>
                    <a:gd name="T99" fmla="*/ 151 h 258"/>
                    <a:gd name="T100" fmla="*/ 259 w 260"/>
                    <a:gd name="T101" fmla="*/ 106 h 258"/>
                    <a:gd name="T102" fmla="*/ 257 w 260"/>
                    <a:gd name="T103" fmla="*/ 58 h 258"/>
                    <a:gd name="T104" fmla="*/ 230 w 260"/>
                    <a:gd name="T105" fmla="*/ 33 h 258"/>
                    <a:gd name="T106" fmla="*/ 257 w 260"/>
                    <a:gd name="T107" fmla="*/ 44 h 258"/>
                    <a:gd name="T108" fmla="*/ 241 w 260"/>
                    <a:gd name="T109" fmla="*/ 15 h 258"/>
                    <a:gd name="T110" fmla="*/ 211 w 260"/>
                    <a:gd name="T111" fmla="*/ 0 h 2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60"/>
                    <a:gd name="T169" fmla="*/ 0 h 258"/>
                    <a:gd name="T170" fmla="*/ 260 w 260"/>
                    <a:gd name="T171" fmla="*/ 258 h 2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60" h="258">
                      <a:moveTo>
                        <a:pt x="211" y="0"/>
                      </a:moveTo>
                      <a:lnTo>
                        <a:pt x="182" y="9"/>
                      </a:lnTo>
                      <a:lnTo>
                        <a:pt x="168" y="21"/>
                      </a:lnTo>
                      <a:lnTo>
                        <a:pt x="159" y="48"/>
                      </a:lnTo>
                      <a:lnTo>
                        <a:pt x="159" y="71"/>
                      </a:lnTo>
                      <a:lnTo>
                        <a:pt x="164" y="83"/>
                      </a:lnTo>
                      <a:lnTo>
                        <a:pt x="160" y="108"/>
                      </a:lnTo>
                      <a:lnTo>
                        <a:pt x="160" y="126"/>
                      </a:lnTo>
                      <a:lnTo>
                        <a:pt x="166" y="131"/>
                      </a:lnTo>
                      <a:lnTo>
                        <a:pt x="160" y="137"/>
                      </a:lnTo>
                      <a:lnTo>
                        <a:pt x="159" y="144"/>
                      </a:lnTo>
                      <a:lnTo>
                        <a:pt x="164" y="151"/>
                      </a:lnTo>
                      <a:lnTo>
                        <a:pt x="164" y="159"/>
                      </a:lnTo>
                      <a:lnTo>
                        <a:pt x="153" y="160"/>
                      </a:lnTo>
                      <a:lnTo>
                        <a:pt x="153" y="168"/>
                      </a:lnTo>
                      <a:lnTo>
                        <a:pt x="143" y="174"/>
                      </a:lnTo>
                      <a:lnTo>
                        <a:pt x="133" y="170"/>
                      </a:lnTo>
                      <a:lnTo>
                        <a:pt x="126" y="174"/>
                      </a:lnTo>
                      <a:lnTo>
                        <a:pt x="95" y="177"/>
                      </a:lnTo>
                      <a:lnTo>
                        <a:pt x="67" y="176"/>
                      </a:lnTo>
                      <a:lnTo>
                        <a:pt x="49" y="177"/>
                      </a:lnTo>
                      <a:lnTo>
                        <a:pt x="38" y="184"/>
                      </a:lnTo>
                      <a:lnTo>
                        <a:pt x="11" y="184"/>
                      </a:lnTo>
                      <a:lnTo>
                        <a:pt x="0" y="193"/>
                      </a:lnTo>
                      <a:lnTo>
                        <a:pt x="0" y="205"/>
                      </a:lnTo>
                      <a:lnTo>
                        <a:pt x="1" y="223"/>
                      </a:lnTo>
                      <a:lnTo>
                        <a:pt x="23" y="228"/>
                      </a:lnTo>
                      <a:lnTo>
                        <a:pt x="23" y="217"/>
                      </a:lnTo>
                      <a:lnTo>
                        <a:pt x="25" y="208"/>
                      </a:lnTo>
                      <a:lnTo>
                        <a:pt x="29" y="203"/>
                      </a:lnTo>
                      <a:lnTo>
                        <a:pt x="31" y="213"/>
                      </a:lnTo>
                      <a:lnTo>
                        <a:pt x="32" y="228"/>
                      </a:lnTo>
                      <a:lnTo>
                        <a:pt x="38" y="238"/>
                      </a:lnTo>
                      <a:lnTo>
                        <a:pt x="48" y="248"/>
                      </a:lnTo>
                      <a:lnTo>
                        <a:pt x="71" y="254"/>
                      </a:lnTo>
                      <a:lnTo>
                        <a:pt x="89" y="255"/>
                      </a:lnTo>
                      <a:lnTo>
                        <a:pt x="112" y="257"/>
                      </a:lnTo>
                      <a:lnTo>
                        <a:pt x="83" y="242"/>
                      </a:lnTo>
                      <a:lnTo>
                        <a:pt x="65" y="228"/>
                      </a:lnTo>
                      <a:lnTo>
                        <a:pt x="62" y="217"/>
                      </a:lnTo>
                      <a:lnTo>
                        <a:pt x="65" y="208"/>
                      </a:lnTo>
                      <a:lnTo>
                        <a:pt x="80" y="207"/>
                      </a:lnTo>
                      <a:lnTo>
                        <a:pt x="85" y="217"/>
                      </a:lnTo>
                      <a:lnTo>
                        <a:pt x="89" y="230"/>
                      </a:lnTo>
                      <a:lnTo>
                        <a:pt x="104" y="242"/>
                      </a:lnTo>
                      <a:lnTo>
                        <a:pt x="118" y="255"/>
                      </a:lnTo>
                      <a:lnTo>
                        <a:pt x="135" y="255"/>
                      </a:lnTo>
                      <a:lnTo>
                        <a:pt x="159" y="255"/>
                      </a:lnTo>
                      <a:lnTo>
                        <a:pt x="133" y="236"/>
                      </a:lnTo>
                      <a:lnTo>
                        <a:pt x="114" y="224"/>
                      </a:lnTo>
                      <a:lnTo>
                        <a:pt x="100" y="213"/>
                      </a:lnTo>
                      <a:lnTo>
                        <a:pt x="96" y="207"/>
                      </a:lnTo>
                      <a:lnTo>
                        <a:pt x="98" y="197"/>
                      </a:lnTo>
                      <a:lnTo>
                        <a:pt x="106" y="195"/>
                      </a:lnTo>
                      <a:lnTo>
                        <a:pt x="116" y="205"/>
                      </a:lnTo>
                      <a:lnTo>
                        <a:pt x="122" y="215"/>
                      </a:lnTo>
                      <a:lnTo>
                        <a:pt x="135" y="230"/>
                      </a:lnTo>
                      <a:lnTo>
                        <a:pt x="149" y="238"/>
                      </a:lnTo>
                      <a:lnTo>
                        <a:pt x="160" y="242"/>
                      </a:lnTo>
                      <a:lnTo>
                        <a:pt x="174" y="250"/>
                      </a:lnTo>
                      <a:lnTo>
                        <a:pt x="188" y="252"/>
                      </a:lnTo>
                      <a:lnTo>
                        <a:pt x="205" y="252"/>
                      </a:lnTo>
                      <a:lnTo>
                        <a:pt x="221" y="248"/>
                      </a:lnTo>
                      <a:lnTo>
                        <a:pt x="184" y="238"/>
                      </a:lnTo>
                      <a:lnTo>
                        <a:pt x="172" y="230"/>
                      </a:lnTo>
                      <a:lnTo>
                        <a:pt x="160" y="217"/>
                      </a:lnTo>
                      <a:lnTo>
                        <a:pt x="159" y="207"/>
                      </a:lnTo>
                      <a:lnTo>
                        <a:pt x="168" y="207"/>
                      </a:lnTo>
                      <a:lnTo>
                        <a:pt x="172" y="215"/>
                      </a:lnTo>
                      <a:lnTo>
                        <a:pt x="178" y="224"/>
                      </a:lnTo>
                      <a:lnTo>
                        <a:pt x="190" y="232"/>
                      </a:lnTo>
                      <a:lnTo>
                        <a:pt x="203" y="241"/>
                      </a:lnTo>
                      <a:lnTo>
                        <a:pt x="219" y="248"/>
                      </a:lnTo>
                      <a:lnTo>
                        <a:pt x="232" y="242"/>
                      </a:lnTo>
                      <a:lnTo>
                        <a:pt x="238" y="238"/>
                      </a:lnTo>
                      <a:lnTo>
                        <a:pt x="248" y="219"/>
                      </a:lnTo>
                      <a:lnTo>
                        <a:pt x="230" y="215"/>
                      </a:lnTo>
                      <a:lnTo>
                        <a:pt x="195" y="211"/>
                      </a:lnTo>
                      <a:lnTo>
                        <a:pt x="174" y="201"/>
                      </a:lnTo>
                      <a:lnTo>
                        <a:pt x="162" y="191"/>
                      </a:lnTo>
                      <a:lnTo>
                        <a:pt x="159" y="180"/>
                      </a:lnTo>
                      <a:lnTo>
                        <a:pt x="157" y="176"/>
                      </a:lnTo>
                      <a:lnTo>
                        <a:pt x="162" y="176"/>
                      </a:lnTo>
                      <a:lnTo>
                        <a:pt x="170" y="184"/>
                      </a:lnTo>
                      <a:lnTo>
                        <a:pt x="180" y="199"/>
                      </a:lnTo>
                      <a:lnTo>
                        <a:pt x="207" y="208"/>
                      </a:lnTo>
                      <a:lnTo>
                        <a:pt x="230" y="215"/>
                      </a:lnTo>
                      <a:lnTo>
                        <a:pt x="248" y="219"/>
                      </a:lnTo>
                      <a:lnTo>
                        <a:pt x="254" y="190"/>
                      </a:lnTo>
                      <a:lnTo>
                        <a:pt x="255" y="170"/>
                      </a:lnTo>
                      <a:lnTo>
                        <a:pt x="255" y="151"/>
                      </a:lnTo>
                      <a:lnTo>
                        <a:pt x="232" y="164"/>
                      </a:lnTo>
                      <a:lnTo>
                        <a:pt x="205" y="170"/>
                      </a:lnTo>
                      <a:lnTo>
                        <a:pt x="182" y="168"/>
                      </a:lnTo>
                      <a:lnTo>
                        <a:pt x="177" y="166"/>
                      </a:lnTo>
                      <a:lnTo>
                        <a:pt x="174" y="159"/>
                      </a:lnTo>
                      <a:lnTo>
                        <a:pt x="186" y="159"/>
                      </a:lnTo>
                      <a:lnTo>
                        <a:pt x="199" y="162"/>
                      </a:lnTo>
                      <a:lnTo>
                        <a:pt x="232" y="164"/>
                      </a:lnTo>
                      <a:lnTo>
                        <a:pt x="255" y="151"/>
                      </a:lnTo>
                      <a:lnTo>
                        <a:pt x="257" y="124"/>
                      </a:lnTo>
                      <a:lnTo>
                        <a:pt x="259" y="106"/>
                      </a:lnTo>
                      <a:lnTo>
                        <a:pt x="259" y="87"/>
                      </a:lnTo>
                      <a:lnTo>
                        <a:pt x="257" y="58"/>
                      </a:lnTo>
                      <a:lnTo>
                        <a:pt x="250" y="48"/>
                      </a:lnTo>
                      <a:lnTo>
                        <a:pt x="230" y="33"/>
                      </a:lnTo>
                      <a:lnTo>
                        <a:pt x="236" y="34"/>
                      </a:lnTo>
                      <a:lnTo>
                        <a:pt x="257" y="44"/>
                      </a:lnTo>
                      <a:lnTo>
                        <a:pt x="248" y="23"/>
                      </a:lnTo>
                      <a:lnTo>
                        <a:pt x="241" y="15"/>
                      </a:lnTo>
                      <a:lnTo>
                        <a:pt x="236" y="7"/>
                      </a:lnTo>
                      <a:lnTo>
                        <a:pt x="211" y="0"/>
                      </a:lnTo>
                    </a:path>
                  </a:pathLst>
                </a:custGeom>
                <a:solidFill>
                  <a:srgbClr val="E0E0E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49" name="Freeform 287"/>
                <p:cNvSpPr>
                  <a:spLocks/>
                </p:cNvSpPr>
                <p:nvPr/>
              </p:nvSpPr>
              <p:spPr bwMode="auto">
                <a:xfrm>
                  <a:off x="4713" y="2090"/>
                  <a:ext cx="61" cy="53"/>
                </a:xfrm>
                <a:custGeom>
                  <a:avLst/>
                  <a:gdLst>
                    <a:gd name="T0" fmla="*/ 0 w 61"/>
                    <a:gd name="T1" fmla="*/ 0 h 53"/>
                    <a:gd name="T2" fmla="*/ 0 w 61"/>
                    <a:gd name="T3" fmla="*/ 4 h 53"/>
                    <a:gd name="T4" fmla="*/ 9 w 61"/>
                    <a:gd name="T5" fmla="*/ 15 h 53"/>
                    <a:gd name="T6" fmla="*/ 15 w 61"/>
                    <a:gd name="T7" fmla="*/ 19 h 53"/>
                    <a:gd name="T8" fmla="*/ 32 w 61"/>
                    <a:gd name="T9" fmla="*/ 32 h 53"/>
                    <a:gd name="T10" fmla="*/ 37 w 61"/>
                    <a:gd name="T11" fmla="*/ 37 h 53"/>
                    <a:gd name="T12" fmla="*/ 54 w 61"/>
                    <a:gd name="T13" fmla="*/ 47 h 53"/>
                    <a:gd name="T14" fmla="*/ 37 w 61"/>
                    <a:gd name="T15" fmla="*/ 42 h 53"/>
                    <a:gd name="T16" fmla="*/ 20 w 61"/>
                    <a:gd name="T17" fmla="*/ 37 h 53"/>
                    <a:gd name="T18" fmla="*/ 4 w 61"/>
                    <a:gd name="T19" fmla="*/ 37 h 53"/>
                    <a:gd name="T20" fmla="*/ 5 w 61"/>
                    <a:gd name="T21" fmla="*/ 42 h 53"/>
                    <a:gd name="T22" fmla="*/ 32 w 61"/>
                    <a:gd name="T23" fmla="*/ 45 h 53"/>
                    <a:gd name="T24" fmla="*/ 45 w 61"/>
                    <a:gd name="T25" fmla="*/ 52 h 53"/>
                    <a:gd name="T26" fmla="*/ 54 w 61"/>
                    <a:gd name="T27" fmla="*/ 52 h 53"/>
                    <a:gd name="T28" fmla="*/ 58 w 61"/>
                    <a:gd name="T29" fmla="*/ 50 h 53"/>
                    <a:gd name="T30" fmla="*/ 60 w 61"/>
                    <a:gd name="T31" fmla="*/ 43 h 53"/>
                    <a:gd name="T32" fmla="*/ 56 w 61"/>
                    <a:gd name="T33" fmla="*/ 41 h 53"/>
                    <a:gd name="T34" fmla="*/ 47 w 61"/>
                    <a:gd name="T35" fmla="*/ 32 h 53"/>
                    <a:gd name="T36" fmla="*/ 39 w 61"/>
                    <a:gd name="T37" fmla="*/ 23 h 53"/>
                    <a:gd name="T38" fmla="*/ 30 w 61"/>
                    <a:gd name="T39" fmla="*/ 11 h 53"/>
                    <a:gd name="T40" fmla="*/ 19 w 61"/>
                    <a:gd name="T41" fmla="*/ 3 h 53"/>
                    <a:gd name="T42" fmla="*/ 7 w 61"/>
                    <a:gd name="T43" fmla="*/ 1 h 53"/>
                    <a:gd name="T44" fmla="*/ 0 w 61"/>
                    <a:gd name="T45" fmla="*/ 0 h 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1"/>
                    <a:gd name="T70" fmla="*/ 0 h 53"/>
                    <a:gd name="T71" fmla="*/ 61 w 61"/>
                    <a:gd name="T72" fmla="*/ 53 h 5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1" h="53">
                      <a:moveTo>
                        <a:pt x="0" y="0"/>
                      </a:moveTo>
                      <a:lnTo>
                        <a:pt x="0" y="4"/>
                      </a:lnTo>
                      <a:lnTo>
                        <a:pt x="9" y="15"/>
                      </a:lnTo>
                      <a:lnTo>
                        <a:pt x="15" y="19"/>
                      </a:lnTo>
                      <a:lnTo>
                        <a:pt x="32" y="32"/>
                      </a:lnTo>
                      <a:lnTo>
                        <a:pt x="37" y="37"/>
                      </a:lnTo>
                      <a:lnTo>
                        <a:pt x="54" y="47"/>
                      </a:lnTo>
                      <a:lnTo>
                        <a:pt x="37" y="42"/>
                      </a:lnTo>
                      <a:lnTo>
                        <a:pt x="20" y="37"/>
                      </a:lnTo>
                      <a:lnTo>
                        <a:pt x="4" y="37"/>
                      </a:lnTo>
                      <a:lnTo>
                        <a:pt x="5" y="42"/>
                      </a:lnTo>
                      <a:lnTo>
                        <a:pt x="32" y="45"/>
                      </a:lnTo>
                      <a:lnTo>
                        <a:pt x="45" y="52"/>
                      </a:lnTo>
                      <a:lnTo>
                        <a:pt x="54" y="52"/>
                      </a:lnTo>
                      <a:lnTo>
                        <a:pt x="58" y="50"/>
                      </a:lnTo>
                      <a:lnTo>
                        <a:pt x="60" y="43"/>
                      </a:lnTo>
                      <a:lnTo>
                        <a:pt x="56" y="41"/>
                      </a:lnTo>
                      <a:lnTo>
                        <a:pt x="47" y="32"/>
                      </a:lnTo>
                      <a:lnTo>
                        <a:pt x="39" y="23"/>
                      </a:lnTo>
                      <a:lnTo>
                        <a:pt x="30" y="11"/>
                      </a:lnTo>
                      <a:lnTo>
                        <a:pt x="19" y="3"/>
                      </a:lnTo>
                      <a:lnTo>
                        <a:pt x="7" y="1"/>
                      </a:lnTo>
                      <a:lnTo>
                        <a:pt x="0"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50" name="Freeform 288"/>
                <p:cNvSpPr>
                  <a:spLocks/>
                </p:cNvSpPr>
                <p:nvPr/>
              </p:nvSpPr>
              <p:spPr bwMode="auto">
                <a:xfrm>
                  <a:off x="4717" y="2041"/>
                  <a:ext cx="55" cy="72"/>
                </a:xfrm>
                <a:custGeom>
                  <a:avLst/>
                  <a:gdLst>
                    <a:gd name="T0" fmla="*/ 10 w 55"/>
                    <a:gd name="T1" fmla="*/ 0 h 72"/>
                    <a:gd name="T2" fmla="*/ 3 w 55"/>
                    <a:gd name="T3" fmla="*/ 0 h 72"/>
                    <a:gd name="T4" fmla="*/ 0 w 55"/>
                    <a:gd name="T5" fmla="*/ 6 h 72"/>
                    <a:gd name="T6" fmla="*/ 0 w 55"/>
                    <a:gd name="T7" fmla="*/ 12 h 72"/>
                    <a:gd name="T8" fmla="*/ 5 w 55"/>
                    <a:gd name="T9" fmla="*/ 20 h 72"/>
                    <a:gd name="T10" fmla="*/ 11 w 55"/>
                    <a:gd name="T11" fmla="*/ 22 h 72"/>
                    <a:gd name="T12" fmla="*/ 24 w 55"/>
                    <a:gd name="T13" fmla="*/ 31 h 72"/>
                    <a:gd name="T14" fmla="*/ 35 w 55"/>
                    <a:gd name="T15" fmla="*/ 39 h 72"/>
                    <a:gd name="T16" fmla="*/ 43 w 55"/>
                    <a:gd name="T17" fmla="*/ 52 h 72"/>
                    <a:gd name="T18" fmla="*/ 51 w 55"/>
                    <a:gd name="T19" fmla="*/ 66 h 72"/>
                    <a:gd name="T20" fmla="*/ 54 w 55"/>
                    <a:gd name="T21" fmla="*/ 71 h 72"/>
                    <a:gd name="T22" fmla="*/ 51 w 55"/>
                    <a:gd name="T23" fmla="*/ 54 h 72"/>
                    <a:gd name="T24" fmla="*/ 50 w 55"/>
                    <a:gd name="T25" fmla="*/ 40 h 72"/>
                    <a:gd name="T26" fmla="*/ 44 w 55"/>
                    <a:gd name="T27" fmla="*/ 29 h 72"/>
                    <a:gd name="T28" fmla="*/ 38 w 55"/>
                    <a:gd name="T29" fmla="*/ 16 h 72"/>
                    <a:gd name="T30" fmla="*/ 18 w 55"/>
                    <a:gd name="T31" fmla="*/ 2 h 72"/>
                    <a:gd name="T32" fmla="*/ 10 w 55"/>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72"/>
                    <a:gd name="T53" fmla="*/ 55 w 55"/>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72">
                      <a:moveTo>
                        <a:pt x="10" y="0"/>
                      </a:moveTo>
                      <a:lnTo>
                        <a:pt x="3" y="0"/>
                      </a:lnTo>
                      <a:lnTo>
                        <a:pt x="0" y="6"/>
                      </a:lnTo>
                      <a:lnTo>
                        <a:pt x="0" y="12"/>
                      </a:lnTo>
                      <a:lnTo>
                        <a:pt x="5" y="20"/>
                      </a:lnTo>
                      <a:lnTo>
                        <a:pt x="11" y="22"/>
                      </a:lnTo>
                      <a:lnTo>
                        <a:pt x="24" y="31"/>
                      </a:lnTo>
                      <a:lnTo>
                        <a:pt x="35" y="39"/>
                      </a:lnTo>
                      <a:lnTo>
                        <a:pt x="43" y="52"/>
                      </a:lnTo>
                      <a:lnTo>
                        <a:pt x="51" y="66"/>
                      </a:lnTo>
                      <a:lnTo>
                        <a:pt x="54" y="71"/>
                      </a:lnTo>
                      <a:lnTo>
                        <a:pt x="51" y="54"/>
                      </a:lnTo>
                      <a:lnTo>
                        <a:pt x="50" y="40"/>
                      </a:lnTo>
                      <a:lnTo>
                        <a:pt x="44" y="29"/>
                      </a:lnTo>
                      <a:lnTo>
                        <a:pt x="38" y="16"/>
                      </a:lnTo>
                      <a:lnTo>
                        <a:pt x="18" y="2"/>
                      </a:lnTo>
                      <a:lnTo>
                        <a:pt x="10"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51" name="Freeform 289"/>
                <p:cNvSpPr>
                  <a:spLocks/>
                </p:cNvSpPr>
                <p:nvPr/>
              </p:nvSpPr>
              <p:spPr bwMode="auto">
                <a:xfrm>
                  <a:off x="4706" y="1961"/>
                  <a:ext cx="59" cy="39"/>
                </a:xfrm>
                <a:custGeom>
                  <a:avLst/>
                  <a:gdLst>
                    <a:gd name="T0" fmla="*/ 0 w 59"/>
                    <a:gd name="T1" fmla="*/ 38 h 39"/>
                    <a:gd name="T2" fmla="*/ 10 w 59"/>
                    <a:gd name="T3" fmla="*/ 30 h 39"/>
                    <a:gd name="T4" fmla="*/ 26 w 59"/>
                    <a:gd name="T5" fmla="*/ 24 h 39"/>
                    <a:gd name="T6" fmla="*/ 38 w 59"/>
                    <a:gd name="T7" fmla="*/ 22 h 39"/>
                    <a:gd name="T8" fmla="*/ 58 w 59"/>
                    <a:gd name="T9" fmla="*/ 0 h 39"/>
                    <a:gd name="T10" fmla="*/ 43 w 59"/>
                    <a:gd name="T11" fmla="*/ 8 h 39"/>
                    <a:gd name="T12" fmla="*/ 28 w 59"/>
                    <a:gd name="T13" fmla="*/ 14 h 39"/>
                    <a:gd name="T14" fmla="*/ 18 w 59"/>
                    <a:gd name="T15" fmla="*/ 19 h 39"/>
                    <a:gd name="T16" fmla="*/ 13 w 59"/>
                    <a:gd name="T17" fmla="*/ 24 h 39"/>
                    <a:gd name="T18" fmla="*/ 0 w 59"/>
                    <a:gd name="T19" fmla="*/ 38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39"/>
                    <a:gd name="T32" fmla="*/ 59 w 59"/>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39">
                      <a:moveTo>
                        <a:pt x="0" y="38"/>
                      </a:moveTo>
                      <a:lnTo>
                        <a:pt x="10" y="30"/>
                      </a:lnTo>
                      <a:lnTo>
                        <a:pt x="26" y="24"/>
                      </a:lnTo>
                      <a:lnTo>
                        <a:pt x="38" y="22"/>
                      </a:lnTo>
                      <a:lnTo>
                        <a:pt x="58" y="0"/>
                      </a:lnTo>
                      <a:lnTo>
                        <a:pt x="43" y="8"/>
                      </a:lnTo>
                      <a:lnTo>
                        <a:pt x="28" y="14"/>
                      </a:lnTo>
                      <a:lnTo>
                        <a:pt x="18" y="19"/>
                      </a:lnTo>
                      <a:lnTo>
                        <a:pt x="13" y="24"/>
                      </a:lnTo>
                      <a:lnTo>
                        <a:pt x="0" y="38"/>
                      </a:lnTo>
                    </a:path>
                  </a:pathLst>
                </a:custGeom>
                <a:solidFill>
                  <a:srgbClr val="E0E0E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52" name="Freeform 290"/>
                <p:cNvSpPr>
                  <a:spLocks/>
                </p:cNvSpPr>
                <p:nvPr/>
              </p:nvSpPr>
              <p:spPr bwMode="auto">
                <a:xfrm>
                  <a:off x="4657" y="2046"/>
                  <a:ext cx="31" cy="110"/>
                </a:xfrm>
                <a:custGeom>
                  <a:avLst/>
                  <a:gdLst>
                    <a:gd name="T0" fmla="*/ 0 w 31"/>
                    <a:gd name="T1" fmla="*/ 109 h 110"/>
                    <a:gd name="T2" fmla="*/ 15 w 31"/>
                    <a:gd name="T3" fmla="*/ 109 h 110"/>
                    <a:gd name="T4" fmla="*/ 19 w 31"/>
                    <a:gd name="T5" fmla="*/ 109 h 110"/>
                    <a:gd name="T6" fmla="*/ 19 w 31"/>
                    <a:gd name="T7" fmla="*/ 103 h 110"/>
                    <a:gd name="T8" fmla="*/ 22 w 31"/>
                    <a:gd name="T9" fmla="*/ 101 h 110"/>
                    <a:gd name="T10" fmla="*/ 27 w 31"/>
                    <a:gd name="T11" fmla="*/ 97 h 110"/>
                    <a:gd name="T12" fmla="*/ 25 w 31"/>
                    <a:gd name="T13" fmla="*/ 91 h 110"/>
                    <a:gd name="T14" fmla="*/ 25 w 31"/>
                    <a:gd name="T15" fmla="*/ 87 h 110"/>
                    <a:gd name="T16" fmla="*/ 28 w 31"/>
                    <a:gd name="T17" fmla="*/ 81 h 110"/>
                    <a:gd name="T18" fmla="*/ 28 w 31"/>
                    <a:gd name="T19" fmla="*/ 74 h 110"/>
                    <a:gd name="T20" fmla="*/ 25 w 31"/>
                    <a:gd name="T21" fmla="*/ 65 h 110"/>
                    <a:gd name="T22" fmla="*/ 25 w 31"/>
                    <a:gd name="T23" fmla="*/ 48 h 110"/>
                    <a:gd name="T24" fmla="*/ 30 w 31"/>
                    <a:gd name="T25" fmla="*/ 32 h 110"/>
                    <a:gd name="T26" fmla="*/ 28 w 31"/>
                    <a:gd name="T27" fmla="*/ 20 h 110"/>
                    <a:gd name="T28" fmla="*/ 28 w 31"/>
                    <a:gd name="T29" fmla="*/ 0 h 110"/>
                    <a:gd name="T30" fmla="*/ 19 w 31"/>
                    <a:gd name="T31" fmla="*/ 30 h 110"/>
                    <a:gd name="T32" fmla="*/ 10 w 31"/>
                    <a:gd name="T33" fmla="*/ 58 h 110"/>
                    <a:gd name="T34" fmla="*/ 6 w 31"/>
                    <a:gd name="T35" fmla="*/ 89 h 110"/>
                    <a:gd name="T36" fmla="*/ 0 w 31"/>
                    <a:gd name="T37" fmla="*/ 109 h 1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110"/>
                    <a:gd name="T59" fmla="*/ 31 w 31"/>
                    <a:gd name="T60" fmla="*/ 110 h 1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110">
                      <a:moveTo>
                        <a:pt x="0" y="109"/>
                      </a:moveTo>
                      <a:lnTo>
                        <a:pt x="15" y="109"/>
                      </a:lnTo>
                      <a:lnTo>
                        <a:pt x="19" y="109"/>
                      </a:lnTo>
                      <a:lnTo>
                        <a:pt x="19" y="103"/>
                      </a:lnTo>
                      <a:lnTo>
                        <a:pt x="22" y="101"/>
                      </a:lnTo>
                      <a:lnTo>
                        <a:pt x="27" y="97"/>
                      </a:lnTo>
                      <a:lnTo>
                        <a:pt x="25" y="91"/>
                      </a:lnTo>
                      <a:lnTo>
                        <a:pt x="25" y="87"/>
                      </a:lnTo>
                      <a:lnTo>
                        <a:pt x="28" y="81"/>
                      </a:lnTo>
                      <a:lnTo>
                        <a:pt x="28" y="74"/>
                      </a:lnTo>
                      <a:lnTo>
                        <a:pt x="25" y="65"/>
                      </a:lnTo>
                      <a:lnTo>
                        <a:pt x="25" y="48"/>
                      </a:lnTo>
                      <a:lnTo>
                        <a:pt x="30" y="32"/>
                      </a:lnTo>
                      <a:lnTo>
                        <a:pt x="28" y="20"/>
                      </a:lnTo>
                      <a:lnTo>
                        <a:pt x="28" y="0"/>
                      </a:lnTo>
                      <a:lnTo>
                        <a:pt x="19" y="30"/>
                      </a:lnTo>
                      <a:lnTo>
                        <a:pt x="10" y="58"/>
                      </a:lnTo>
                      <a:lnTo>
                        <a:pt x="6" y="89"/>
                      </a:lnTo>
                      <a:lnTo>
                        <a:pt x="0" y="109"/>
                      </a:lnTo>
                    </a:path>
                  </a:pathLst>
                </a:custGeom>
                <a:solidFill>
                  <a:srgbClr val="E0E0E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53" name="Freeform 291"/>
                <p:cNvSpPr>
                  <a:spLocks/>
                </p:cNvSpPr>
                <p:nvPr/>
              </p:nvSpPr>
              <p:spPr bwMode="auto">
                <a:xfrm>
                  <a:off x="4712" y="2173"/>
                  <a:ext cx="58" cy="15"/>
                </a:xfrm>
                <a:custGeom>
                  <a:avLst/>
                  <a:gdLst>
                    <a:gd name="T0" fmla="*/ 46 w 58"/>
                    <a:gd name="T1" fmla="*/ 7 h 15"/>
                    <a:gd name="T2" fmla="*/ 32 w 58"/>
                    <a:gd name="T3" fmla="*/ 3 h 15"/>
                    <a:gd name="T4" fmla="*/ 21 w 58"/>
                    <a:gd name="T5" fmla="*/ 1 h 15"/>
                    <a:gd name="T6" fmla="*/ 6 w 58"/>
                    <a:gd name="T7" fmla="*/ 0 h 15"/>
                    <a:gd name="T8" fmla="*/ 0 w 58"/>
                    <a:gd name="T9" fmla="*/ 1 h 15"/>
                    <a:gd name="T10" fmla="*/ 3 w 58"/>
                    <a:gd name="T11" fmla="*/ 6 h 15"/>
                    <a:gd name="T12" fmla="*/ 8 w 58"/>
                    <a:gd name="T13" fmla="*/ 10 h 15"/>
                    <a:gd name="T14" fmla="*/ 23 w 58"/>
                    <a:gd name="T15" fmla="*/ 11 h 15"/>
                    <a:gd name="T16" fmla="*/ 43 w 58"/>
                    <a:gd name="T17" fmla="*/ 14 h 15"/>
                    <a:gd name="T18" fmla="*/ 57 w 58"/>
                    <a:gd name="T19" fmla="*/ 13 h 15"/>
                    <a:gd name="T20" fmla="*/ 46 w 58"/>
                    <a:gd name="T21" fmla="*/ 7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15"/>
                    <a:gd name="T35" fmla="*/ 58 w 58"/>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15">
                      <a:moveTo>
                        <a:pt x="46" y="7"/>
                      </a:moveTo>
                      <a:lnTo>
                        <a:pt x="32" y="3"/>
                      </a:lnTo>
                      <a:lnTo>
                        <a:pt x="21" y="1"/>
                      </a:lnTo>
                      <a:lnTo>
                        <a:pt x="6" y="0"/>
                      </a:lnTo>
                      <a:lnTo>
                        <a:pt x="0" y="1"/>
                      </a:lnTo>
                      <a:lnTo>
                        <a:pt x="3" y="6"/>
                      </a:lnTo>
                      <a:lnTo>
                        <a:pt x="8" y="10"/>
                      </a:lnTo>
                      <a:lnTo>
                        <a:pt x="23" y="11"/>
                      </a:lnTo>
                      <a:lnTo>
                        <a:pt x="43" y="14"/>
                      </a:lnTo>
                      <a:lnTo>
                        <a:pt x="57" y="13"/>
                      </a:lnTo>
                      <a:lnTo>
                        <a:pt x="46" y="7"/>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54" name="Freeform 292"/>
                <p:cNvSpPr>
                  <a:spLocks/>
                </p:cNvSpPr>
                <p:nvPr/>
              </p:nvSpPr>
              <p:spPr bwMode="auto">
                <a:xfrm>
                  <a:off x="4657" y="2186"/>
                  <a:ext cx="32" cy="42"/>
                </a:xfrm>
                <a:custGeom>
                  <a:avLst/>
                  <a:gdLst>
                    <a:gd name="T0" fmla="*/ 15 w 32"/>
                    <a:gd name="T1" fmla="*/ 11 h 42"/>
                    <a:gd name="T2" fmla="*/ 10 w 32"/>
                    <a:gd name="T3" fmla="*/ 2 h 42"/>
                    <a:gd name="T4" fmla="*/ 4 w 32"/>
                    <a:gd name="T5" fmla="*/ 0 h 42"/>
                    <a:gd name="T6" fmla="*/ 0 w 32"/>
                    <a:gd name="T7" fmla="*/ 2 h 42"/>
                    <a:gd name="T8" fmla="*/ 0 w 32"/>
                    <a:gd name="T9" fmla="*/ 6 h 42"/>
                    <a:gd name="T10" fmla="*/ 3 w 32"/>
                    <a:gd name="T11" fmla="*/ 14 h 42"/>
                    <a:gd name="T12" fmla="*/ 7 w 32"/>
                    <a:gd name="T13" fmla="*/ 22 h 42"/>
                    <a:gd name="T14" fmla="*/ 14 w 32"/>
                    <a:gd name="T15" fmla="*/ 28 h 42"/>
                    <a:gd name="T16" fmla="*/ 21 w 32"/>
                    <a:gd name="T17" fmla="*/ 34 h 42"/>
                    <a:gd name="T18" fmla="*/ 31 w 32"/>
                    <a:gd name="T19" fmla="*/ 41 h 42"/>
                    <a:gd name="T20" fmla="*/ 21 w 32"/>
                    <a:gd name="T21" fmla="*/ 28 h 42"/>
                    <a:gd name="T22" fmla="*/ 17 w 32"/>
                    <a:gd name="T23" fmla="*/ 20 h 42"/>
                    <a:gd name="T24" fmla="*/ 15 w 32"/>
                    <a:gd name="T25" fmla="*/ 11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42"/>
                    <a:gd name="T41" fmla="*/ 32 w 32"/>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42">
                      <a:moveTo>
                        <a:pt x="15" y="11"/>
                      </a:moveTo>
                      <a:lnTo>
                        <a:pt x="10" y="2"/>
                      </a:lnTo>
                      <a:lnTo>
                        <a:pt x="4" y="0"/>
                      </a:lnTo>
                      <a:lnTo>
                        <a:pt x="0" y="2"/>
                      </a:lnTo>
                      <a:lnTo>
                        <a:pt x="0" y="6"/>
                      </a:lnTo>
                      <a:lnTo>
                        <a:pt x="3" y="14"/>
                      </a:lnTo>
                      <a:lnTo>
                        <a:pt x="7" y="22"/>
                      </a:lnTo>
                      <a:lnTo>
                        <a:pt x="14" y="28"/>
                      </a:lnTo>
                      <a:lnTo>
                        <a:pt x="21" y="34"/>
                      </a:lnTo>
                      <a:lnTo>
                        <a:pt x="31" y="41"/>
                      </a:lnTo>
                      <a:lnTo>
                        <a:pt x="21" y="28"/>
                      </a:lnTo>
                      <a:lnTo>
                        <a:pt x="17" y="20"/>
                      </a:lnTo>
                      <a:lnTo>
                        <a:pt x="15" y="1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55" name="Freeform 293"/>
                <p:cNvSpPr>
                  <a:spLocks/>
                </p:cNvSpPr>
                <p:nvPr/>
              </p:nvSpPr>
              <p:spPr bwMode="auto">
                <a:xfrm>
                  <a:off x="4723" y="1924"/>
                  <a:ext cx="87" cy="51"/>
                </a:xfrm>
                <a:custGeom>
                  <a:avLst/>
                  <a:gdLst>
                    <a:gd name="T0" fmla="*/ 0 w 87"/>
                    <a:gd name="T1" fmla="*/ 50 h 51"/>
                    <a:gd name="T2" fmla="*/ 2 w 87"/>
                    <a:gd name="T3" fmla="*/ 29 h 51"/>
                    <a:gd name="T4" fmla="*/ 20 w 87"/>
                    <a:gd name="T5" fmla="*/ 22 h 51"/>
                    <a:gd name="T6" fmla="*/ 45 w 87"/>
                    <a:gd name="T7" fmla="*/ 13 h 51"/>
                    <a:gd name="T8" fmla="*/ 64 w 87"/>
                    <a:gd name="T9" fmla="*/ 6 h 51"/>
                    <a:gd name="T10" fmla="*/ 80 w 87"/>
                    <a:gd name="T11" fmla="*/ 0 h 51"/>
                    <a:gd name="T12" fmla="*/ 86 w 87"/>
                    <a:gd name="T13" fmla="*/ 15 h 51"/>
                    <a:gd name="T14" fmla="*/ 70 w 87"/>
                    <a:gd name="T15" fmla="*/ 22 h 51"/>
                    <a:gd name="T16" fmla="*/ 51 w 87"/>
                    <a:gd name="T17" fmla="*/ 29 h 51"/>
                    <a:gd name="T18" fmla="*/ 38 w 87"/>
                    <a:gd name="T19" fmla="*/ 32 h 51"/>
                    <a:gd name="T20" fmla="*/ 20 w 87"/>
                    <a:gd name="T21" fmla="*/ 42 h 51"/>
                    <a:gd name="T22" fmla="*/ 0 w 87"/>
                    <a:gd name="T23" fmla="*/ 50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51"/>
                    <a:gd name="T38" fmla="*/ 87 w 87"/>
                    <a:gd name="T39" fmla="*/ 51 h 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51">
                      <a:moveTo>
                        <a:pt x="0" y="50"/>
                      </a:moveTo>
                      <a:lnTo>
                        <a:pt x="2" y="29"/>
                      </a:lnTo>
                      <a:lnTo>
                        <a:pt x="20" y="22"/>
                      </a:lnTo>
                      <a:lnTo>
                        <a:pt x="45" y="13"/>
                      </a:lnTo>
                      <a:lnTo>
                        <a:pt x="64" y="6"/>
                      </a:lnTo>
                      <a:lnTo>
                        <a:pt x="80" y="0"/>
                      </a:lnTo>
                      <a:lnTo>
                        <a:pt x="86" y="15"/>
                      </a:lnTo>
                      <a:lnTo>
                        <a:pt x="70" y="22"/>
                      </a:lnTo>
                      <a:lnTo>
                        <a:pt x="51" y="29"/>
                      </a:lnTo>
                      <a:lnTo>
                        <a:pt x="38" y="32"/>
                      </a:lnTo>
                      <a:lnTo>
                        <a:pt x="20" y="42"/>
                      </a:lnTo>
                      <a:lnTo>
                        <a:pt x="0" y="50"/>
                      </a:lnTo>
                    </a:path>
                  </a:pathLst>
                </a:custGeom>
                <a:solidFill>
                  <a:srgbClr val="E0E0E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grpSp>
          <p:nvGrpSpPr>
            <p:cNvPr id="7724" name="Group 294"/>
            <p:cNvGrpSpPr>
              <a:grpSpLocks/>
            </p:cNvGrpSpPr>
            <p:nvPr/>
          </p:nvGrpSpPr>
          <p:grpSpPr bwMode="auto">
            <a:xfrm>
              <a:off x="4728" y="2203"/>
              <a:ext cx="199" cy="268"/>
              <a:chOff x="4728" y="2203"/>
              <a:chExt cx="199" cy="268"/>
            </a:xfrm>
          </p:grpSpPr>
          <p:sp>
            <p:nvSpPr>
              <p:cNvPr id="7725" name="Freeform 295"/>
              <p:cNvSpPr>
                <a:spLocks/>
              </p:cNvSpPr>
              <p:nvPr/>
            </p:nvSpPr>
            <p:spPr bwMode="auto">
              <a:xfrm>
                <a:off x="4728" y="2203"/>
                <a:ext cx="199" cy="268"/>
              </a:xfrm>
              <a:custGeom>
                <a:avLst/>
                <a:gdLst>
                  <a:gd name="T0" fmla="*/ 89 w 199"/>
                  <a:gd name="T1" fmla="*/ 39 h 268"/>
                  <a:gd name="T2" fmla="*/ 125 w 199"/>
                  <a:gd name="T3" fmla="*/ 35 h 268"/>
                  <a:gd name="T4" fmla="*/ 146 w 199"/>
                  <a:gd name="T5" fmla="*/ 30 h 268"/>
                  <a:gd name="T6" fmla="*/ 153 w 199"/>
                  <a:gd name="T7" fmla="*/ 20 h 268"/>
                  <a:gd name="T8" fmla="*/ 153 w 199"/>
                  <a:gd name="T9" fmla="*/ 11 h 268"/>
                  <a:gd name="T10" fmla="*/ 159 w 199"/>
                  <a:gd name="T11" fmla="*/ 3 h 268"/>
                  <a:gd name="T12" fmla="*/ 180 w 199"/>
                  <a:gd name="T13" fmla="*/ 0 h 268"/>
                  <a:gd name="T14" fmla="*/ 198 w 199"/>
                  <a:gd name="T15" fmla="*/ 2 h 268"/>
                  <a:gd name="T16" fmla="*/ 176 w 199"/>
                  <a:gd name="T17" fmla="*/ 207 h 268"/>
                  <a:gd name="T18" fmla="*/ 159 w 199"/>
                  <a:gd name="T19" fmla="*/ 228 h 268"/>
                  <a:gd name="T20" fmla="*/ 140 w 199"/>
                  <a:gd name="T21" fmla="*/ 245 h 268"/>
                  <a:gd name="T22" fmla="*/ 110 w 199"/>
                  <a:gd name="T23" fmla="*/ 260 h 268"/>
                  <a:gd name="T24" fmla="*/ 78 w 199"/>
                  <a:gd name="T25" fmla="*/ 263 h 268"/>
                  <a:gd name="T26" fmla="*/ 33 w 199"/>
                  <a:gd name="T27" fmla="*/ 267 h 268"/>
                  <a:gd name="T28" fmla="*/ 6 w 199"/>
                  <a:gd name="T29" fmla="*/ 263 h 268"/>
                  <a:gd name="T30" fmla="*/ 0 w 199"/>
                  <a:gd name="T31" fmla="*/ 248 h 268"/>
                  <a:gd name="T32" fmla="*/ 4 w 199"/>
                  <a:gd name="T33" fmla="*/ 230 h 268"/>
                  <a:gd name="T34" fmla="*/ 23 w 199"/>
                  <a:gd name="T35" fmla="*/ 171 h 268"/>
                  <a:gd name="T36" fmla="*/ 38 w 199"/>
                  <a:gd name="T37" fmla="*/ 115 h 268"/>
                  <a:gd name="T38" fmla="*/ 46 w 199"/>
                  <a:gd name="T39" fmla="*/ 71 h 268"/>
                  <a:gd name="T40" fmla="*/ 46 w 199"/>
                  <a:gd name="T41" fmla="*/ 58 h 268"/>
                  <a:gd name="T42" fmla="*/ 55 w 199"/>
                  <a:gd name="T43" fmla="*/ 43 h 268"/>
                  <a:gd name="T44" fmla="*/ 66 w 199"/>
                  <a:gd name="T45" fmla="*/ 39 h 268"/>
                  <a:gd name="T46" fmla="*/ 89 w 199"/>
                  <a:gd name="T47" fmla="*/ 39 h 2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9"/>
                  <a:gd name="T73" fmla="*/ 0 h 268"/>
                  <a:gd name="T74" fmla="*/ 199 w 199"/>
                  <a:gd name="T75" fmla="*/ 268 h 2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9" h="268">
                    <a:moveTo>
                      <a:pt x="89" y="39"/>
                    </a:moveTo>
                    <a:lnTo>
                      <a:pt x="125" y="35"/>
                    </a:lnTo>
                    <a:lnTo>
                      <a:pt x="146" y="30"/>
                    </a:lnTo>
                    <a:lnTo>
                      <a:pt x="153" y="20"/>
                    </a:lnTo>
                    <a:lnTo>
                      <a:pt x="153" y="11"/>
                    </a:lnTo>
                    <a:lnTo>
                      <a:pt x="159" y="3"/>
                    </a:lnTo>
                    <a:lnTo>
                      <a:pt x="180" y="0"/>
                    </a:lnTo>
                    <a:lnTo>
                      <a:pt x="198" y="2"/>
                    </a:lnTo>
                    <a:lnTo>
                      <a:pt x="176" y="207"/>
                    </a:lnTo>
                    <a:lnTo>
                      <a:pt x="159" y="228"/>
                    </a:lnTo>
                    <a:lnTo>
                      <a:pt x="140" y="245"/>
                    </a:lnTo>
                    <a:lnTo>
                      <a:pt x="110" y="260"/>
                    </a:lnTo>
                    <a:lnTo>
                      <a:pt x="78" y="263"/>
                    </a:lnTo>
                    <a:lnTo>
                      <a:pt x="33" y="267"/>
                    </a:lnTo>
                    <a:lnTo>
                      <a:pt x="6" y="263"/>
                    </a:lnTo>
                    <a:lnTo>
                      <a:pt x="0" y="248"/>
                    </a:lnTo>
                    <a:lnTo>
                      <a:pt x="4" y="230"/>
                    </a:lnTo>
                    <a:lnTo>
                      <a:pt x="23" y="171"/>
                    </a:lnTo>
                    <a:lnTo>
                      <a:pt x="38" y="115"/>
                    </a:lnTo>
                    <a:lnTo>
                      <a:pt x="46" y="71"/>
                    </a:lnTo>
                    <a:lnTo>
                      <a:pt x="46" y="58"/>
                    </a:lnTo>
                    <a:lnTo>
                      <a:pt x="55" y="43"/>
                    </a:lnTo>
                    <a:lnTo>
                      <a:pt x="66" y="39"/>
                    </a:lnTo>
                    <a:lnTo>
                      <a:pt x="89" y="39"/>
                    </a:lnTo>
                  </a:path>
                </a:pathLst>
              </a:custGeom>
              <a:solidFill>
                <a:srgbClr val="40404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26" name="Freeform 296"/>
              <p:cNvSpPr>
                <a:spLocks/>
              </p:cNvSpPr>
              <p:nvPr/>
            </p:nvSpPr>
            <p:spPr bwMode="auto">
              <a:xfrm>
                <a:off x="4751" y="2216"/>
                <a:ext cx="163" cy="238"/>
              </a:xfrm>
              <a:custGeom>
                <a:avLst/>
                <a:gdLst>
                  <a:gd name="T0" fmla="*/ 57 w 163"/>
                  <a:gd name="T1" fmla="*/ 47 h 238"/>
                  <a:gd name="T2" fmla="*/ 88 w 163"/>
                  <a:gd name="T3" fmla="*/ 45 h 238"/>
                  <a:gd name="T4" fmla="*/ 119 w 163"/>
                  <a:gd name="T5" fmla="*/ 40 h 238"/>
                  <a:gd name="T6" fmla="*/ 138 w 163"/>
                  <a:gd name="T7" fmla="*/ 31 h 238"/>
                  <a:gd name="T8" fmla="*/ 150 w 163"/>
                  <a:gd name="T9" fmla="*/ 21 h 238"/>
                  <a:gd name="T10" fmla="*/ 162 w 163"/>
                  <a:gd name="T11" fmla="*/ 0 h 238"/>
                  <a:gd name="T12" fmla="*/ 142 w 163"/>
                  <a:gd name="T13" fmla="*/ 182 h 238"/>
                  <a:gd name="T14" fmla="*/ 128 w 163"/>
                  <a:gd name="T15" fmla="*/ 198 h 238"/>
                  <a:gd name="T16" fmla="*/ 113 w 163"/>
                  <a:gd name="T17" fmla="*/ 215 h 238"/>
                  <a:gd name="T18" fmla="*/ 93 w 163"/>
                  <a:gd name="T19" fmla="*/ 226 h 238"/>
                  <a:gd name="T20" fmla="*/ 77 w 163"/>
                  <a:gd name="T21" fmla="*/ 231 h 238"/>
                  <a:gd name="T22" fmla="*/ 57 w 163"/>
                  <a:gd name="T23" fmla="*/ 233 h 238"/>
                  <a:gd name="T24" fmla="*/ 38 w 163"/>
                  <a:gd name="T25" fmla="*/ 237 h 238"/>
                  <a:gd name="T26" fmla="*/ 16 w 163"/>
                  <a:gd name="T27" fmla="*/ 237 h 238"/>
                  <a:gd name="T28" fmla="*/ 6 w 163"/>
                  <a:gd name="T29" fmla="*/ 233 h 238"/>
                  <a:gd name="T30" fmla="*/ 0 w 163"/>
                  <a:gd name="T31" fmla="*/ 226 h 238"/>
                  <a:gd name="T32" fmla="*/ 4 w 163"/>
                  <a:gd name="T33" fmla="*/ 211 h 238"/>
                  <a:gd name="T34" fmla="*/ 18 w 163"/>
                  <a:gd name="T35" fmla="*/ 180 h 238"/>
                  <a:gd name="T36" fmla="*/ 41 w 163"/>
                  <a:gd name="T37" fmla="*/ 71 h 238"/>
                  <a:gd name="T38" fmla="*/ 45 w 163"/>
                  <a:gd name="T39" fmla="*/ 56 h 238"/>
                  <a:gd name="T40" fmla="*/ 57 w 163"/>
                  <a:gd name="T41" fmla="*/ 47 h 2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238"/>
                  <a:gd name="T65" fmla="*/ 163 w 163"/>
                  <a:gd name="T66" fmla="*/ 238 h 2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238">
                    <a:moveTo>
                      <a:pt x="57" y="47"/>
                    </a:moveTo>
                    <a:lnTo>
                      <a:pt x="88" y="45"/>
                    </a:lnTo>
                    <a:lnTo>
                      <a:pt x="119" y="40"/>
                    </a:lnTo>
                    <a:lnTo>
                      <a:pt x="138" y="31"/>
                    </a:lnTo>
                    <a:lnTo>
                      <a:pt x="150" y="21"/>
                    </a:lnTo>
                    <a:lnTo>
                      <a:pt x="162" y="0"/>
                    </a:lnTo>
                    <a:lnTo>
                      <a:pt x="142" y="182"/>
                    </a:lnTo>
                    <a:lnTo>
                      <a:pt x="128" y="198"/>
                    </a:lnTo>
                    <a:lnTo>
                      <a:pt x="113" y="215"/>
                    </a:lnTo>
                    <a:lnTo>
                      <a:pt x="93" y="226"/>
                    </a:lnTo>
                    <a:lnTo>
                      <a:pt x="77" y="231"/>
                    </a:lnTo>
                    <a:lnTo>
                      <a:pt x="57" y="233"/>
                    </a:lnTo>
                    <a:lnTo>
                      <a:pt x="38" y="237"/>
                    </a:lnTo>
                    <a:lnTo>
                      <a:pt x="16" y="237"/>
                    </a:lnTo>
                    <a:lnTo>
                      <a:pt x="6" y="233"/>
                    </a:lnTo>
                    <a:lnTo>
                      <a:pt x="0" y="226"/>
                    </a:lnTo>
                    <a:lnTo>
                      <a:pt x="4" y="211"/>
                    </a:lnTo>
                    <a:lnTo>
                      <a:pt x="18" y="180"/>
                    </a:lnTo>
                    <a:lnTo>
                      <a:pt x="41" y="71"/>
                    </a:lnTo>
                    <a:lnTo>
                      <a:pt x="45" y="56"/>
                    </a:lnTo>
                    <a:lnTo>
                      <a:pt x="57" y="47"/>
                    </a:lnTo>
                  </a:path>
                </a:pathLst>
              </a:custGeom>
              <a:solidFill>
                <a:srgbClr val="60606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grpSp>
        <p:nvGrpSpPr>
          <p:cNvPr id="7174" name="Group 297"/>
          <p:cNvGrpSpPr>
            <a:grpSpLocks/>
          </p:cNvGrpSpPr>
          <p:nvPr/>
        </p:nvGrpSpPr>
        <p:grpSpPr bwMode="auto">
          <a:xfrm>
            <a:off x="6351588" y="1125538"/>
            <a:ext cx="1709737" cy="790575"/>
            <a:chOff x="4319" y="697"/>
            <a:chExt cx="1077" cy="498"/>
          </a:xfrm>
        </p:grpSpPr>
        <p:sp>
          <p:nvSpPr>
            <p:cNvPr id="7627" name="Freeform 298"/>
            <p:cNvSpPr>
              <a:spLocks/>
            </p:cNvSpPr>
            <p:nvPr/>
          </p:nvSpPr>
          <p:spPr bwMode="auto">
            <a:xfrm>
              <a:off x="4749" y="1046"/>
              <a:ext cx="3" cy="27"/>
            </a:xfrm>
            <a:custGeom>
              <a:avLst/>
              <a:gdLst>
                <a:gd name="T0" fmla="*/ 2 w 3"/>
                <a:gd name="T1" fmla="*/ 8 h 27"/>
                <a:gd name="T2" fmla="*/ 2 w 3"/>
                <a:gd name="T3" fmla="*/ 26 h 27"/>
                <a:gd name="T4" fmla="*/ 0 w 3"/>
                <a:gd name="T5" fmla="*/ 24 h 27"/>
                <a:gd name="T6" fmla="*/ 0 w 3"/>
                <a:gd name="T7" fmla="*/ 0 h 27"/>
                <a:gd name="T8" fmla="*/ 2 w 3"/>
                <a:gd name="T9" fmla="*/ 8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2" y="8"/>
                  </a:moveTo>
                  <a:lnTo>
                    <a:pt x="2" y="26"/>
                  </a:lnTo>
                  <a:lnTo>
                    <a:pt x="0" y="24"/>
                  </a:lnTo>
                  <a:lnTo>
                    <a:pt x="0" y="0"/>
                  </a:lnTo>
                  <a:lnTo>
                    <a:pt x="2" y="8"/>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nvGrpSpPr>
            <p:cNvPr id="7628" name="Group 299"/>
            <p:cNvGrpSpPr>
              <a:grpSpLocks/>
            </p:cNvGrpSpPr>
            <p:nvPr/>
          </p:nvGrpSpPr>
          <p:grpSpPr bwMode="auto">
            <a:xfrm>
              <a:off x="4319" y="697"/>
              <a:ext cx="1077" cy="498"/>
              <a:chOff x="4319" y="697"/>
              <a:chExt cx="1077" cy="498"/>
            </a:xfrm>
          </p:grpSpPr>
          <p:grpSp>
            <p:nvGrpSpPr>
              <p:cNvPr id="7629" name="Group 300"/>
              <p:cNvGrpSpPr>
                <a:grpSpLocks/>
              </p:cNvGrpSpPr>
              <p:nvPr/>
            </p:nvGrpSpPr>
            <p:grpSpPr bwMode="auto">
              <a:xfrm>
                <a:off x="4319" y="697"/>
                <a:ext cx="827" cy="448"/>
                <a:chOff x="4319" y="697"/>
                <a:chExt cx="827" cy="448"/>
              </a:xfrm>
            </p:grpSpPr>
            <p:sp>
              <p:nvSpPr>
                <p:cNvPr id="7690" name="Freeform 301"/>
                <p:cNvSpPr>
                  <a:spLocks/>
                </p:cNvSpPr>
                <p:nvPr/>
              </p:nvSpPr>
              <p:spPr bwMode="auto">
                <a:xfrm>
                  <a:off x="4321" y="792"/>
                  <a:ext cx="825" cy="353"/>
                </a:xfrm>
                <a:custGeom>
                  <a:avLst/>
                  <a:gdLst>
                    <a:gd name="T0" fmla="*/ 824 w 825"/>
                    <a:gd name="T1" fmla="*/ 0 h 353"/>
                    <a:gd name="T2" fmla="*/ 824 w 825"/>
                    <a:gd name="T3" fmla="*/ 352 h 353"/>
                    <a:gd name="T4" fmla="*/ 32 w 825"/>
                    <a:gd name="T5" fmla="*/ 352 h 353"/>
                    <a:gd name="T6" fmla="*/ 32 w 825"/>
                    <a:gd name="T7" fmla="*/ 287 h 353"/>
                    <a:gd name="T8" fmla="*/ 15 w 825"/>
                    <a:gd name="T9" fmla="*/ 282 h 353"/>
                    <a:gd name="T10" fmla="*/ 15 w 825"/>
                    <a:gd name="T11" fmla="*/ 238 h 353"/>
                    <a:gd name="T12" fmla="*/ 0 w 825"/>
                    <a:gd name="T13" fmla="*/ 232 h 353"/>
                    <a:gd name="T14" fmla="*/ 824 w 825"/>
                    <a:gd name="T15" fmla="*/ 0 h 353"/>
                    <a:gd name="T16" fmla="*/ 0 60000 65536"/>
                    <a:gd name="T17" fmla="*/ 0 60000 65536"/>
                    <a:gd name="T18" fmla="*/ 0 60000 65536"/>
                    <a:gd name="T19" fmla="*/ 0 60000 65536"/>
                    <a:gd name="T20" fmla="*/ 0 60000 65536"/>
                    <a:gd name="T21" fmla="*/ 0 60000 65536"/>
                    <a:gd name="T22" fmla="*/ 0 60000 65536"/>
                    <a:gd name="T23" fmla="*/ 0 60000 65536"/>
                    <a:gd name="T24" fmla="*/ 0 w 825"/>
                    <a:gd name="T25" fmla="*/ 0 h 353"/>
                    <a:gd name="T26" fmla="*/ 825 w 825"/>
                    <a:gd name="T27" fmla="*/ 353 h 3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5" h="353">
                      <a:moveTo>
                        <a:pt x="824" y="0"/>
                      </a:moveTo>
                      <a:lnTo>
                        <a:pt x="824" y="352"/>
                      </a:lnTo>
                      <a:lnTo>
                        <a:pt x="32" y="352"/>
                      </a:lnTo>
                      <a:lnTo>
                        <a:pt x="32" y="287"/>
                      </a:lnTo>
                      <a:lnTo>
                        <a:pt x="15" y="282"/>
                      </a:lnTo>
                      <a:lnTo>
                        <a:pt x="15" y="238"/>
                      </a:lnTo>
                      <a:lnTo>
                        <a:pt x="0" y="232"/>
                      </a:lnTo>
                      <a:lnTo>
                        <a:pt x="824"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nvGrpSpPr>
                <p:cNvPr id="7691" name="Group 302"/>
                <p:cNvGrpSpPr>
                  <a:grpSpLocks/>
                </p:cNvGrpSpPr>
                <p:nvPr/>
              </p:nvGrpSpPr>
              <p:grpSpPr bwMode="auto">
                <a:xfrm>
                  <a:off x="4389" y="1078"/>
                  <a:ext cx="44" cy="18"/>
                  <a:chOff x="4389" y="1078"/>
                  <a:chExt cx="44" cy="18"/>
                </a:xfrm>
              </p:grpSpPr>
              <p:sp>
                <p:nvSpPr>
                  <p:cNvPr id="7716" name="Oval 303"/>
                  <p:cNvSpPr>
                    <a:spLocks noChangeArrowheads="1"/>
                  </p:cNvSpPr>
                  <p:nvPr/>
                </p:nvSpPr>
                <p:spPr bwMode="auto">
                  <a:xfrm>
                    <a:off x="4432" y="1078"/>
                    <a:ext cx="1" cy="15"/>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717" name="Oval 304"/>
                  <p:cNvSpPr>
                    <a:spLocks noChangeArrowheads="1"/>
                  </p:cNvSpPr>
                  <p:nvPr/>
                </p:nvSpPr>
                <p:spPr bwMode="auto">
                  <a:xfrm>
                    <a:off x="4423" y="1078"/>
                    <a:ext cx="1" cy="17"/>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718" name="Oval 305"/>
                  <p:cNvSpPr>
                    <a:spLocks noChangeArrowheads="1"/>
                  </p:cNvSpPr>
                  <p:nvPr/>
                </p:nvSpPr>
                <p:spPr bwMode="auto">
                  <a:xfrm flipH="1">
                    <a:off x="4413" y="1078"/>
                    <a:ext cx="1" cy="17"/>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719" name="Oval 306"/>
                  <p:cNvSpPr>
                    <a:spLocks noChangeArrowheads="1"/>
                  </p:cNvSpPr>
                  <p:nvPr/>
                </p:nvSpPr>
                <p:spPr bwMode="auto">
                  <a:xfrm>
                    <a:off x="4406" y="1080"/>
                    <a:ext cx="1" cy="15"/>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720" name="Oval 307"/>
                  <p:cNvSpPr>
                    <a:spLocks noChangeArrowheads="1"/>
                  </p:cNvSpPr>
                  <p:nvPr/>
                </p:nvSpPr>
                <p:spPr bwMode="auto">
                  <a:xfrm flipH="1">
                    <a:off x="4396" y="1080"/>
                    <a:ext cx="1" cy="1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721" name="Oval 308"/>
                  <p:cNvSpPr>
                    <a:spLocks noChangeArrowheads="1"/>
                  </p:cNvSpPr>
                  <p:nvPr/>
                </p:nvSpPr>
                <p:spPr bwMode="auto">
                  <a:xfrm>
                    <a:off x="4389" y="1080"/>
                    <a:ext cx="1" cy="1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692" name="Group 309"/>
                <p:cNvGrpSpPr>
                  <a:grpSpLocks/>
                </p:cNvGrpSpPr>
                <p:nvPr/>
              </p:nvGrpSpPr>
              <p:grpSpPr bwMode="auto">
                <a:xfrm>
                  <a:off x="4497" y="1044"/>
                  <a:ext cx="81" cy="44"/>
                  <a:chOff x="4497" y="1044"/>
                  <a:chExt cx="81" cy="44"/>
                </a:xfrm>
              </p:grpSpPr>
              <p:sp>
                <p:nvSpPr>
                  <p:cNvPr id="7709" name="Freeform 310"/>
                  <p:cNvSpPr>
                    <a:spLocks/>
                  </p:cNvSpPr>
                  <p:nvPr/>
                </p:nvSpPr>
                <p:spPr bwMode="auto">
                  <a:xfrm>
                    <a:off x="4574" y="1044"/>
                    <a:ext cx="4" cy="33"/>
                  </a:xfrm>
                  <a:custGeom>
                    <a:avLst/>
                    <a:gdLst>
                      <a:gd name="T0" fmla="*/ 0 w 4"/>
                      <a:gd name="T1" fmla="*/ 0 h 33"/>
                      <a:gd name="T2" fmla="*/ 0 w 4"/>
                      <a:gd name="T3" fmla="*/ 32 h 33"/>
                      <a:gd name="T4" fmla="*/ 3 w 4"/>
                      <a:gd name="T5" fmla="*/ 32 h 33"/>
                      <a:gd name="T6" fmla="*/ 3 w 4"/>
                      <a:gd name="T7" fmla="*/ 14 h 33"/>
                      <a:gd name="T8" fmla="*/ 0 w 4"/>
                      <a:gd name="T9" fmla="*/ 0 h 33"/>
                      <a:gd name="T10" fmla="*/ 0 60000 65536"/>
                      <a:gd name="T11" fmla="*/ 0 60000 65536"/>
                      <a:gd name="T12" fmla="*/ 0 60000 65536"/>
                      <a:gd name="T13" fmla="*/ 0 60000 65536"/>
                      <a:gd name="T14" fmla="*/ 0 60000 65536"/>
                      <a:gd name="T15" fmla="*/ 0 w 4"/>
                      <a:gd name="T16" fmla="*/ 0 h 33"/>
                      <a:gd name="T17" fmla="*/ 4 w 4"/>
                      <a:gd name="T18" fmla="*/ 33 h 33"/>
                    </a:gdLst>
                    <a:ahLst/>
                    <a:cxnLst>
                      <a:cxn ang="T10">
                        <a:pos x="T0" y="T1"/>
                      </a:cxn>
                      <a:cxn ang="T11">
                        <a:pos x="T2" y="T3"/>
                      </a:cxn>
                      <a:cxn ang="T12">
                        <a:pos x="T4" y="T5"/>
                      </a:cxn>
                      <a:cxn ang="T13">
                        <a:pos x="T6" y="T7"/>
                      </a:cxn>
                      <a:cxn ang="T14">
                        <a:pos x="T8" y="T9"/>
                      </a:cxn>
                    </a:cxnLst>
                    <a:rect l="T15" t="T16" r="T17" b="T18"/>
                    <a:pathLst>
                      <a:path w="4" h="33">
                        <a:moveTo>
                          <a:pt x="0" y="0"/>
                        </a:moveTo>
                        <a:lnTo>
                          <a:pt x="0" y="32"/>
                        </a:lnTo>
                        <a:lnTo>
                          <a:pt x="3" y="32"/>
                        </a:lnTo>
                        <a:lnTo>
                          <a:pt x="3" y="14"/>
                        </a:lnTo>
                        <a:lnTo>
                          <a:pt x="0"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10" name="Freeform 311"/>
                  <p:cNvSpPr>
                    <a:spLocks/>
                  </p:cNvSpPr>
                  <p:nvPr/>
                </p:nvSpPr>
                <p:spPr bwMode="auto">
                  <a:xfrm>
                    <a:off x="4561" y="1046"/>
                    <a:ext cx="4" cy="33"/>
                  </a:xfrm>
                  <a:custGeom>
                    <a:avLst/>
                    <a:gdLst>
                      <a:gd name="T0" fmla="*/ 0 w 4"/>
                      <a:gd name="T1" fmla="*/ 0 h 33"/>
                      <a:gd name="T2" fmla="*/ 0 w 4"/>
                      <a:gd name="T3" fmla="*/ 32 h 33"/>
                      <a:gd name="T4" fmla="*/ 3 w 4"/>
                      <a:gd name="T5" fmla="*/ 32 h 33"/>
                      <a:gd name="T6" fmla="*/ 3 w 4"/>
                      <a:gd name="T7" fmla="*/ 12 h 33"/>
                      <a:gd name="T8" fmla="*/ 0 w 4"/>
                      <a:gd name="T9" fmla="*/ 0 h 33"/>
                      <a:gd name="T10" fmla="*/ 0 60000 65536"/>
                      <a:gd name="T11" fmla="*/ 0 60000 65536"/>
                      <a:gd name="T12" fmla="*/ 0 60000 65536"/>
                      <a:gd name="T13" fmla="*/ 0 60000 65536"/>
                      <a:gd name="T14" fmla="*/ 0 60000 65536"/>
                      <a:gd name="T15" fmla="*/ 0 w 4"/>
                      <a:gd name="T16" fmla="*/ 0 h 33"/>
                      <a:gd name="T17" fmla="*/ 4 w 4"/>
                      <a:gd name="T18" fmla="*/ 33 h 33"/>
                    </a:gdLst>
                    <a:ahLst/>
                    <a:cxnLst>
                      <a:cxn ang="T10">
                        <a:pos x="T0" y="T1"/>
                      </a:cxn>
                      <a:cxn ang="T11">
                        <a:pos x="T2" y="T3"/>
                      </a:cxn>
                      <a:cxn ang="T12">
                        <a:pos x="T4" y="T5"/>
                      </a:cxn>
                      <a:cxn ang="T13">
                        <a:pos x="T6" y="T7"/>
                      </a:cxn>
                      <a:cxn ang="T14">
                        <a:pos x="T8" y="T9"/>
                      </a:cxn>
                    </a:cxnLst>
                    <a:rect l="T15" t="T16" r="T17" b="T18"/>
                    <a:pathLst>
                      <a:path w="4" h="33">
                        <a:moveTo>
                          <a:pt x="0" y="0"/>
                        </a:moveTo>
                        <a:lnTo>
                          <a:pt x="0" y="32"/>
                        </a:lnTo>
                        <a:lnTo>
                          <a:pt x="3" y="32"/>
                        </a:lnTo>
                        <a:lnTo>
                          <a:pt x="3" y="12"/>
                        </a:lnTo>
                        <a:lnTo>
                          <a:pt x="0"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11" name="Freeform 312"/>
                  <p:cNvSpPr>
                    <a:spLocks/>
                  </p:cNvSpPr>
                  <p:nvPr/>
                </p:nvSpPr>
                <p:spPr bwMode="auto">
                  <a:xfrm>
                    <a:off x="4547" y="1048"/>
                    <a:ext cx="3" cy="32"/>
                  </a:xfrm>
                  <a:custGeom>
                    <a:avLst/>
                    <a:gdLst>
                      <a:gd name="T0" fmla="*/ 0 w 3"/>
                      <a:gd name="T1" fmla="*/ 0 h 32"/>
                      <a:gd name="T2" fmla="*/ 0 w 3"/>
                      <a:gd name="T3" fmla="*/ 31 h 32"/>
                      <a:gd name="T4" fmla="*/ 2 w 3"/>
                      <a:gd name="T5" fmla="*/ 31 h 32"/>
                      <a:gd name="T6" fmla="*/ 2 w 3"/>
                      <a:gd name="T7" fmla="*/ 12 h 32"/>
                      <a:gd name="T8" fmla="*/ 0 w 3"/>
                      <a:gd name="T9" fmla="*/ 0 h 32"/>
                      <a:gd name="T10" fmla="*/ 0 60000 65536"/>
                      <a:gd name="T11" fmla="*/ 0 60000 65536"/>
                      <a:gd name="T12" fmla="*/ 0 60000 65536"/>
                      <a:gd name="T13" fmla="*/ 0 60000 65536"/>
                      <a:gd name="T14" fmla="*/ 0 60000 65536"/>
                      <a:gd name="T15" fmla="*/ 0 w 3"/>
                      <a:gd name="T16" fmla="*/ 0 h 32"/>
                      <a:gd name="T17" fmla="*/ 3 w 3"/>
                      <a:gd name="T18" fmla="*/ 32 h 32"/>
                    </a:gdLst>
                    <a:ahLst/>
                    <a:cxnLst>
                      <a:cxn ang="T10">
                        <a:pos x="T0" y="T1"/>
                      </a:cxn>
                      <a:cxn ang="T11">
                        <a:pos x="T2" y="T3"/>
                      </a:cxn>
                      <a:cxn ang="T12">
                        <a:pos x="T4" y="T5"/>
                      </a:cxn>
                      <a:cxn ang="T13">
                        <a:pos x="T6" y="T7"/>
                      </a:cxn>
                      <a:cxn ang="T14">
                        <a:pos x="T8" y="T9"/>
                      </a:cxn>
                    </a:cxnLst>
                    <a:rect l="T15" t="T16" r="T17" b="T18"/>
                    <a:pathLst>
                      <a:path w="3" h="32">
                        <a:moveTo>
                          <a:pt x="0" y="0"/>
                        </a:moveTo>
                        <a:lnTo>
                          <a:pt x="0" y="31"/>
                        </a:lnTo>
                        <a:lnTo>
                          <a:pt x="2" y="31"/>
                        </a:lnTo>
                        <a:lnTo>
                          <a:pt x="2" y="12"/>
                        </a:lnTo>
                        <a:lnTo>
                          <a:pt x="0"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12" name="Freeform 313"/>
                  <p:cNvSpPr>
                    <a:spLocks/>
                  </p:cNvSpPr>
                  <p:nvPr/>
                </p:nvSpPr>
                <p:spPr bwMode="auto">
                  <a:xfrm>
                    <a:off x="4534" y="1050"/>
                    <a:ext cx="5" cy="32"/>
                  </a:xfrm>
                  <a:custGeom>
                    <a:avLst/>
                    <a:gdLst>
                      <a:gd name="T0" fmla="*/ 0 w 5"/>
                      <a:gd name="T1" fmla="*/ 0 h 32"/>
                      <a:gd name="T2" fmla="*/ 0 w 5"/>
                      <a:gd name="T3" fmla="*/ 31 h 32"/>
                      <a:gd name="T4" fmla="*/ 4 w 5"/>
                      <a:gd name="T5" fmla="*/ 31 h 32"/>
                      <a:gd name="T6" fmla="*/ 4 w 5"/>
                      <a:gd name="T7" fmla="*/ 12 h 32"/>
                      <a:gd name="T8" fmla="*/ 0 w 5"/>
                      <a:gd name="T9" fmla="*/ 0 h 32"/>
                      <a:gd name="T10" fmla="*/ 0 60000 65536"/>
                      <a:gd name="T11" fmla="*/ 0 60000 65536"/>
                      <a:gd name="T12" fmla="*/ 0 60000 65536"/>
                      <a:gd name="T13" fmla="*/ 0 60000 65536"/>
                      <a:gd name="T14" fmla="*/ 0 60000 65536"/>
                      <a:gd name="T15" fmla="*/ 0 w 5"/>
                      <a:gd name="T16" fmla="*/ 0 h 32"/>
                      <a:gd name="T17" fmla="*/ 5 w 5"/>
                      <a:gd name="T18" fmla="*/ 32 h 32"/>
                    </a:gdLst>
                    <a:ahLst/>
                    <a:cxnLst>
                      <a:cxn ang="T10">
                        <a:pos x="T0" y="T1"/>
                      </a:cxn>
                      <a:cxn ang="T11">
                        <a:pos x="T2" y="T3"/>
                      </a:cxn>
                      <a:cxn ang="T12">
                        <a:pos x="T4" y="T5"/>
                      </a:cxn>
                      <a:cxn ang="T13">
                        <a:pos x="T6" y="T7"/>
                      </a:cxn>
                      <a:cxn ang="T14">
                        <a:pos x="T8" y="T9"/>
                      </a:cxn>
                    </a:cxnLst>
                    <a:rect l="T15" t="T16" r="T17" b="T18"/>
                    <a:pathLst>
                      <a:path w="5" h="32">
                        <a:moveTo>
                          <a:pt x="0" y="0"/>
                        </a:moveTo>
                        <a:lnTo>
                          <a:pt x="0" y="31"/>
                        </a:lnTo>
                        <a:lnTo>
                          <a:pt x="4" y="31"/>
                        </a:lnTo>
                        <a:lnTo>
                          <a:pt x="4" y="12"/>
                        </a:lnTo>
                        <a:lnTo>
                          <a:pt x="0"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13" name="Freeform 314"/>
                  <p:cNvSpPr>
                    <a:spLocks/>
                  </p:cNvSpPr>
                  <p:nvPr/>
                </p:nvSpPr>
                <p:spPr bwMode="auto">
                  <a:xfrm>
                    <a:off x="4523" y="1050"/>
                    <a:ext cx="4" cy="32"/>
                  </a:xfrm>
                  <a:custGeom>
                    <a:avLst/>
                    <a:gdLst>
                      <a:gd name="T0" fmla="*/ 0 w 4"/>
                      <a:gd name="T1" fmla="*/ 0 h 32"/>
                      <a:gd name="T2" fmla="*/ 0 w 4"/>
                      <a:gd name="T3" fmla="*/ 31 h 32"/>
                      <a:gd name="T4" fmla="*/ 3 w 4"/>
                      <a:gd name="T5" fmla="*/ 31 h 32"/>
                      <a:gd name="T6" fmla="*/ 3 w 4"/>
                      <a:gd name="T7" fmla="*/ 14 h 32"/>
                      <a:gd name="T8" fmla="*/ 0 w 4"/>
                      <a:gd name="T9" fmla="*/ 0 h 32"/>
                      <a:gd name="T10" fmla="*/ 0 60000 65536"/>
                      <a:gd name="T11" fmla="*/ 0 60000 65536"/>
                      <a:gd name="T12" fmla="*/ 0 60000 65536"/>
                      <a:gd name="T13" fmla="*/ 0 60000 65536"/>
                      <a:gd name="T14" fmla="*/ 0 60000 65536"/>
                      <a:gd name="T15" fmla="*/ 0 w 4"/>
                      <a:gd name="T16" fmla="*/ 0 h 32"/>
                      <a:gd name="T17" fmla="*/ 4 w 4"/>
                      <a:gd name="T18" fmla="*/ 32 h 32"/>
                    </a:gdLst>
                    <a:ahLst/>
                    <a:cxnLst>
                      <a:cxn ang="T10">
                        <a:pos x="T0" y="T1"/>
                      </a:cxn>
                      <a:cxn ang="T11">
                        <a:pos x="T2" y="T3"/>
                      </a:cxn>
                      <a:cxn ang="T12">
                        <a:pos x="T4" y="T5"/>
                      </a:cxn>
                      <a:cxn ang="T13">
                        <a:pos x="T6" y="T7"/>
                      </a:cxn>
                      <a:cxn ang="T14">
                        <a:pos x="T8" y="T9"/>
                      </a:cxn>
                    </a:cxnLst>
                    <a:rect l="T15" t="T16" r="T17" b="T18"/>
                    <a:pathLst>
                      <a:path w="4" h="32">
                        <a:moveTo>
                          <a:pt x="0" y="0"/>
                        </a:moveTo>
                        <a:lnTo>
                          <a:pt x="0" y="31"/>
                        </a:lnTo>
                        <a:lnTo>
                          <a:pt x="3" y="31"/>
                        </a:lnTo>
                        <a:lnTo>
                          <a:pt x="3" y="14"/>
                        </a:lnTo>
                        <a:lnTo>
                          <a:pt x="0"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14" name="Freeform 315"/>
                  <p:cNvSpPr>
                    <a:spLocks/>
                  </p:cNvSpPr>
                  <p:nvPr/>
                </p:nvSpPr>
                <p:spPr bwMode="auto">
                  <a:xfrm>
                    <a:off x="4510" y="1052"/>
                    <a:ext cx="4" cy="32"/>
                  </a:xfrm>
                  <a:custGeom>
                    <a:avLst/>
                    <a:gdLst>
                      <a:gd name="T0" fmla="*/ 0 w 4"/>
                      <a:gd name="T1" fmla="*/ 0 h 32"/>
                      <a:gd name="T2" fmla="*/ 0 w 4"/>
                      <a:gd name="T3" fmla="*/ 31 h 32"/>
                      <a:gd name="T4" fmla="*/ 3 w 4"/>
                      <a:gd name="T5" fmla="*/ 31 h 32"/>
                      <a:gd name="T6" fmla="*/ 3 w 4"/>
                      <a:gd name="T7" fmla="*/ 14 h 32"/>
                      <a:gd name="T8" fmla="*/ 0 w 4"/>
                      <a:gd name="T9" fmla="*/ 0 h 32"/>
                      <a:gd name="T10" fmla="*/ 0 60000 65536"/>
                      <a:gd name="T11" fmla="*/ 0 60000 65536"/>
                      <a:gd name="T12" fmla="*/ 0 60000 65536"/>
                      <a:gd name="T13" fmla="*/ 0 60000 65536"/>
                      <a:gd name="T14" fmla="*/ 0 60000 65536"/>
                      <a:gd name="T15" fmla="*/ 0 w 4"/>
                      <a:gd name="T16" fmla="*/ 0 h 32"/>
                      <a:gd name="T17" fmla="*/ 4 w 4"/>
                      <a:gd name="T18" fmla="*/ 32 h 32"/>
                    </a:gdLst>
                    <a:ahLst/>
                    <a:cxnLst>
                      <a:cxn ang="T10">
                        <a:pos x="T0" y="T1"/>
                      </a:cxn>
                      <a:cxn ang="T11">
                        <a:pos x="T2" y="T3"/>
                      </a:cxn>
                      <a:cxn ang="T12">
                        <a:pos x="T4" y="T5"/>
                      </a:cxn>
                      <a:cxn ang="T13">
                        <a:pos x="T6" y="T7"/>
                      </a:cxn>
                      <a:cxn ang="T14">
                        <a:pos x="T8" y="T9"/>
                      </a:cxn>
                    </a:cxnLst>
                    <a:rect l="T15" t="T16" r="T17" b="T18"/>
                    <a:pathLst>
                      <a:path w="4" h="32">
                        <a:moveTo>
                          <a:pt x="0" y="0"/>
                        </a:moveTo>
                        <a:lnTo>
                          <a:pt x="0" y="31"/>
                        </a:lnTo>
                        <a:lnTo>
                          <a:pt x="3" y="31"/>
                        </a:lnTo>
                        <a:lnTo>
                          <a:pt x="3" y="14"/>
                        </a:lnTo>
                        <a:lnTo>
                          <a:pt x="0"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15" name="Freeform 316"/>
                  <p:cNvSpPr>
                    <a:spLocks/>
                  </p:cNvSpPr>
                  <p:nvPr/>
                </p:nvSpPr>
                <p:spPr bwMode="auto">
                  <a:xfrm>
                    <a:off x="4497" y="1055"/>
                    <a:ext cx="4" cy="33"/>
                  </a:xfrm>
                  <a:custGeom>
                    <a:avLst/>
                    <a:gdLst>
                      <a:gd name="T0" fmla="*/ 0 w 4"/>
                      <a:gd name="T1" fmla="*/ 0 h 33"/>
                      <a:gd name="T2" fmla="*/ 0 w 4"/>
                      <a:gd name="T3" fmla="*/ 32 h 33"/>
                      <a:gd name="T4" fmla="*/ 3 w 4"/>
                      <a:gd name="T5" fmla="*/ 32 h 33"/>
                      <a:gd name="T6" fmla="*/ 3 w 4"/>
                      <a:gd name="T7" fmla="*/ 13 h 33"/>
                      <a:gd name="T8" fmla="*/ 0 w 4"/>
                      <a:gd name="T9" fmla="*/ 0 h 33"/>
                      <a:gd name="T10" fmla="*/ 0 60000 65536"/>
                      <a:gd name="T11" fmla="*/ 0 60000 65536"/>
                      <a:gd name="T12" fmla="*/ 0 60000 65536"/>
                      <a:gd name="T13" fmla="*/ 0 60000 65536"/>
                      <a:gd name="T14" fmla="*/ 0 60000 65536"/>
                      <a:gd name="T15" fmla="*/ 0 w 4"/>
                      <a:gd name="T16" fmla="*/ 0 h 33"/>
                      <a:gd name="T17" fmla="*/ 4 w 4"/>
                      <a:gd name="T18" fmla="*/ 33 h 33"/>
                    </a:gdLst>
                    <a:ahLst/>
                    <a:cxnLst>
                      <a:cxn ang="T10">
                        <a:pos x="T0" y="T1"/>
                      </a:cxn>
                      <a:cxn ang="T11">
                        <a:pos x="T2" y="T3"/>
                      </a:cxn>
                      <a:cxn ang="T12">
                        <a:pos x="T4" y="T5"/>
                      </a:cxn>
                      <a:cxn ang="T13">
                        <a:pos x="T6" y="T7"/>
                      </a:cxn>
                      <a:cxn ang="T14">
                        <a:pos x="T8" y="T9"/>
                      </a:cxn>
                    </a:cxnLst>
                    <a:rect l="T15" t="T16" r="T17" b="T18"/>
                    <a:pathLst>
                      <a:path w="4" h="33">
                        <a:moveTo>
                          <a:pt x="0" y="0"/>
                        </a:moveTo>
                        <a:lnTo>
                          <a:pt x="0" y="32"/>
                        </a:lnTo>
                        <a:lnTo>
                          <a:pt x="3" y="32"/>
                        </a:lnTo>
                        <a:lnTo>
                          <a:pt x="3" y="13"/>
                        </a:lnTo>
                        <a:lnTo>
                          <a:pt x="0"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693" name="Group 317"/>
                <p:cNvGrpSpPr>
                  <a:grpSpLocks/>
                </p:cNvGrpSpPr>
                <p:nvPr/>
              </p:nvGrpSpPr>
              <p:grpSpPr bwMode="auto">
                <a:xfrm>
                  <a:off x="4668" y="1018"/>
                  <a:ext cx="114" cy="49"/>
                  <a:chOff x="4668" y="1018"/>
                  <a:chExt cx="114" cy="49"/>
                </a:xfrm>
              </p:grpSpPr>
              <p:sp>
                <p:nvSpPr>
                  <p:cNvPr id="7703" name="Freeform 318"/>
                  <p:cNvSpPr>
                    <a:spLocks/>
                  </p:cNvSpPr>
                  <p:nvPr/>
                </p:nvSpPr>
                <p:spPr bwMode="auto">
                  <a:xfrm>
                    <a:off x="4774" y="1018"/>
                    <a:ext cx="8" cy="38"/>
                  </a:xfrm>
                  <a:custGeom>
                    <a:avLst/>
                    <a:gdLst>
                      <a:gd name="T0" fmla="*/ 0 w 8"/>
                      <a:gd name="T1" fmla="*/ 0 h 38"/>
                      <a:gd name="T2" fmla="*/ 0 w 8"/>
                      <a:gd name="T3" fmla="*/ 37 h 38"/>
                      <a:gd name="T4" fmla="*/ 7 w 8"/>
                      <a:gd name="T5" fmla="*/ 37 h 38"/>
                      <a:gd name="T6" fmla="*/ 7 w 8"/>
                      <a:gd name="T7" fmla="*/ 11 h 38"/>
                      <a:gd name="T8" fmla="*/ 0 w 8"/>
                      <a:gd name="T9" fmla="*/ 0 h 38"/>
                      <a:gd name="T10" fmla="*/ 0 60000 65536"/>
                      <a:gd name="T11" fmla="*/ 0 60000 65536"/>
                      <a:gd name="T12" fmla="*/ 0 60000 65536"/>
                      <a:gd name="T13" fmla="*/ 0 60000 65536"/>
                      <a:gd name="T14" fmla="*/ 0 60000 65536"/>
                      <a:gd name="T15" fmla="*/ 0 w 8"/>
                      <a:gd name="T16" fmla="*/ 0 h 38"/>
                      <a:gd name="T17" fmla="*/ 8 w 8"/>
                      <a:gd name="T18" fmla="*/ 38 h 38"/>
                    </a:gdLst>
                    <a:ahLst/>
                    <a:cxnLst>
                      <a:cxn ang="T10">
                        <a:pos x="T0" y="T1"/>
                      </a:cxn>
                      <a:cxn ang="T11">
                        <a:pos x="T2" y="T3"/>
                      </a:cxn>
                      <a:cxn ang="T12">
                        <a:pos x="T4" y="T5"/>
                      </a:cxn>
                      <a:cxn ang="T13">
                        <a:pos x="T6" y="T7"/>
                      </a:cxn>
                      <a:cxn ang="T14">
                        <a:pos x="T8" y="T9"/>
                      </a:cxn>
                    </a:cxnLst>
                    <a:rect l="T15" t="T16" r="T17" b="T18"/>
                    <a:pathLst>
                      <a:path w="8" h="38">
                        <a:moveTo>
                          <a:pt x="0" y="0"/>
                        </a:moveTo>
                        <a:lnTo>
                          <a:pt x="0" y="37"/>
                        </a:lnTo>
                        <a:lnTo>
                          <a:pt x="7" y="37"/>
                        </a:lnTo>
                        <a:lnTo>
                          <a:pt x="7" y="11"/>
                        </a:lnTo>
                        <a:lnTo>
                          <a:pt x="0"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04" name="Freeform 319"/>
                  <p:cNvSpPr>
                    <a:spLocks/>
                  </p:cNvSpPr>
                  <p:nvPr/>
                </p:nvSpPr>
                <p:spPr bwMode="auto">
                  <a:xfrm>
                    <a:off x="4753" y="1020"/>
                    <a:ext cx="8" cy="40"/>
                  </a:xfrm>
                  <a:custGeom>
                    <a:avLst/>
                    <a:gdLst>
                      <a:gd name="T0" fmla="*/ 0 w 8"/>
                      <a:gd name="T1" fmla="*/ 0 h 40"/>
                      <a:gd name="T2" fmla="*/ 0 w 8"/>
                      <a:gd name="T3" fmla="*/ 39 h 40"/>
                      <a:gd name="T4" fmla="*/ 7 w 8"/>
                      <a:gd name="T5" fmla="*/ 39 h 40"/>
                      <a:gd name="T6" fmla="*/ 7 w 8"/>
                      <a:gd name="T7" fmla="*/ 11 h 40"/>
                      <a:gd name="T8" fmla="*/ 0 w 8"/>
                      <a:gd name="T9" fmla="*/ 0 h 40"/>
                      <a:gd name="T10" fmla="*/ 0 60000 65536"/>
                      <a:gd name="T11" fmla="*/ 0 60000 65536"/>
                      <a:gd name="T12" fmla="*/ 0 60000 65536"/>
                      <a:gd name="T13" fmla="*/ 0 60000 65536"/>
                      <a:gd name="T14" fmla="*/ 0 60000 65536"/>
                      <a:gd name="T15" fmla="*/ 0 w 8"/>
                      <a:gd name="T16" fmla="*/ 0 h 40"/>
                      <a:gd name="T17" fmla="*/ 8 w 8"/>
                      <a:gd name="T18" fmla="*/ 40 h 40"/>
                    </a:gdLst>
                    <a:ahLst/>
                    <a:cxnLst>
                      <a:cxn ang="T10">
                        <a:pos x="T0" y="T1"/>
                      </a:cxn>
                      <a:cxn ang="T11">
                        <a:pos x="T2" y="T3"/>
                      </a:cxn>
                      <a:cxn ang="T12">
                        <a:pos x="T4" y="T5"/>
                      </a:cxn>
                      <a:cxn ang="T13">
                        <a:pos x="T6" y="T7"/>
                      </a:cxn>
                      <a:cxn ang="T14">
                        <a:pos x="T8" y="T9"/>
                      </a:cxn>
                    </a:cxnLst>
                    <a:rect l="T15" t="T16" r="T17" b="T18"/>
                    <a:pathLst>
                      <a:path w="8" h="40">
                        <a:moveTo>
                          <a:pt x="0" y="0"/>
                        </a:moveTo>
                        <a:lnTo>
                          <a:pt x="0" y="39"/>
                        </a:lnTo>
                        <a:lnTo>
                          <a:pt x="7" y="39"/>
                        </a:lnTo>
                        <a:lnTo>
                          <a:pt x="7" y="11"/>
                        </a:lnTo>
                        <a:lnTo>
                          <a:pt x="0"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05" name="Freeform 320"/>
                  <p:cNvSpPr>
                    <a:spLocks/>
                  </p:cNvSpPr>
                  <p:nvPr/>
                </p:nvSpPr>
                <p:spPr bwMode="auto">
                  <a:xfrm>
                    <a:off x="4732" y="1022"/>
                    <a:ext cx="8" cy="40"/>
                  </a:xfrm>
                  <a:custGeom>
                    <a:avLst/>
                    <a:gdLst>
                      <a:gd name="T0" fmla="*/ 0 w 8"/>
                      <a:gd name="T1" fmla="*/ 0 h 40"/>
                      <a:gd name="T2" fmla="*/ 0 w 8"/>
                      <a:gd name="T3" fmla="*/ 39 h 40"/>
                      <a:gd name="T4" fmla="*/ 7 w 8"/>
                      <a:gd name="T5" fmla="*/ 39 h 40"/>
                      <a:gd name="T6" fmla="*/ 7 w 8"/>
                      <a:gd name="T7" fmla="*/ 11 h 40"/>
                      <a:gd name="T8" fmla="*/ 0 w 8"/>
                      <a:gd name="T9" fmla="*/ 0 h 40"/>
                      <a:gd name="T10" fmla="*/ 0 60000 65536"/>
                      <a:gd name="T11" fmla="*/ 0 60000 65536"/>
                      <a:gd name="T12" fmla="*/ 0 60000 65536"/>
                      <a:gd name="T13" fmla="*/ 0 60000 65536"/>
                      <a:gd name="T14" fmla="*/ 0 60000 65536"/>
                      <a:gd name="T15" fmla="*/ 0 w 8"/>
                      <a:gd name="T16" fmla="*/ 0 h 40"/>
                      <a:gd name="T17" fmla="*/ 8 w 8"/>
                      <a:gd name="T18" fmla="*/ 40 h 40"/>
                    </a:gdLst>
                    <a:ahLst/>
                    <a:cxnLst>
                      <a:cxn ang="T10">
                        <a:pos x="T0" y="T1"/>
                      </a:cxn>
                      <a:cxn ang="T11">
                        <a:pos x="T2" y="T3"/>
                      </a:cxn>
                      <a:cxn ang="T12">
                        <a:pos x="T4" y="T5"/>
                      </a:cxn>
                      <a:cxn ang="T13">
                        <a:pos x="T6" y="T7"/>
                      </a:cxn>
                      <a:cxn ang="T14">
                        <a:pos x="T8" y="T9"/>
                      </a:cxn>
                    </a:cxnLst>
                    <a:rect l="T15" t="T16" r="T17" b="T18"/>
                    <a:pathLst>
                      <a:path w="8" h="40">
                        <a:moveTo>
                          <a:pt x="0" y="0"/>
                        </a:moveTo>
                        <a:lnTo>
                          <a:pt x="0" y="39"/>
                        </a:lnTo>
                        <a:lnTo>
                          <a:pt x="7" y="39"/>
                        </a:lnTo>
                        <a:lnTo>
                          <a:pt x="7" y="11"/>
                        </a:lnTo>
                        <a:lnTo>
                          <a:pt x="0"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06" name="Freeform 321"/>
                  <p:cNvSpPr>
                    <a:spLocks/>
                  </p:cNvSpPr>
                  <p:nvPr/>
                </p:nvSpPr>
                <p:spPr bwMode="auto">
                  <a:xfrm>
                    <a:off x="4712" y="1023"/>
                    <a:ext cx="8" cy="41"/>
                  </a:xfrm>
                  <a:custGeom>
                    <a:avLst/>
                    <a:gdLst>
                      <a:gd name="T0" fmla="*/ 0 w 8"/>
                      <a:gd name="T1" fmla="*/ 0 h 41"/>
                      <a:gd name="T2" fmla="*/ 0 w 8"/>
                      <a:gd name="T3" fmla="*/ 40 h 41"/>
                      <a:gd name="T4" fmla="*/ 7 w 8"/>
                      <a:gd name="T5" fmla="*/ 40 h 41"/>
                      <a:gd name="T6" fmla="*/ 7 w 8"/>
                      <a:gd name="T7" fmla="*/ 12 h 41"/>
                      <a:gd name="T8" fmla="*/ 0 w 8"/>
                      <a:gd name="T9" fmla="*/ 0 h 41"/>
                      <a:gd name="T10" fmla="*/ 0 60000 65536"/>
                      <a:gd name="T11" fmla="*/ 0 60000 65536"/>
                      <a:gd name="T12" fmla="*/ 0 60000 65536"/>
                      <a:gd name="T13" fmla="*/ 0 60000 65536"/>
                      <a:gd name="T14" fmla="*/ 0 60000 65536"/>
                      <a:gd name="T15" fmla="*/ 0 w 8"/>
                      <a:gd name="T16" fmla="*/ 0 h 41"/>
                      <a:gd name="T17" fmla="*/ 8 w 8"/>
                      <a:gd name="T18" fmla="*/ 41 h 41"/>
                    </a:gdLst>
                    <a:ahLst/>
                    <a:cxnLst>
                      <a:cxn ang="T10">
                        <a:pos x="T0" y="T1"/>
                      </a:cxn>
                      <a:cxn ang="T11">
                        <a:pos x="T2" y="T3"/>
                      </a:cxn>
                      <a:cxn ang="T12">
                        <a:pos x="T4" y="T5"/>
                      </a:cxn>
                      <a:cxn ang="T13">
                        <a:pos x="T6" y="T7"/>
                      </a:cxn>
                      <a:cxn ang="T14">
                        <a:pos x="T8" y="T9"/>
                      </a:cxn>
                    </a:cxnLst>
                    <a:rect l="T15" t="T16" r="T17" b="T18"/>
                    <a:pathLst>
                      <a:path w="8" h="41">
                        <a:moveTo>
                          <a:pt x="0" y="0"/>
                        </a:moveTo>
                        <a:lnTo>
                          <a:pt x="0" y="40"/>
                        </a:lnTo>
                        <a:lnTo>
                          <a:pt x="7" y="40"/>
                        </a:lnTo>
                        <a:lnTo>
                          <a:pt x="7" y="12"/>
                        </a:lnTo>
                        <a:lnTo>
                          <a:pt x="0"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07" name="Freeform 322"/>
                  <p:cNvSpPr>
                    <a:spLocks/>
                  </p:cNvSpPr>
                  <p:nvPr/>
                </p:nvSpPr>
                <p:spPr bwMode="auto">
                  <a:xfrm>
                    <a:off x="4691" y="1025"/>
                    <a:ext cx="8" cy="40"/>
                  </a:xfrm>
                  <a:custGeom>
                    <a:avLst/>
                    <a:gdLst>
                      <a:gd name="T0" fmla="*/ 0 w 8"/>
                      <a:gd name="T1" fmla="*/ 0 h 40"/>
                      <a:gd name="T2" fmla="*/ 0 w 8"/>
                      <a:gd name="T3" fmla="*/ 39 h 40"/>
                      <a:gd name="T4" fmla="*/ 7 w 8"/>
                      <a:gd name="T5" fmla="*/ 39 h 40"/>
                      <a:gd name="T6" fmla="*/ 7 w 8"/>
                      <a:gd name="T7" fmla="*/ 12 h 40"/>
                      <a:gd name="T8" fmla="*/ 0 w 8"/>
                      <a:gd name="T9" fmla="*/ 0 h 40"/>
                      <a:gd name="T10" fmla="*/ 0 60000 65536"/>
                      <a:gd name="T11" fmla="*/ 0 60000 65536"/>
                      <a:gd name="T12" fmla="*/ 0 60000 65536"/>
                      <a:gd name="T13" fmla="*/ 0 60000 65536"/>
                      <a:gd name="T14" fmla="*/ 0 60000 65536"/>
                      <a:gd name="T15" fmla="*/ 0 w 8"/>
                      <a:gd name="T16" fmla="*/ 0 h 40"/>
                      <a:gd name="T17" fmla="*/ 8 w 8"/>
                      <a:gd name="T18" fmla="*/ 40 h 40"/>
                    </a:gdLst>
                    <a:ahLst/>
                    <a:cxnLst>
                      <a:cxn ang="T10">
                        <a:pos x="T0" y="T1"/>
                      </a:cxn>
                      <a:cxn ang="T11">
                        <a:pos x="T2" y="T3"/>
                      </a:cxn>
                      <a:cxn ang="T12">
                        <a:pos x="T4" y="T5"/>
                      </a:cxn>
                      <a:cxn ang="T13">
                        <a:pos x="T6" y="T7"/>
                      </a:cxn>
                      <a:cxn ang="T14">
                        <a:pos x="T8" y="T9"/>
                      </a:cxn>
                    </a:cxnLst>
                    <a:rect l="T15" t="T16" r="T17" b="T18"/>
                    <a:pathLst>
                      <a:path w="8" h="40">
                        <a:moveTo>
                          <a:pt x="0" y="0"/>
                        </a:moveTo>
                        <a:lnTo>
                          <a:pt x="0" y="39"/>
                        </a:lnTo>
                        <a:lnTo>
                          <a:pt x="7" y="39"/>
                        </a:lnTo>
                        <a:lnTo>
                          <a:pt x="7" y="12"/>
                        </a:lnTo>
                        <a:lnTo>
                          <a:pt x="0"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08" name="Freeform 323"/>
                  <p:cNvSpPr>
                    <a:spLocks/>
                  </p:cNvSpPr>
                  <p:nvPr/>
                </p:nvSpPr>
                <p:spPr bwMode="auto">
                  <a:xfrm>
                    <a:off x="4668" y="1027"/>
                    <a:ext cx="8" cy="40"/>
                  </a:xfrm>
                  <a:custGeom>
                    <a:avLst/>
                    <a:gdLst>
                      <a:gd name="T0" fmla="*/ 0 w 8"/>
                      <a:gd name="T1" fmla="*/ 0 h 40"/>
                      <a:gd name="T2" fmla="*/ 0 w 8"/>
                      <a:gd name="T3" fmla="*/ 39 h 40"/>
                      <a:gd name="T4" fmla="*/ 7 w 8"/>
                      <a:gd name="T5" fmla="*/ 39 h 40"/>
                      <a:gd name="T6" fmla="*/ 7 w 8"/>
                      <a:gd name="T7" fmla="*/ 11 h 40"/>
                      <a:gd name="T8" fmla="*/ 0 w 8"/>
                      <a:gd name="T9" fmla="*/ 0 h 40"/>
                      <a:gd name="T10" fmla="*/ 0 60000 65536"/>
                      <a:gd name="T11" fmla="*/ 0 60000 65536"/>
                      <a:gd name="T12" fmla="*/ 0 60000 65536"/>
                      <a:gd name="T13" fmla="*/ 0 60000 65536"/>
                      <a:gd name="T14" fmla="*/ 0 60000 65536"/>
                      <a:gd name="T15" fmla="*/ 0 w 8"/>
                      <a:gd name="T16" fmla="*/ 0 h 40"/>
                      <a:gd name="T17" fmla="*/ 8 w 8"/>
                      <a:gd name="T18" fmla="*/ 40 h 40"/>
                    </a:gdLst>
                    <a:ahLst/>
                    <a:cxnLst>
                      <a:cxn ang="T10">
                        <a:pos x="T0" y="T1"/>
                      </a:cxn>
                      <a:cxn ang="T11">
                        <a:pos x="T2" y="T3"/>
                      </a:cxn>
                      <a:cxn ang="T12">
                        <a:pos x="T4" y="T5"/>
                      </a:cxn>
                      <a:cxn ang="T13">
                        <a:pos x="T6" y="T7"/>
                      </a:cxn>
                      <a:cxn ang="T14">
                        <a:pos x="T8" y="T9"/>
                      </a:cxn>
                    </a:cxnLst>
                    <a:rect l="T15" t="T16" r="T17" b="T18"/>
                    <a:pathLst>
                      <a:path w="8" h="40">
                        <a:moveTo>
                          <a:pt x="0" y="0"/>
                        </a:moveTo>
                        <a:lnTo>
                          <a:pt x="0" y="39"/>
                        </a:lnTo>
                        <a:lnTo>
                          <a:pt x="7" y="39"/>
                        </a:lnTo>
                        <a:lnTo>
                          <a:pt x="7" y="11"/>
                        </a:lnTo>
                        <a:lnTo>
                          <a:pt x="0"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694" name="Group 324"/>
                <p:cNvGrpSpPr>
                  <a:grpSpLocks/>
                </p:cNvGrpSpPr>
                <p:nvPr/>
              </p:nvGrpSpPr>
              <p:grpSpPr bwMode="auto">
                <a:xfrm>
                  <a:off x="4951" y="986"/>
                  <a:ext cx="149" cy="53"/>
                  <a:chOff x="4951" y="986"/>
                  <a:chExt cx="149" cy="53"/>
                </a:xfrm>
              </p:grpSpPr>
              <p:sp>
                <p:nvSpPr>
                  <p:cNvPr id="7698" name="Freeform 325"/>
                  <p:cNvSpPr>
                    <a:spLocks/>
                  </p:cNvSpPr>
                  <p:nvPr/>
                </p:nvSpPr>
                <p:spPr bwMode="auto">
                  <a:xfrm>
                    <a:off x="5092" y="986"/>
                    <a:ext cx="8" cy="38"/>
                  </a:xfrm>
                  <a:custGeom>
                    <a:avLst/>
                    <a:gdLst>
                      <a:gd name="T0" fmla="*/ 0 w 8"/>
                      <a:gd name="T1" fmla="*/ 0 h 38"/>
                      <a:gd name="T2" fmla="*/ 0 w 8"/>
                      <a:gd name="T3" fmla="*/ 37 h 38"/>
                      <a:gd name="T4" fmla="*/ 7 w 8"/>
                      <a:gd name="T5" fmla="*/ 37 h 38"/>
                      <a:gd name="T6" fmla="*/ 7 w 8"/>
                      <a:gd name="T7" fmla="*/ 7 h 38"/>
                      <a:gd name="T8" fmla="*/ 0 w 8"/>
                      <a:gd name="T9" fmla="*/ 0 h 38"/>
                      <a:gd name="T10" fmla="*/ 0 60000 65536"/>
                      <a:gd name="T11" fmla="*/ 0 60000 65536"/>
                      <a:gd name="T12" fmla="*/ 0 60000 65536"/>
                      <a:gd name="T13" fmla="*/ 0 60000 65536"/>
                      <a:gd name="T14" fmla="*/ 0 60000 65536"/>
                      <a:gd name="T15" fmla="*/ 0 w 8"/>
                      <a:gd name="T16" fmla="*/ 0 h 38"/>
                      <a:gd name="T17" fmla="*/ 8 w 8"/>
                      <a:gd name="T18" fmla="*/ 38 h 38"/>
                    </a:gdLst>
                    <a:ahLst/>
                    <a:cxnLst>
                      <a:cxn ang="T10">
                        <a:pos x="T0" y="T1"/>
                      </a:cxn>
                      <a:cxn ang="T11">
                        <a:pos x="T2" y="T3"/>
                      </a:cxn>
                      <a:cxn ang="T12">
                        <a:pos x="T4" y="T5"/>
                      </a:cxn>
                      <a:cxn ang="T13">
                        <a:pos x="T6" y="T7"/>
                      </a:cxn>
                      <a:cxn ang="T14">
                        <a:pos x="T8" y="T9"/>
                      </a:cxn>
                    </a:cxnLst>
                    <a:rect l="T15" t="T16" r="T17" b="T18"/>
                    <a:pathLst>
                      <a:path w="8" h="38">
                        <a:moveTo>
                          <a:pt x="0" y="0"/>
                        </a:moveTo>
                        <a:lnTo>
                          <a:pt x="0" y="37"/>
                        </a:lnTo>
                        <a:lnTo>
                          <a:pt x="7" y="37"/>
                        </a:lnTo>
                        <a:lnTo>
                          <a:pt x="7" y="7"/>
                        </a:lnTo>
                        <a:lnTo>
                          <a:pt x="0"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99" name="Freeform 326"/>
                  <p:cNvSpPr>
                    <a:spLocks/>
                  </p:cNvSpPr>
                  <p:nvPr/>
                </p:nvSpPr>
                <p:spPr bwMode="auto">
                  <a:xfrm>
                    <a:off x="5057" y="988"/>
                    <a:ext cx="8" cy="38"/>
                  </a:xfrm>
                  <a:custGeom>
                    <a:avLst/>
                    <a:gdLst>
                      <a:gd name="T0" fmla="*/ 0 w 8"/>
                      <a:gd name="T1" fmla="*/ 0 h 38"/>
                      <a:gd name="T2" fmla="*/ 0 w 8"/>
                      <a:gd name="T3" fmla="*/ 37 h 38"/>
                      <a:gd name="T4" fmla="*/ 7 w 8"/>
                      <a:gd name="T5" fmla="*/ 37 h 38"/>
                      <a:gd name="T6" fmla="*/ 7 w 8"/>
                      <a:gd name="T7" fmla="*/ 9 h 38"/>
                      <a:gd name="T8" fmla="*/ 0 w 8"/>
                      <a:gd name="T9" fmla="*/ 0 h 38"/>
                      <a:gd name="T10" fmla="*/ 0 60000 65536"/>
                      <a:gd name="T11" fmla="*/ 0 60000 65536"/>
                      <a:gd name="T12" fmla="*/ 0 60000 65536"/>
                      <a:gd name="T13" fmla="*/ 0 60000 65536"/>
                      <a:gd name="T14" fmla="*/ 0 60000 65536"/>
                      <a:gd name="T15" fmla="*/ 0 w 8"/>
                      <a:gd name="T16" fmla="*/ 0 h 38"/>
                      <a:gd name="T17" fmla="*/ 8 w 8"/>
                      <a:gd name="T18" fmla="*/ 38 h 38"/>
                    </a:gdLst>
                    <a:ahLst/>
                    <a:cxnLst>
                      <a:cxn ang="T10">
                        <a:pos x="T0" y="T1"/>
                      </a:cxn>
                      <a:cxn ang="T11">
                        <a:pos x="T2" y="T3"/>
                      </a:cxn>
                      <a:cxn ang="T12">
                        <a:pos x="T4" y="T5"/>
                      </a:cxn>
                      <a:cxn ang="T13">
                        <a:pos x="T6" y="T7"/>
                      </a:cxn>
                      <a:cxn ang="T14">
                        <a:pos x="T8" y="T9"/>
                      </a:cxn>
                    </a:cxnLst>
                    <a:rect l="T15" t="T16" r="T17" b="T18"/>
                    <a:pathLst>
                      <a:path w="8" h="38">
                        <a:moveTo>
                          <a:pt x="0" y="0"/>
                        </a:moveTo>
                        <a:lnTo>
                          <a:pt x="0" y="37"/>
                        </a:lnTo>
                        <a:lnTo>
                          <a:pt x="7" y="37"/>
                        </a:lnTo>
                        <a:lnTo>
                          <a:pt x="7" y="9"/>
                        </a:lnTo>
                        <a:lnTo>
                          <a:pt x="0"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00" name="Freeform 327"/>
                  <p:cNvSpPr>
                    <a:spLocks/>
                  </p:cNvSpPr>
                  <p:nvPr/>
                </p:nvSpPr>
                <p:spPr bwMode="auto">
                  <a:xfrm>
                    <a:off x="5021" y="991"/>
                    <a:ext cx="8" cy="39"/>
                  </a:xfrm>
                  <a:custGeom>
                    <a:avLst/>
                    <a:gdLst>
                      <a:gd name="T0" fmla="*/ 0 w 8"/>
                      <a:gd name="T1" fmla="*/ 0 h 39"/>
                      <a:gd name="T2" fmla="*/ 0 w 8"/>
                      <a:gd name="T3" fmla="*/ 38 h 39"/>
                      <a:gd name="T4" fmla="*/ 7 w 8"/>
                      <a:gd name="T5" fmla="*/ 38 h 39"/>
                      <a:gd name="T6" fmla="*/ 7 w 8"/>
                      <a:gd name="T7" fmla="*/ 8 h 39"/>
                      <a:gd name="T8" fmla="*/ 0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38"/>
                        </a:lnTo>
                        <a:lnTo>
                          <a:pt x="7" y="38"/>
                        </a:lnTo>
                        <a:lnTo>
                          <a:pt x="7" y="8"/>
                        </a:lnTo>
                        <a:lnTo>
                          <a:pt x="0"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01" name="Freeform 328"/>
                  <p:cNvSpPr>
                    <a:spLocks/>
                  </p:cNvSpPr>
                  <p:nvPr/>
                </p:nvSpPr>
                <p:spPr bwMode="auto">
                  <a:xfrm>
                    <a:off x="4985" y="995"/>
                    <a:ext cx="8" cy="38"/>
                  </a:xfrm>
                  <a:custGeom>
                    <a:avLst/>
                    <a:gdLst>
                      <a:gd name="T0" fmla="*/ 0 w 8"/>
                      <a:gd name="T1" fmla="*/ 0 h 38"/>
                      <a:gd name="T2" fmla="*/ 0 w 8"/>
                      <a:gd name="T3" fmla="*/ 37 h 38"/>
                      <a:gd name="T4" fmla="*/ 7 w 8"/>
                      <a:gd name="T5" fmla="*/ 37 h 38"/>
                      <a:gd name="T6" fmla="*/ 7 w 8"/>
                      <a:gd name="T7" fmla="*/ 8 h 38"/>
                      <a:gd name="T8" fmla="*/ 0 w 8"/>
                      <a:gd name="T9" fmla="*/ 0 h 38"/>
                      <a:gd name="T10" fmla="*/ 0 60000 65536"/>
                      <a:gd name="T11" fmla="*/ 0 60000 65536"/>
                      <a:gd name="T12" fmla="*/ 0 60000 65536"/>
                      <a:gd name="T13" fmla="*/ 0 60000 65536"/>
                      <a:gd name="T14" fmla="*/ 0 60000 65536"/>
                      <a:gd name="T15" fmla="*/ 0 w 8"/>
                      <a:gd name="T16" fmla="*/ 0 h 38"/>
                      <a:gd name="T17" fmla="*/ 8 w 8"/>
                      <a:gd name="T18" fmla="*/ 38 h 38"/>
                    </a:gdLst>
                    <a:ahLst/>
                    <a:cxnLst>
                      <a:cxn ang="T10">
                        <a:pos x="T0" y="T1"/>
                      </a:cxn>
                      <a:cxn ang="T11">
                        <a:pos x="T2" y="T3"/>
                      </a:cxn>
                      <a:cxn ang="T12">
                        <a:pos x="T4" y="T5"/>
                      </a:cxn>
                      <a:cxn ang="T13">
                        <a:pos x="T6" y="T7"/>
                      </a:cxn>
                      <a:cxn ang="T14">
                        <a:pos x="T8" y="T9"/>
                      </a:cxn>
                    </a:cxnLst>
                    <a:rect l="T15" t="T16" r="T17" b="T18"/>
                    <a:pathLst>
                      <a:path w="8" h="38">
                        <a:moveTo>
                          <a:pt x="0" y="0"/>
                        </a:moveTo>
                        <a:lnTo>
                          <a:pt x="0" y="37"/>
                        </a:lnTo>
                        <a:lnTo>
                          <a:pt x="7" y="37"/>
                        </a:lnTo>
                        <a:lnTo>
                          <a:pt x="7" y="8"/>
                        </a:lnTo>
                        <a:lnTo>
                          <a:pt x="0"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702" name="Freeform 329"/>
                  <p:cNvSpPr>
                    <a:spLocks/>
                  </p:cNvSpPr>
                  <p:nvPr/>
                </p:nvSpPr>
                <p:spPr bwMode="auto">
                  <a:xfrm>
                    <a:off x="4951" y="1001"/>
                    <a:ext cx="8" cy="38"/>
                  </a:xfrm>
                  <a:custGeom>
                    <a:avLst/>
                    <a:gdLst>
                      <a:gd name="T0" fmla="*/ 0 w 8"/>
                      <a:gd name="T1" fmla="*/ 0 h 38"/>
                      <a:gd name="T2" fmla="*/ 0 w 8"/>
                      <a:gd name="T3" fmla="*/ 37 h 38"/>
                      <a:gd name="T4" fmla="*/ 7 w 8"/>
                      <a:gd name="T5" fmla="*/ 37 h 38"/>
                      <a:gd name="T6" fmla="*/ 7 w 8"/>
                      <a:gd name="T7" fmla="*/ 7 h 38"/>
                      <a:gd name="T8" fmla="*/ 0 w 8"/>
                      <a:gd name="T9" fmla="*/ 0 h 38"/>
                      <a:gd name="T10" fmla="*/ 0 60000 65536"/>
                      <a:gd name="T11" fmla="*/ 0 60000 65536"/>
                      <a:gd name="T12" fmla="*/ 0 60000 65536"/>
                      <a:gd name="T13" fmla="*/ 0 60000 65536"/>
                      <a:gd name="T14" fmla="*/ 0 60000 65536"/>
                      <a:gd name="T15" fmla="*/ 0 w 8"/>
                      <a:gd name="T16" fmla="*/ 0 h 38"/>
                      <a:gd name="T17" fmla="*/ 8 w 8"/>
                      <a:gd name="T18" fmla="*/ 38 h 38"/>
                    </a:gdLst>
                    <a:ahLst/>
                    <a:cxnLst>
                      <a:cxn ang="T10">
                        <a:pos x="T0" y="T1"/>
                      </a:cxn>
                      <a:cxn ang="T11">
                        <a:pos x="T2" y="T3"/>
                      </a:cxn>
                      <a:cxn ang="T12">
                        <a:pos x="T4" y="T5"/>
                      </a:cxn>
                      <a:cxn ang="T13">
                        <a:pos x="T6" y="T7"/>
                      </a:cxn>
                      <a:cxn ang="T14">
                        <a:pos x="T8" y="T9"/>
                      </a:cxn>
                    </a:cxnLst>
                    <a:rect l="T15" t="T16" r="T17" b="T18"/>
                    <a:pathLst>
                      <a:path w="8" h="38">
                        <a:moveTo>
                          <a:pt x="0" y="0"/>
                        </a:moveTo>
                        <a:lnTo>
                          <a:pt x="0" y="37"/>
                        </a:lnTo>
                        <a:lnTo>
                          <a:pt x="7" y="37"/>
                        </a:lnTo>
                        <a:lnTo>
                          <a:pt x="7" y="7"/>
                        </a:lnTo>
                        <a:lnTo>
                          <a:pt x="0"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sp>
              <p:nvSpPr>
                <p:cNvPr id="7695" name="Freeform 330"/>
                <p:cNvSpPr>
                  <a:spLocks/>
                </p:cNvSpPr>
                <p:nvPr/>
              </p:nvSpPr>
              <p:spPr bwMode="auto">
                <a:xfrm>
                  <a:off x="4353" y="1022"/>
                  <a:ext cx="791" cy="102"/>
                </a:xfrm>
                <a:custGeom>
                  <a:avLst/>
                  <a:gdLst>
                    <a:gd name="T0" fmla="*/ 790 w 791"/>
                    <a:gd name="T1" fmla="*/ 56 h 102"/>
                    <a:gd name="T2" fmla="*/ 790 w 791"/>
                    <a:gd name="T3" fmla="*/ 0 h 102"/>
                    <a:gd name="T4" fmla="*/ 0 w 791"/>
                    <a:gd name="T5" fmla="*/ 73 h 102"/>
                    <a:gd name="T6" fmla="*/ 0 w 791"/>
                    <a:gd name="T7" fmla="*/ 101 h 102"/>
                    <a:gd name="T8" fmla="*/ 790 w 791"/>
                    <a:gd name="T9" fmla="*/ 56 h 102"/>
                    <a:gd name="T10" fmla="*/ 0 60000 65536"/>
                    <a:gd name="T11" fmla="*/ 0 60000 65536"/>
                    <a:gd name="T12" fmla="*/ 0 60000 65536"/>
                    <a:gd name="T13" fmla="*/ 0 60000 65536"/>
                    <a:gd name="T14" fmla="*/ 0 60000 65536"/>
                    <a:gd name="T15" fmla="*/ 0 w 791"/>
                    <a:gd name="T16" fmla="*/ 0 h 102"/>
                    <a:gd name="T17" fmla="*/ 791 w 791"/>
                    <a:gd name="T18" fmla="*/ 102 h 102"/>
                  </a:gdLst>
                  <a:ahLst/>
                  <a:cxnLst>
                    <a:cxn ang="T10">
                      <a:pos x="T0" y="T1"/>
                    </a:cxn>
                    <a:cxn ang="T11">
                      <a:pos x="T2" y="T3"/>
                    </a:cxn>
                    <a:cxn ang="T12">
                      <a:pos x="T4" y="T5"/>
                    </a:cxn>
                    <a:cxn ang="T13">
                      <a:pos x="T6" y="T7"/>
                    </a:cxn>
                    <a:cxn ang="T14">
                      <a:pos x="T8" y="T9"/>
                    </a:cxn>
                  </a:cxnLst>
                  <a:rect l="T15" t="T16" r="T17" b="T18"/>
                  <a:pathLst>
                    <a:path w="791" h="102">
                      <a:moveTo>
                        <a:pt x="790" y="56"/>
                      </a:moveTo>
                      <a:lnTo>
                        <a:pt x="790" y="0"/>
                      </a:lnTo>
                      <a:lnTo>
                        <a:pt x="0" y="73"/>
                      </a:lnTo>
                      <a:lnTo>
                        <a:pt x="0" y="101"/>
                      </a:lnTo>
                      <a:lnTo>
                        <a:pt x="790" y="56"/>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96" name="Freeform 331"/>
                <p:cNvSpPr>
                  <a:spLocks/>
                </p:cNvSpPr>
                <p:nvPr/>
              </p:nvSpPr>
              <p:spPr bwMode="auto">
                <a:xfrm>
                  <a:off x="4336" y="899"/>
                  <a:ext cx="808" cy="176"/>
                </a:xfrm>
                <a:custGeom>
                  <a:avLst/>
                  <a:gdLst>
                    <a:gd name="T0" fmla="*/ 807 w 808"/>
                    <a:gd name="T1" fmla="*/ 49 h 176"/>
                    <a:gd name="T2" fmla="*/ 807 w 808"/>
                    <a:gd name="T3" fmla="*/ 0 h 176"/>
                    <a:gd name="T4" fmla="*/ 0 w 808"/>
                    <a:gd name="T5" fmla="*/ 153 h 176"/>
                    <a:gd name="T6" fmla="*/ 0 w 808"/>
                    <a:gd name="T7" fmla="*/ 175 h 176"/>
                    <a:gd name="T8" fmla="*/ 807 w 808"/>
                    <a:gd name="T9" fmla="*/ 49 h 176"/>
                    <a:gd name="T10" fmla="*/ 0 60000 65536"/>
                    <a:gd name="T11" fmla="*/ 0 60000 65536"/>
                    <a:gd name="T12" fmla="*/ 0 60000 65536"/>
                    <a:gd name="T13" fmla="*/ 0 60000 65536"/>
                    <a:gd name="T14" fmla="*/ 0 60000 65536"/>
                    <a:gd name="T15" fmla="*/ 0 w 808"/>
                    <a:gd name="T16" fmla="*/ 0 h 176"/>
                    <a:gd name="T17" fmla="*/ 808 w 808"/>
                    <a:gd name="T18" fmla="*/ 176 h 176"/>
                  </a:gdLst>
                  <a:ahLst/>
                  <a:cxnLst>
                    <a:cxn ang="T10">
                      <a:pos x="T0" y="T1"/>
                    </a:cxn>
                    <a:cxn ang="T11">
                      <a:pos x="T2" y="T3"/>
                    </a:cxn>
                    <a:cxn ang="T12">
                      <a:pos x="T4" y="T5"/>
                    </a:cxn>
                    <a:cxn ang="T13">
                      <a:pos x="T6" y="T7"/>
                    </a:cxn>
                    <a:cxn ang="T14">
                      <a:pos x="T8" y="T9"/>
                    </a:cxn>
                  </a:cxnLst>
                  <a:rect l="T15" t="T16" r="T17" b="T18"/>
                  <a:pathLst>
                    <a:path w="808" h="176">
                      <a:moveTo>
                        <a:pt x="807" y="49"/>
                      </a:moveTo>
                      <a:lnTo>
                        <a:pt x="807" y="0"/>
                      </a:lnTo>
                      <a:lnTo>
                        <a:pt x="0" y="153"/>
                      </a:lnTo>
                      <a:lnTo>
                        <a:pt x="0" y="175"/>
                      </a:lnTo>
                      <a:lnTo>
                        <a:pt x="807" y="49"/>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97" name="Freeform 332"/>
                <p:cNvSpPr>
                  <a:spLocks/>
                </p:cNvSpPr>
                <p:nvPr/>
              </p:nvSpPr>
              <p:spPr bwMode="auto">
                <a:xfrm>
                  <a:off x="4319" y="697"/>
                  <a:ext cx="825" cy="327"/>
                </a:xfrm>
                <a:custGeom>
                  <a:avLst/>
                  <a:gdLst>
                    <a:gd name="T0" fmla="*/ 824 w 825"/>
                    <a:gd name="T1" fmla="*/ 114 h 327"/>
                    <a:gd name="T2" fmla="*/ 824 w 825"/>
                    <a:gd name="T3" fmla="*/ 0 h 327"/>
                    <a:gd name="T4" fmla="*/ 0 w 825"/>
                    <a:gd name="T5" fmla="*/ 284 h 327"/>
                    <a:gd name="T6" fmla="*/ 0 w 825"/>
                    <a:gd name="T7" fmla="*/ 326 h 327"/>
                    <a:gd name="T8" fmla="*/ 824 w 825"/>
                    <a:gd name="T9" fmla="*/ 114 h 327"/>
                    <a:gd name="T10" fmla="*/ 0 60000 65536"/>
                    <a:gd name="T11" fmla="*/ 0 60000 65536"/>
                    <a:gd name="T12" fmla="*/ 0 60000 65536"/>
                    <a:gd name="T13" fmla="*/ 0 60000 65536"/>
                    <a:gd name="T14" fmla="*/ 0 60000 65536"/>
                    <a:gd name="T15" fmla="*/ 0 w 825"/>
                    <a:gd name="T16" fmla="*/ 0 h 327"/>
                    <a:gd name="T17" fmla="*/ 825 w 825"/>
                    <a:gd name="T18" fmla="*/ 327 h 327"/>
                  </a:gdLst>
                  <a:ahLst/>
                  <a:cxnLst>
                    <a:cxn ang="T10">
                      <a:pos x="T0" y="T1"/>
                    </a:cxn>
                    <a:cxn ang="T11">
                      <a:pos x="T2" y="T3"/>
                    </a:cxn>
                    <a:cxn ang="T12">
                      <a:pos x="T4" y="T5"/>
                    </a:cxn>
                    <a:cxn ang="T13">
                      <a:pos x="T6" y="T7"/>
                    </a:cxn>
                    <a:cxn ang="T14">
                      <a:pos x="T8" y="T9"/>
                    </a:cxn>
                  </a:cxnLst>
                  <a:rect l="T15" t="T16" r="T17" b="T18"/>
                  <a:pathLst>
                    <a:path w="825" h="327">
                      <a:moveTo>
                        <a:pt x="824" y="114"/>
                      </a:moveTo>
                      <a:lnTo>
                        <a:pt x="824" y="0"/>
                      </a:lnTo>
                      <a:lnTo>
                        <a:pt x="0" y="284"/>
                      </a:lnTo>
                      <a:lnTo>
                        <a:pt x="0" y="326"/>
                      </a:lnTo>
                      <a:lnTo>
                        <a:pt x="824" y="114"/>
                      </a:lnTo>
                    </a:path>
                  </a:pathLst>
                </a:custGeom>
                <a:solidFill>
                  <a:srgbClr val="A0A0A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630" name="Group 333"/>
              <p:cNvGrpSpPr>
                <a:grpSpLocks/>
              </p:cNvGrpSpPr>
              <p:nvPr/>
            </p:nvGrpSpPr>
            <p:grpSpPr bwMode="auto">
              <a:xfrm>
                <a:off x="5151" y="697"/>
                <a:ext cx="245" cy="448"/>
                <a:chOff x="5151" y="697"/>
                <a:chExt cx="245" cy="448"/>
              </a:xfrm>
            </p:grpSpPr>
            <p:sp>
              <p:nvSpPr>
                <p:cNvPr id="7652" name="Freeform 334"/>
                <p:cNvSpPr>
                  <a:spLocks/>
                </p:cNvSpPr>
                <p:nvPr/>
              </p:nvSpPr>
              <p:spPr bwMode="auto">
                <a:xfrm>
                  <a:off x="5153" y="1103"/>
                  <a:ext cx="179" cy="42"/>
                </a:xfrm>
                <a:custGeom>
                  <a:avLst/>
                  <a:gdLst>
                    <a:gd name="T0" fmla="*/ 0 w 179"/>
                    <a:gd name="T1" fmla="*/ 0 h 42"/>
                    <a:gd name="T2" fmla="*/ 178 w 179"/>
                    <a:gd name="T3" fmla="*/ 13 h 42"/>
                    <a:gd name="T4" fmla="*/ 178 w 179"/>
                    <a:gd name="T5" fmla="*/ 29 h 42"/>
                    <a:gd name="T6" fmla="*/ 0 w 179"/>
                    <a:gd name="T7" fmla="*/ 41 h 42"/>
                    <a:gd name="T8" fmla="*/ 0 w 179"/>
                    <a:gd name="T9" fmla="*/ 0 h 42"/>
                    <a:gd name="T10" fmla="*/ 0 60000 65536"/>
                    <a:gd name="T11" fmla="*/ 0 60000 65536"/>
                    <a:gd name="T12" fmla="*/ 0 60000 65536"/>
                    <a:gd name="T13" fmla="*/ 0 60000 65536"/>
                    <a:gd name="T14" fmla="*/ 0 60000 65536"/>
                    <a:gd name="T15" fmla="*/ 0 w 179"/>
                    <a:gd name="T16" fmla="*/ 0 h 42"/>
                    <a:gd name="T17" fmla="*/ 179 w 179"/>
                    <a:gd name="T18" fmla="*/ 42 h 42"/>
                  </a:gdLst>
                  <a:ahLst/>
                  <a:cxnLst>
                    <a:cxn ang="T10">
                      <a:pos x="T0" y="T1"/>
                    </a:cxn>
                    <a:cxn ang="T11">
                      <a:pos x="T2" y="T3"/>
                    </a:cxn>
                    <a:cxn ang="T12">
                      <a:pos x="T4" y="T5"/>
                    </a:cxn>
                    <a:cxn ang="T13">
                      <a:pos x="T6" y="T7"/>
                    </a:cxn>
                    <a:cxn ang="T14">
                      <a:pos x="T8" y="T9"/>
                    </a:cxn>
                  </a:cxnLst>
                  <a:rect l="T15" t="T16" r="T17" b="T18"/>
                  <a:pathLst>
                    <a:path w="179" h="42">
                      <a:moveTo>
                        <a:pt x="0" y="0"/>
                      </a:moveTo>
                      <a:lnTo>
                        <a:pt x="178" y="13"/>
                      </a:lnTo>
                      <a:lnTo>
                        <a:pt x="178" y="29"/>
                      </a:lnTo>
                      <a:lnTo>
                        <a:pt x="0" y="41"/>
                      </a:lnTo>
                      <a:lnTo>
                        <a:pt x="0" y="0"/>
                      </a:lnTo>
                    </a:path>
                  </a:pathLst>
                </a:custGeom>
                <a:solidFill>
                  <a:srgbClr val="60606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53" name="Freeform 335"/>
                <p:cNvSpPr>
                  <a:spLocks/>
                </p:cNvSpPr>
                <p:nvPr/>
              </p:nvSpPr>
              <p:spPr bwMode="auto">
                <a:xfrm>
                  <a:off x="5151" y="807"/>
                  <a:ext cx="245" cy="311"/>
                </a:xfrm>
                <a:custGeom>
                  <a:avLst/>
                  <a:gdLst>
                    <a:gd name="T0" fmla="*/ 0 w 245"/>
                    <a:gd name="T1" fmla="*/ 0 h 311"/>
                    <a:gd name="T2" fmla="*/ 244 w 245"/>
                    <a:gd name="T3" fmla="*/ 162 h 311"/>
                    <a:gd name="T4" fmla="*/ 215 w 245"/>
                    <a:gd name="T5" fmla="*/ 162 h 311"/>
                    <a:gd name="T6" fmla="*/ 215 w 245"/>
                    <a:gd name="T7" fmla="*/ 218 h 311"/>
                    <a:gd name="T8" fmla="*/ 225 w 245"/>
                    <a:gd name="T9" fmla="*/ 225 h 311"/>
                    <a:gd name="T10" fmla="*/ 215 w 245"/>
                    <a:gd name="T11" fmla="*/ 225 h 311"/>
                    <a:gd name="T12" fmla="*/ 215 w 245"/>
                    <a:gd name="T13" fmla="*/ 301 h 311"/>
                    <a:gd name="T14" fmla="*/ 186 w 245"/>
                    <a:gd name="T15" fmla="*/ 310 h 311"/>
                    <a:gd name="T16" fmla="*/ 0 w 245"/>
                    <a:gd name="T17" fmla="*/ 297 h 311"/>
                    <a:gd name="T18" fmla="*/ 0 w 245"/>
                    <a:gd name="T19" fmla="*/ 0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5"/>
                    <a:gd name="T31" fmla="*/ 0 h 311"/>
                    <a:gd name="T32" fmla="*/ 245 w 245"/>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5" h="311">
                      <a:moveTo>
                        <a:pt x="0" y="0"/>
                      </a:moveTo>
                      <a:lnTo>
                        <a:pt x="244" y="162"/>
                      </a:lnTo>
                      <a:lnTo>
                        <a:pt x="215" y="162"/>
                      </a:lnTo>
                      <a:lnTo>
                        <a:pt x="215" y="218"/>
                      </a:lnTo>
                      <a:lnTo>
                        <a:pt x="225" y="225"/>
                      </a:lnTo>
                      <a:lnTo>
                        <a:pt x="215" y="225"/>
                      </a:lnTo>
                      <a:lnTo>
                        <a:pt x="215" y="301"/>
                      </a:lnTo>
                      <a:lnTo>
                        <a:pt x="186" y="310"/>
                      </a:lnTo>
                      <a:lnTo>
                        <a:pt x="0" y="297"/>
                      </a:lnTo>
                      <a:lnTo>
                        <a:pt x="0"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54" name="Freeform 336"/>
                <p:cNvSpPr>
                  <a:spLocks/>
                </p:cNvSpPr>
                <p:nvPr/>
              </p:nvSpPr>
              <p:spPr bwMode="auto">
                <a:xfrm>
                  <a:off x="5151" y="697"/>
                  <a:ext cx="245" cy="270"/>
                </a:xfrm>
                <a:custGeom>
                  <a:avLst/>
                  <a:gdLst>
                    <a:gd name="T0" fmla="*/ 0 w 245"/>
                    <a:gd name="T1" fmla="*/ 0 h 270"/>
                    <a:gd name="T2" fmla="*/ 0 w 245"/>
                    <a:gd name="T3" fmla="*/ 114 h 270"/>
                    <a:gd name="T4" fmla="*/ 244 w 245"/>
                    <a:gd name="T5" fmla="*/ 269 h 270"/>
                    <a:gd name="T6" fmla="*/ 244 w 245"/>
                    <a:gd name="T7" fmla="*/ 204 h 270"/>
                    <a:gd name="T8" fmla="*/ 0 w 245"/>
                    <a:gd name="T9" fmla="*/ 0 h 270"/>
                    <a:gd name="T10" fmla="*/ 0 60000 65536"/>
                    <a:gd name="T11" fmla="*/ 0 60000 65536"/>
                    <a:gd name="T12" fmla="*/ 0 60000 65536"/>
                    <a:gd name="T13" fmla="*/ 0 60000 65536"/>
                    <a:gd name="T14" fmla="*/ 0 60000 65536"/>
                    <a:gd name="T15" fmla="*/ 0 w 245"/>
                    <a:gd name="T16" fmla="*/ 0 h 270"/>
                    <a:gd name="T17" fmla="*/ 245 w 245"/>
                    <a:gd name="T18" fmla="*/ 270 h 270"/>
                  </a:gdLst>
                  <a:ahLst/>
                  <a:cxnLst>
                    <a:cxn ang="T10">
                      <a:pos x="T0" y="T1"/>
                    </a:cxn>
                    <a:cxn ang="T11">
                      <a:pos x="T2" y="T3"/>
                    </a:cxn>
                    <a:cxn ang="T12">
                      <a:pos x="T4" y="T5"/>
                    </a:cxn>
                    <a:cxn ang="T13">
                      <a:pos x="T6" y="T7"/>
                    </a:cxn>
                    <a:cxn ang="T14">
                      <a:pos x="T8" y="T9"/>
                    </a:cxn>
                  </a:cxnLst>
                  <a:rect l="T15" t="T16" r="T17" b="T18"/>
                  <a:pathLst>
                    <a:path w="245" h="270">
                      <a:moveTo>
                        <a:pt x="0" y="0"/>
                      </a:moveTo>
                      <a:lnTo>
                        <a:pt x="0" y="114"/>
                      </a:lnTo>
                      <a:lnTo>
                        <a:pt x="244" y="269"/>
                      </a:lnTo>
                      <a:lnTo>
                        <a:pt x="244" y="204"/>
                      </a:lnTo>
                      <a:lnTo>
                        <a:pt x="0" y="0"/>
                      </a:lnTo>
                    </a:path>
                  </a:pathLst>
                </a:custGeom>
                <a:solidFill>
                  <a:srgbClr val="80808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nvGrpSpPr>
                <p:cNvPr id="7655" name="Group 337"/>
                <p:cNvGrpSpPr>
                  <a:grpSpLocks/>
                </p:cNvGrpSpPr>
                <p:nvPr/>
              </p:nvGrpSpPr>
              <p:grpSpPr bwMode="auto">
                <a:xfrm>
                  <a:off x="5153" y="961"/>
                  <a:ext cx="197" cy="152"/>
                  <a:chOff x="5153" y="961"/>
                  <a:chExt cx="197" cy="152"/>
                </a:xfrm>
              </p:grpSpPr>
              <p:sp>
                <p:nvSpPr>
                  <p:cNvPr id="7674" name="Freeform 338"/>
                  <p:cNvSpPr>
                    <a:spLocks/>
                  </p:cNvSpPr>
                  <p:nvPr/>
                </p:nvSpPr>
                <p:spPr bwMode="auto">
                  <a:xfrm>
                    <a:off x="5324" y="1040"/>
                    <a:ext cx="26" cy="73"/>
                  </a:xfrm>
                  <a:custGeom>
                    <a:avLst/>
                    <a:gdLst>
                      <a:gd name="T0" fmla="*/ 0 w 26"/>
                      <a:gd name="T1" fmla="*/ 14 h 73"/>
                      <a:gd name="T2" fmla="*/ 0 w 26"/>
                      <a:gd name="T3" fmla="*/ 66 h 73"/>
                      <a:gd name="T4" fmla="*/ 25 w 26"/>
                      <a:gd name="T5" fmla="*/ 72 h 73"/>
                      <a:gd name="T6" fmla="*/ 25 w 26"/>
                      <a:gd name="T7" fmla="*/ 0 h 73"/>
                      <a:gd name="T8" fmla="*/ 0 w 26"/>
                      <a:gd name="T9" fmla="*/ 14 h 73"/>
                      <a:gd name="T10" fmla="*/ 0 60000 65536"/>
                      <a:gd name="T11" fmla="*/ 0 60000 65536"/>
                      <a:gd name="T12" fmla="*/ 0 60000 65536"/>
                      <a:gd name="T13" fmla="*/ 0 60000 65536"/>
                      <a:gd name="T14" fmla="*/ 0 60000 65536"/>
                      <a:gd name="T15" fmla="*/ 0 w 26"/>
                      <a:gd name="T16" fmla="*/ 0 h 73"/>
                      <a:gd name="T17" fmla="*/ 26 w 26"/>
                      <a:gd name="T18" fmla="*/ 73 h 73"/>
                    </a:gdLst>
                    <a:ahLst/>
                    <a:cxnLst>
                      <a:cxn ang="T10">
                        <a:pos x="T0" y="T1"/>
                      </a:cxn>
                      <a:cxn ang="T11">
                        <a:pos x="T2" y="T3"/>
                      </a:cxn>
                      <a:cxn ang="T12">
                        <a:pos x="T4" y="T5"/>
                      </a:cxn>
                      <a:cxn ang="T13">
                        <a:pos x="T6" y="T7"/>
                      </a:cxn>
                      <a:cxn ang="T14">
                        <a:pos x="T8" y="T9"/>
                      </a:cxn>
                    </a:cxnLst>
                    <a:rect l="T15" t="T16" r="T17" b="T18"/>
                    <a:pathLst>
                      <a:path w="26" h="73">
                        <a:moveTo>
                          <a:pt x="0" y="14"/>
                        </a:moveTo>
                        <a:lnTo>
                          <a:pt x="0" y="66"/>
                        </a:lnTo>
                        <a:lnTo>
                          <a:pt x="25" y="72"/>
                        </a:lnTo>
                        <a:lnTo>
                          <a:pt x="25" y="0"/>
                        </a:lnTo>
                        <a:lnTo>
                          <a:pt x="0" y="14"/>
                        </a:lnTo>
                      </a:path>
                    </a:pathLst>
                  </a:custGeom>
                  <a:solidFill>
                    <a:srgbClr val="40404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75" name="Freeform 339"/>
                  <p:cNvSpPr>
                    <a:spLocks/>
                  </p:cNvSpPr>
                  <p:nvPr/>
                </p:nvSpPr>
                <p:spPr bwMode="auto">
                  <a:xfrm>
                    <a:off x="5313" y="1035"/>
                    <a:ext cx="25" cy="72"/>
                  </a:xfrm>
                  <a:custGeom>
                    <a:avLst/>
                    <a:gdLst>
                      <a:gd name="T0" fmla="*/ 0 w 25"/>
                      <a:gd name="T1" fmla="*/ 13 h 72"/>
                      <a:gd name="T2" fmla="*/ 0 w 25"/>
                      <a:gd name="T3" fmla="*/ 66 h 72"/>
                      <a:gd name="T4" fmla="*/ 24 w 25"/>
                      <a:gd name="T5" fmla="*/ 71 h 72"/>
                      <a:gd name="T6" fmla="*/ 24 w 25"/>
                      <a:gd name="T7" fmla="*/ 0 h 72"/>
                      <a:gd name="T8" fmla="*/ 0 w 25"/>
                      <a:gd name="T9" fmla="*/ 13 h 72"/>
                      <a:gd name="T10" fmla="*/ 0 60000 65536"/>
                      <a:gd name="T11" fmla="*/ 0 60000 65536"/>
                      <a:gd name="T12" fmla="*/ 0 60000 65536"/>
                      <a:gd name="T13" fmla="*/ 0 60000 65536"/>
                      <a:gd name="T14" fmla="*/ 0 60000 65536"/>
                      <a:gd name="T15" fmla="*/ 0 w 25"/>
                      <a:gd name="T16" fmla="*/ 0 h 72"/>
                      <a:gd name="T17" fmla="*/ 25 w 25"/>
                      <a:gd name="T18" fmla="*/ 72 h 72"/>
                    </a:gdLst>
                    <a:ahLst/>
                    <a:cxnLst>
                      <a:cxn ang="T10">
                        <a:pos x="T0" y="T1"/>
                      </a:cxn>
                      <a:cxn ang="T11">
                        <a:pos x="T2" y="T3"/>
                      </a:cxn>
                      <a:cxn ang="T12">
                        <a:pos x="T4" y="T5"/>
                      </a:cxn>
                      <a:cxn ang="T13">
                        <a:pos x="T6" y="T7"/>
                      </a:cxn>
                      <a:cxn ang="T14">
                        <a:pos x="T8" y="T9"/>
                      </a:cxn>
                    </a:cxnLst>
                    <a:rect l="T15" t="T16" r="T17" b="T18"/>
                    <a:pathLst>
                      <a:path w="25" h="72">
                        <a:moveTo>
                          <a:pt x="0" y="13"/>
                        </a:moveTo>
                        <a:lnTo>
                          <a:pt x="0" y="66"/>
                        </a:lnTo>
                        <a:lnTo>
                          <a:pt x="24" y="71"/>
                        </a:lnTo>
                        <a:lnTo>
                          <a:pt x="24" y="0"/>
                        </a:lnTo>
                        <a:lnTo>
                          <a:pt x="0" y="13"/>
                        </a:lnTo>
                      </a:path>
                    </a:pathLst>
                  </a:custGeom>
                  <a:solidFill>
                    <a:srgbClr val="40404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76" name="Freeform 340"/>
                  <p:cNvSpPr>
                    <a:spLocks/>
                  </p:cNvSpPr>
                  <p:nvPr/>
                </p:nvSpPr>
                <p:spPr bwMode="auto">
                  <a:xfrm>
                    <a:off x="5302" y="1029"/>
                    <a:ext cx="23" cy="73"/>
                  </a:xfrm>
                  <a:custGeom>
                    <a:avLst/>
                    <a:gdLst>
                      <a:gd name="T0" fmla="*/ 0 w 23"/>
                      <a:gd name="T1" fmla="*/ 13 h 73"/>
                      <a:gd name="T2" fmla="*/ 0 w 23"/>
                      <a:gd name="T3" fmla="*/ 66 h 73"/>
                      <a:gd name="T4" fmla="*/ 22 w 23"/>
                      <a:gd name="T5" fmla="*/ 72 h 73"/>
                      <a:gd name="T6" fmla="*/ 22 w 23"/>
                      <a:gd name="T7" fmla="*/ 0 h 73"/>
                      <a:gd name="T8" fmla="*/ 0 w 23"/>
                      <a:gd name="T9" fmla="*/ 13 h 73"/>
                      <a:gd name="T10" fmla="*/ 0 60000 65536"/>
                      <a:gd name="T11" fmla="*/ 0 60000 65536"/>
                      <a:gd name="T12" fmla="*/ 0 60000 65536"/>
                      <a:gd name="T13" fmla="*/ 0 60000 65536"/>
                      <a:gd name="T14" fmla="*/ 0 60000 65536"/>
                      <a:gd name="T15" fmla="*/ 0 w 23"/>
                      <a:gd name="T16" fmla="*/ 0 h 73"/>
                      <a:gd name="T17" fmla="*/ 23 w 23"/>
                      <a:gd name="T18" fmla="*/ 73 h 73"/>
                    </a:gdLst>
                    <a:ahLst/>
                    <a:cxnLst>
                      <a:cxn ang="T10">
                        <a:pos x="T0" y="T1"/>
                      </a:cxn>
                      <a:cxn ang="T11">
                        <a:pos x="T2" y="T3"/>
                      </a:cxn>
                      <a:cxn ang="T12">
                        <a:pos x="T4" y="T5"/>
                      </a:cxn>
                      <a:cxn ang="T13">
                        <a:pos x="T6" y="T7"/>
                      </a:cxn>
                      <a:cxn ang="T14">
                        <a:pos x="T8" y="T9"/>
                      </a:cxn>
                    </a:cxnLst>
                    <a:rect l="T15" t="T16" r="T17" b="T18"/>
                    <a:pathLst>
                      <a:path w="23" h="73">
                        <a:moveTo>
                          <a:pt x="0" y="13"/>
                        </a:moveTo>
                        <a:lnTo>
                          <a:pt x="0" y="66"/>
                        </a:lnTo>
                        <a:lnTo>
                          <a:pt x="22" y="72"/>
                        </a:lnTo>
                        <a:lnTo>
                          <a:pt x="22" y="0"/>
                        </a:lnTo>
                        <a:lnTo>
                          <a:pt x="0" y="13"/>
                        </a:lnTo>
                      </a:path>
                    </a:pathLst>
                  </a:custGeom>
                  <a:solidFill>
                    <a:srgbClr val="60606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77" name="Freeform 341"/>
                  <p:cNvSpPr>
                    <a:spLocks/>
                  </p:cNvSpPr>
                  <p:nvPr/>
                </p:nvSpPr>
                <p:spPr bwMode="auto">
                  <a:xfrm>
                    <a:off x="5290" y="1023"/>
                    <a:ext cx="26" cy="75"/>
                  </a:xfrm>
                  <a:custGeom>
                    <a:avLst/>
                    <a:gdLst>
                      <a:gd name="T0" fmla="*/ 0 w 26"/>
                      <a:gd name="T1" fmla="*/ 15 h 75"/>
                      <a:gd name="T2" fmla="*/ 0 w 26"/>
                      <a:gd name="T3" fmla="*/ 66 h 75"/>
                      <a:gd name="T4" fmla="*/ 25 w 26"/>
                      <a:gd name="T5" fmla="*/ 74 h 75"/>
                      <a:gd name="T6" fmla="*/ 25 w 26"/>
                      <a:gd name="T7" fmla="*/ 0 h 75"/>
                      <a:gd name="T8" fmla="*/ 0 w 26"/>
                      <a:gd name="T9" fmla="*/ 15 h 75"/>
                      <a:gd name="T10" fmla="*/ 0 60000 65536"/>
                      <a:gd name="T11" fmla="*/ 0 60000 65536"/>
                      <a:gd name="T12" fmla="*/ 0 60000 65536"/>
                      <a:gd name="T13" fmla="*/ 0 60000 65536"/>
                      <a:gd name="T14" fmla="*/ 0 60000 65536"/>
                      <a:gd name="T15" fmla="*/ 0 w 26"/>
                      <a:gd name="T16" fmla="*/ 0 h 75"/>
                      <a:gd name="T17" fmla="*/ 26 w 26"/>
                      <a:gd name="T18" fmla="*/ 75 h 75"/>
                    </a:gdLst>
                    <a:ahLst/>
                    <a:cxnLst>
                      <a:cxn ang="T10">
                        <a:pos x="T0" y="T1"/>
                      </a:cxn>
                      <a:cxn ang="T11">
                        <a:pos x="T2" y="T3"/>
                      </a:cxn>
                      <a:cxn ang="T12">
                        <a:pos x="T4" y="T5"/>
                      </a:cxn>
                      <a:cxn ang="T13">
                        <a:pos x="T6" y="T7"/>
                      </a:cxn>
                      <a:cxn ang="T14">
                        <a:pos x="T8" y="T9"/>
                      </a:cxn>
                    </a:cxnLst>
                    <a:rect l="T15" t="T16" r="T17" b="T18"/>
                    <a:pathLst>
                      <a:path w="26" h="75">
                        <a:moveTo>
                          <a:pt x="0" y="15"/>
                        </a:moveTo>
                        <a:lnTo>
                          <a:pt x="0" y="66"/>
                        </a:lnTo>
                        <a:lnTo>
                          <a:pt x="25" y="74"/>
                        </a:lnTo>
                        <a:lnTo>
                          <a:pt x="25" y="0"/>
                        </a:lnTo>
                        <a:lnTo>
                          <a:pt x="0" y="15"/>
                        </a:lnTo>
                      </a:path>
                    </a:pathLst>
                  </a:custGeom>
                  <a:solidFill>
                    <a:srgbClr val="60606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78" name="Freeform 342"/>
                  <p:cNvSpPr>
                    <a:spLocks/>
                  </p:cNvSpPr>
                  <p:nvPr/>
                </p:nvSpPr>
                <p:spPr bwMode="auto">
                  <a:xfrm>
                    <a:off x="5279" y="1018"/>
                    <a:ext cx="26" cy="72"/>
                  </a:xfrm>
                  <a:custGeom>
                    <a:avLst/>
                    <a:gdLst>
                      <a:gd name="T0" fmla="*/ 0 w 26"/>
                      <a:gd name="T1" fmla="*/ 15 h 72"/>
                      <a:gd name="T2" fmla="*/ 0 w 26"/>
                      <a:gd name="T3" fmla="*/ 66 h 72"/>
                      <a:gd name="T4" fmla="*/ 25 w 26"/>
                      <a:gd name="T5" fmla="*/ 71 h 72"/>
                      <a:gd name="T6" fmla="*/ 25 w 26"/>
                      <a:gd name="T7" fmla="*/ 0 h 72"/>
                      <a:gd name="T8" fmla="*/ 0 w 26"/>
                      <a:gd name="T9" fmla="*/ 15 h 72"/>
                      <a:gd name="T10" fmla="*/ 0 60000 65536"/>
                      <a:gd name="T11" fmla="*/ 0 60000 65536"/>
                      <a:gd name="T12" fmla="*/ 0 60000 65536"/>
                      <a:gd name="T13" fmla="*/ 0 60000 65536"/>
                      <a:gd name="T14" fmla="*/ 0 60000 65536"/>
                      <a:gd name="T15" fmla="*/ 0 w 26"/>
                      <a:gd name="T16" fmla="*/ 0 h 72"/>
                      <a:gd name="T17" fmla="*/ 26 w 26"/>
                      <a:gd name="T18" fmla="*/ 72 h 72"/>
                    </a:gdLst>
                    <a:ahLst/>
                    <a:cxnLst>
                      <a:cxn ang="T10">
                        <a:pos x="T0" y="T1"/>
                      </a:cxn>
                      <a:cxn ang="T11">
                        <a:pos x="T2" y="T3"/>
                      </a:cxn>
                      <a:cxn ang="T12">
                        <a:pos x="T4" y="T5"/>
                      </a:cxn>
                      <a:cxn ang="T13">
                        <a:pos x="T6" y="T7"/>
                      </a:cxn>
                      <a:cxn ang="T14">
                        <a:pos x="T8" y="T9"/>
                      </a:cxn>
                    </a:cxnLst>
                    <a:rect l="T15" t="T16" r="T17" b="T18"/>
                    <a:pathLst>
                      <a:path w="26" h="72">
                        <a:moveTo>
                          <a:pt x="0" y="15"/>
                        </a:moveTo>
                        <a:lnTo>
                          <a:pt x="0" y="66"/>
                        </a:lnTo>
                        <a:lnTo>
                          <a:pt x="25" y="71"/>
                        </a:lnTo>
                        <a:lnTo>
                          <a:pt x="25" y="0"/>
                        </a:lnTo>
                        <a:lnTo>
                          <a:pt x="0" y="15"/>
                        </a:lnTo>
                      </a:path>
                    </a:pathLst>
                  </a:custGeom>
                  <a:solidFill>
                    <a:srgbClr val="60606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79" name="Freeform 343"/>
                  <p:cNvSpPr>
                    <a:spLocks/>
                  </p:cNvSpPr>
                  <p:nvPr/>
                </p:nvSpPr>
                <p:spPr bwMode="auto">
                  <a:xfrm>
                    <a:off x="5268" y="1014"/>
                    <a:ext cx="25" cy="73"/>
                  </a:xfrm>
                  <a:custGeom>
                    <a:avLst/>
                    <a:gdLst>
                      <a:gd name="T0" fmla="*/ 0 w 25"/>
                      <a:gd name="T1" fmla="*/ 13 h 73"/>
                      <a:gd name="T2" fmla="*/ 0 w 25"/>
                      <a:gd name="T3" fmla="*/ 66 h 73"/>
                      <a:gd name="T4" fmla="*/ 24 w 25"/>
                      <a:gd name="T5" fmla="*/ 72 h 73"/>
                      <a:gd name="T6" fmla="*/ 24 w 25"/>
                      <a:gd name="T7" fmla="*/ 0 h 73"/>
                      <a:gd name="T8" fmla="*/ 0 w 25"/>
                      <a:gd name="T9" fmla="*/ 13 h 73"/>
                      <a:gd name="T10" fmla="*/ 0 60000 65536"/>
                      <a:gd name="T11" fmla="*/ 0 60000 65536"/>
                      <a:gd name="T12" fmla="*/ 0 60000 65536"/>
                      <a:gd name="T13" fmla="*/ 0 60000 65536"/>
                      <a:gd name="T14" fmla="*/ 0 60000 65536"/>
                      <a:gd name="T15" fmla="*/ 0 w 25"/>
                      <a:gd name="T16" fmla="*/ 0 h 73"/>
                      <a:gd name="T17" fmla="*/ 25 w 25"/>
                      <a:gd name="T18" fmla="*/ 73 h 73"/>
                    </a:gdLst>
                    <a:ahLst/>
                    <a:cxnLst>
                      <a:cxn ang="T10">
                        <a:pos x="T0" y="T1"/>
                      </a:cxn>
                      <a:cxn ang="T11">
                        <a:pos x="T2" y="T3"/>
                      </a:cxn>
                      <a:cxn ang="T12">
                        <a:pos x="T4" y="T5"/>
                      </a:cxn>
                      <a:cxn ang="T13">
                        <a:pos x="T6" y="T7"/>
                      </a:cxn>
                      <a:cxn ang="T14">
                        <a:pos x="T8" y="T9"/>
                      </a:cxn>
                    </a:cxnLst>
                    <a:rect l="T15" t="T16" r="T17" b="T18"/>
                    <a:pathLst>
                      <a:path w="25" h="73">
                        <a:moveTo>
                          <a:pt x="0" y="13"/>
                        </a:moveTo>
                        <a:lnTo>
                          <a:pt x="0" y="66"/>
                        </a:lnTo>
                        <a:lnTo>
                          <a:pt x="24" y="72"/>
                        </a:lnTo>
                        <a:lnTo>
                          <a:pt x="24" y="0"/>
                        </a:lnTo>
                        <a:lnTo>
                          <a:pt x="0" y="13"/>
                        </a:lnTo>
                      </a:path>
                    </a:pathLst>
                  </a:custGeom>
                  <a:solidFill>
                    <a:srgbClr val="60606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80" name="Freeform 344"/>
                  <p:cNvSpPr>
                    <a:spLocks/>
                  </p:cNvSpPr>
                  <p:nvPr/>
                </p:nvSpPr>
                <p:spPr bwMode="auto">
                  <a:xfrm>
                    <a:off x="5255" y="1008"/>
                    <a:ext cx="25" cy="73"/>
                  </a:xfrm>
                  <a:custGeom>
                    <a:avLst/>
                    <a:gdLst>
                      <a:gd name="T0" fmla="*/ 0 w 25"/>
                      <a:gd name="T1" fmla="*/ 14 h 73"/>
                      <a:gd name="T2" fmla="*/ 0 w 25"/>
                      <a:gd name="T3" fmla="*/ 66 h 73"/>
                      <a:gd name="T4" fmla="*/ 24 w 25"/>
                      <a:gd name="T5" fmla="*/ 72 h 73"/>
                      <a:gd name="T6" fmla="*/ 24 w 25"/>
                      <a:gd name="T7" fmla="*/ 0 h 73"/>
                      <a:gd name="T8" fmla="*/ 0 w 25"/>
                      <a:gd name="T9" fmla="*/ 14 h 73"/>
                      <a:gd name="T10" fmla="*/ 0 60000 65536"/>
                      <a:gd name="T11" fmla="*/ 0 60000 65536"/>
                      <a:gd name="T12" fmla="*/ 0 60000 65536"/>
                      <a:gd name="T13" fmla="*/ 0 60000 65536"/>
                      <a:gd name="T14" fmla="*/ 0 60000 65536"/>
                      <a:gd name="T15" fmla="*/ 0 w 25"/>
                      <a:gd name="T16" fmla="*/ 0 h 73"/>
                      <a:gd name="T17" fmla="*/ 25 w 25"/>
                      <a:gd name="T18" fmla="*/ 73 h 73"/>
                    </a:gdLst>
                    <a:ahLst/>
                    <a:cxnLst>
                      <a:cxn ang="T10">
                        <a:pos x="T0" y="T1"/>
                      </a:cxn>
                      <a:cxn ang="T11">
                        <a:pos x="T2" y="T3"/>
                      </a:cxn>
                      <a:cxn ang="T12">
                        <a:pos x="T4" y="T5"/>
                      </a:cxn>
                      <a:cxn ang="T13">
                        <a:pos x="T6" y="T7"/>
                      </a:cxn>
                      <a:cxn ang="T14">
                        <a:pos x="T8" y="T9"/>
                      </a:cxn>
                    </a:cxnLst>
                    <a:rect l="T15" t="T16" r="T17" b="T18"/>
                    <a:pathLst>
                      <a:path w="25" h="73">
                        <a:moveTo>
                          <a:pt x="0" y="14"/>
                        </a:moveTo>
                        <a:lnTo>
                          <a:pt x="0" y="66"/>
                        </a:lnTo>
                        <a:lnTo>
                          <a:pt x="24" y="72"/>
                        </a:lnTo>
                        <a:lnTo>
                          <a:pt x="24" y="0"/>
                        </a:lnTo>
                        <a:lnTo>
                          <a:pt x="0" y="14"/>
                        </a:lnTo>
                      </a:path>
                    </a:pathLst>
                  </a:custGeom>
                  <a:solidFill>
                    <a:srgbClr val="80808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81" name="Freeform 345"/>
                  <p:cNvSpPr>
                    <a:spLocks/>
                  </p:cNvSpPr>
                  <p:nvPr/>
                </p:nvSpPr>
                <p:spPr bwMode="auto">
                  <a:xfrm>
                    <a:off x="5243" y="1005"/>
                    <a:ext cx="26" cy="72"/>
                  </a:xfrm>
                  <a:custGeom>
                    <a:avLst/>
                    <a:gdLst>
                      <a:gd name="T0" fmla="*/ 0 w 26"/>
                      <a:gd name="T1" fmla="*/ 13 h 72"/>
                      <a:gd name="T2" fmla="*/ 0 w 26"/>
                      <a:gd name="T3" fmla="*/ 64 h 72"/>
                      <a:gd name="T4" fmla="*/ 25 w 26"/>
                      <a:gd name="T5" fmla="*/ 71 h 72"/>
                      <a:gd name="T6" fmla="*/ 25 w 26"/>
                      <a:gd name="T7" fmla="*/ 0 h 72"/>
                      <a:gd name="T8" fmla="*/ 0 w 26"/>
                      <a:gd name="T9" fmla="*/ 13 h 72"/>
                      <a:gd name="T10" fmla="*/ 0 60000 65536"/>
                      <a:gd name="T11" fmla="*/ 0 60000 65536"/>
                      <a:gd name="T12" fmla="*/ 0 60000 65536"/>
                      <a:gd name="T13" fmla="*/ 0 60000 65536"/>
                      <a:gd name="T14" fmla="*/ 0 60000 65536"/>
                      <a:gd name="T15" fmla="*/ 0 w 26"/>
                      <a:gd name="T16" fmla="*/ 0 h 72"/>
                      <a:gd name="T17" fmla="*/ 26 w 26"/>
                      <a:gd name="T18" fmla="*/ 72 h 72"/>
                    </a:gdLst>
                    <a:ahLst/>
                    <a:cxnLst>
                      <a:cxn ang="T10">
                        <a:pos x="T0" y="T1"/>
                      </a:cxn>
                      <a:cxn ang="T11">
                        <a:pos x="T2" y="T3"/>
                      </a:cxn>
                      <a:cxn ang="T12">
                        <a:pos x="T4" y="T5"/>
                      </a:cxn>
                      <a:cxn ang="T13">
                        <a:pos x="T6" y="T7"/>
                      </a:cxn>
                      <a:cxn ang="T14">
                        <a:pos x="T8" y="T9"/>
                      </a:cxn>
                    </a:cxnLst>
                    <a:rect l="T15" t="T16" r="T17" b="T18"/>
                    <a:pathLst>
                      <a:path w="26" h="72">
                        <a:moveTo>
                          <a:pt x="0" y="13"/>
                        </a:moveTo>
                        <a:lnTo>
                          <a:pt x="0" y="64"/>
                        </a:lnTo>
                        <a:lnTo>
                          <a:pt x="25" y="71"/>
                        </a:lnTo>
                        <a:lnTo>
                          <a:pt x="25" y="0"/>
                        </a:lnTo>
                        <a:lnTo>
                          <a:pt x="0" y="13"/>
                        </a:lnTo>
                      </a:path>
                    </a:pathLst>
                  </a:custGeom>
                  <a:solidFill>
                    <a:srgbClr val="80808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82" name="Freeform 346"/>
                  <p:cNvSpPr>
                    <a:spLocks/>
                  </p:cNvSpPr>
                  <p:nvPr/>
                </p:nvSpPr>
                <p:spPr bwMode="auto">
                  <a:xfrm>
                    <a:off x="5232" y="999"/>
                    <a:ext cx="25" cy="73"/>
                  </a:xfrm>
                  <a:custGeom>
                    <a:avLst/>
                    <a:gdLst>
                      <a:gd name="T0" fmla="*/ 0 w 25"/>
                      <a:gd name="T1" fmla="*/ 13 h 73"/>
                      <a:gd name="T2" fmla="*/ 0 w 25"/>
                      <a:gd name="T3" fmla="*/ 64 h 73"/>
                      <a:gd name="T4" fmla="*/ 24 w 25"/>
                      <a:gd name="T5" fmla="*/ 72 h 73"/>
                      <a:gd name="T6" fmla="*/ 24 w 25"/>
                      <a:gd name="T7" fmla="*/ 0 h 73"/>
                      <a:gd name="T8" fmla="*/ 0 w 25"/>
                      <a:gd name="T9" fmla="*/ 13 h 73"/>
                      <a:gd name="T10" fmla="*/ 0 60000 65536"/>
                      <a:gd name="T11" fmla="*/ 0 60000 65536"/>
                      <a:gd name="T12" fmla="*/ 0 60000 65536"/>
                      <a:gd name="T13" fmla="*/ 0 60000 65536"/>
                      <a:gd name="T14" fmla="*/ 0 60000 65536"/>
                      <a:gd name="T15" fmla="*/ 0 w 25"/>
                      <a:gd name="T16" fmla="*/ 0 h 73"/>
                      <a:gd name="T17" fmla="*/ 25 w 25"/>
                      <a:gd name="T18" fmla="*/ 73 h 73"/>
                    </a:gdLst>
                    <a:ahLst/>
                    <a:cxnLst>
                      <a:cxn ang="T10">
                        <a:pos x="T0" y="T1"/>
                      </a:cxn>
                      <a:cxn ang="T11">
                        <a:pos x="T2" y="T3"/>
                      </a:cxn>
                      <a:cxn ang="T12">
                        <a:pos x="T4" y="T5"/>
                      </a:cxn>
                      <a:cxn ang="T13">
                        <a:pos x="T6" y="T7"/>
                      </a:cxn>
                      <a:cxn ang="T14">
                        <a:pos x="T8" y="T9"/>
                      </a:cxn>
                    </a:cxnLst>
                    <a:rect l="T15" t="T16" r="T17" b="T18"/>
                    <a:pathLst>
                      <a:path w="25" h="73">
                        <a:moveTo>
                          <a:pt x="0" y="13"/>
                        </a:moveTo>
                        <a:lnTo>
                          <a:pt x="0" y="64"/>
                        </a:lnTo>
                        <a:lnTo>
                          <a:pt x="24" y="72"/>
                        </a:lnTo>
                        <a:lnTo>
                          <a:pt x="24" y="0"/>
                        </a:lnTo>
                        <a:lnTo>
                          <a:pt x="0" y="13"/>
                        </a:lnTo>
                      </a:path>
                    </a:pathLst>
                  </a:custGeom>
                  <a:solidFill>
                    <a:srgbClr val="80808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83" name="Freeform 347"/>
                  <p:cNvSpPr>
                    <a:spLocks/>
                  </p:cNvSpPr>
                  <p:nvPr/>
                </p:nvSpPr>
                <p:spPr bwMode="auto">
                  <a:xfrm>
                    <a:off x="5221" y="993"/>
                    <a:ext cx="25" cy="73"/>
                  </a:xfrm>
                  <a:custGeom>
                    <a:avLst/>
                    <a:gdLst>
                      <a:gd name="T0" fmla="*/ 0 w 25"/>
                      <a:gd name="T1" fmla="*/ 15 h 73"/>
                      <a:gd name="T2" fmla="*/ 0 w 25"/>
                      <a:gd name="T3" fmla="*/ 66 h 73"/>
                      <a:gd name="T4" fmla="*/ 24 w 25"/>
                      <a:gd name="T5" fmla="*/ 72 h 73"/>
                      <a:gd name="T6" fmla="*/ 24 w 25"/>
                      <a:gd name="T7" fmla="*/ 0 h 73"/>
                      <a:gd name="T8" fmla="*/ 0 w 25"/>
                      <a:gd name="T9" fmla="*/ 15 h 73"/>
                      <a:gd name="T10" fmla="*/ 0 60000 65536"/>
                      <a:gd name="T11" fmla="*/ 0 60000 65536"/>
                      <a:gd name="T12" fmla="*/ 0 60000 65536"/>
                      <a:gd name="T13" fmla="*/ 0 60000 65536"/>
                      <a:gd name="T14" fmla="*/ 0 60000 65536"/>
                      <a:gd name="T15" fmla="*/ 0 w 25"/>
                      <a:gd name="T16" fmla="*/ 0 h 73"/>
                      <a:gd name="T17" fmla="*/ 25 w 25"/>
                      <a:gd name="T18" fmla="*/ 73 h 73"/>
                    </a:gdLst>
                    <a:ahLst/>
                    <a:cxnLst>
                      <a:cxn ang="T10">
                        <a:pos x="T0" y="T1"/>
                      </a:cxn>
                      <a:cxn ang="T11">
                        <a:pos x="T2" y="T3"/>
                      </a:cxn>
                      <a:cxn ang="T12">
                        <a:pos x="T4" y="T5"/>
                      </a:cxn>
                      <a:cxn ang="T13">
                        <a:pos x="T6" y="T7"/>
                      </a:cxn>
                      <a:cxn ang="T14">
                        <a:pos x="T8" y="T9"/>
                      </a:cxn>
                    </a:cxnLst>
                    <a:rect l="T15" t="T16" r="T17" b="T18"/>
                    <a:pathLst>
                      <a:path w="25" h="73">
                        <a:moveTo>
                          <a:pt x="0" y="15"/>
                        </a:moveTo>
                        <a:lnTo>
                          <a:pt x="0" y="66"/>
                        </a:lnTo>
                        <a:lnTo>
                          <a:pt x="24" y="72"/>
                        </a:lnTo>
                        <a:lnTo>
                          <a:pt x="24" y="0"/>
                        </a:lnTo>
                        <a:lnTo>
                          <a:pt x="0" y="15"/>
                        </a:lnTo>
                      </a:path>
                    </a:pathLst>
                  </a:custGeom>
                  <a:solidFill>
                    <a:srgbClr val="80808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84" name="Freeform 348"/>
                  <p:cNvSpPr>
                    <a:spLocks/>
                  </p:cNvSpPr>
                  <p:nvPr/>
                </p:nvSpPr>
                <p:spPr bwMode="auto">
                  <a:xfrm>
                    <a:off x="5209" y="988"/>
                    <a:ext cx="26" cy="72"/>
                  </a:xfrm>
                  <a:custGeom>
                    <a:avLst/>
                    <a:gdLst>
                      <a:gd name="T0" fmla="*/ 0 w 26"/>
                      <a:gd name="T1" fmla="*/ 13 h 72"/>
                      <a:gd name="T2" fmla="*/ 0 w 26"/>
                      <a:gd name="T3" fmla="*/ 66 h 72"/>
                      <a:gd name="T4" fmla="*/ 25 w 26"/>
                      <a:gd name="T5" fmla="*/ 71 h 72"/>
                      <a:gd name="T6" fmla="*/ 25 w 26"/>
                      <a:gd name="T7" fmla="*/ 0 h 72"/>
                      <a:gd name="T8" fmla="*/ 0 w 26"/>
                      <a:gd name="T9" fmla="*/ 13 h 72"/>
                      <a:gd name="T10" fmla="*/ 0 60000 65536"/>
                      <a:gd name="T11" fmla="*/ 0 60000 65536"/>
                      <a:gd name="T12" fmla="*/ 0 60000 65536"/>
                      <a:gd name="T13" fmla="*/ 0 60000 65536"/>
                      <a:gd name="T14" fmla="*/ 0 60000 65536"/>
                      <a:gd name="T15" fmla="*/ 0 w 26"/>
                      <a:gd name="T16" fmla="*/ 0 h 72"/>
                      <a:gd name="T17" fmla="*/ 26 w 26"/>
                      <a:gd name="T18" fmla="*/ 72 h 72"/>
                    </a:gdLst>
                    <a:ahLst/>
                    <a:cxnLst>
                      <a:cxn ang="T10">
                        <a:pos x="T0" y="T1"/>
                      </a:cxn>
                      <a:cxn ang="T11">
                        <a:pos x="T2" y="T3"/>
                      </a:cxn>
                      <a:cxn ang="T12">
                        <a:pos x="T4" y="T5"/>
                      </a:cxn>
                      <a:cxn ang="T13">
                        <a:pos x="T6" y="T7"/>
                      </a:cxn>
                      <a:cxn ang="T14">
                        <a:pos x="T8" y="T9"/>
                      </a:cxn>
                    </a:cxnLst>
                    <a:rect l="T15" t="T16" r="T17" b="T18"/>
                    <a:pathLst>
                      <a:path w="26" h="72">
                        <a:moveTo>
                          <a:pt x="0" y="13"/>
                        </a:moveTo>
                        <a:lnTo>
                          <a:pt x="0" y="66"/>
                        </a:lnTo>
                        <a:lnTo>
                          <a:pt x="25" y="71"/>
                        </a:lnTo>
                        <a:lnTo>
                          <a:pt x="25" y="0"/>
                        </a:lnTo>
                        <a:lnTo>
                          <a:pt x="0" y="13"/>
                        </a:lnTo>
                      </a:path>
                    </a:pathLst>
                  </a:custGeom>
                  <a:solidFill>
                    <a:srgbClr val="A0A0A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85" name="Freeform 349"/>
                  <p:cNvSpPr>
                    <a:spLocks/>
                  </p:cNvSpPr>
                  <p:nvPr/>
                </p:nvSpPr>
                <p:spPr bwMode="auto">
                  <a:xfrm>
                    <a:off x="5198" y="982"/>
                    <a:ext cx="25" cy="73"/>
                  </a:xfrm>
                  <a:custGeom>
                    <a:avLst/>
                    <a:gdLst>
                      <a:gd name="T0" fmla="*/ 0 w 25"/>
                      <a:gd name="T1" fmla="*/ 15 h 73"/>
                      <a:gd name="T2" fmla="*/ 0 w 25"/>
                      <a:gd name="T3" fmla="*/ 66 h 73"/>
                      <a:gd name="T4" fmla="*/ 24 w 25"/>
                      <a:gd name="T5" fmla="*/ 72 h 73"/>
                      <a:gd name="T6" fmla="*/ 24 w 25"/>
                      <a:gd name="T7" fmla="*/ 0 h 73"/>
                      <a:gd name="T8" fmla="*/ 0 w 25"/>
                      <a:gd name="T9" fmla="*/ 15 h 73"/>
                      <a:gd name="T10" fmla="*/ 0 60000 65536"/>
                      <a:gd name="T11" fmla="*/ 0 60000 65536"/>
                      <a:gd name="T12" fmla="*/ 0 60000 65536"/>
                      <a:gd name="T13" fmla="*/ 0 60000 65536"/>
                      <a:gd name="T14" fmla="*/ 0 60000 65536"/>
                      <a:gd name="T15" fmla="*/ 0 w 25"/>
                      <a:gd name="T16" fmla="*/ 0 h 73"/>
                      <a:gd name="T17" fmla="*/ 25 w 25"/>
                      <a:gd name="T18" fmla="*/ 73 h 73"/>
                    </a:gdLst>
                    <a:ahLst/>
                    <a:cxnLst>
                      <a:cxn ang="T10">
                        <a:pos x="T0" y="T1"/>
                      </a:cxn>
                      <a:cxn ang="T11">
                        <a:pos x="T2" y="T3"/>
                      </a:cxn>
                      <a:cxn ang="T12">
                        <a:pos x="T4" y="T5"/>
                      </a:cxn>
                      <a:cxn ang="T13">
                        <a:pos x="T6" y="T7"/>
                      </a:cxn>
                      <a:cxn ang="T14">
                        <a:pos x="T8" y="T9"/>
                      </a:cxn>
                    </a:cxnLst>
                    <a:rect l="T15" t="T16" r="T17" b="T18"/>
                    <a:pathLst>
                      <a:path w="25" h="73">
                        <a:moveTo>
                          <a:pt x="0" y="15"/>
                        </a:moveTo>
                        <a:lnTo>
                          <a:pt x="0" y="66"/>
                        </a:lnTo>
                        <a:lnTo>
                          <a:pt x="24" y="72"/>
                        </a:lnTo>
                        <a:lnTo>
                          <a:pt x="24" y="0"/>
                        </a:lnTo>
                        <a:lnTo>
                          <a:pt x="0" y="15"/>
                        </a:lnTo>
                      </a:path>
                    </a:pathLst>
                  </a:custGeom>
                  <a:solidFill>
                    <a:srgbClr val="A0A0A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86" name="Freeform 350"/>
                  <p:cNvSpPr>
                    <a:spLocks/>
                  </p:cNvSpPr>
                  <p:nvPr/>
                </p:nvSpPr>
                <p:spPr bwMode="auto">
                  <a:xfrm>
                    <a:off x="5187" y="978"/>
                    <a:ext cx="25" cy="73"/>
                  </a:xfrm>
                  <a:custGeom>
                    <a:avLst/>
                    <a:gdLst>
                      <a:gd name="T0" fmla="*/ 0 w 25"/>
                      <a:gd name="T1" fmla="*/ 13 h 73"/>
                      <a:gd name="T2" fmla="*/ 0 w 25"/>
                      <a:gd name="T3" fmla="*/ 64 h 73"/>
                      <a:gd name="T4" fmla="*/ 24 w 25"/>
                      <a:gd name="T5" fmla="*/ 72 h 73"/>
                      <a:gd name="T6" fmla="*/ 24 w 25"/>
                      <a:gd name="T7" fmla="*/ 0 h 73"/>
                      <a:gd name="T8" fmla="*/ 0 w 25"/>
                      <a:gd name="T9" fmla="*/ 13 h 73"/>
                      <a:gd name="T10" fmla="*/ 0 60000 65536"/>
                      <a:gd name="T11" fmla="*/ 0 60000 65536"/>
                      <a:gd name="T12" fmla="*/ 0 60000 65536"/>
                      <a:gd name="T13" fmla="*/ 0 60000 65536"/>
                      <a:gd name="T14" fmla="*/ 0 60000 65536"/>
                      <a:gd name="T15" fmla="*/ 0 w 25"/>
                      <a:gd name="T16" fmla="*/ 0 h 73"/>
                      <a:gd name="T17" fmla="*/ 25 w 25"/>
                      <a:gd name="T18" fmla="*/ 73 h 73"/>
                    </a:gdLst>
                    <a:ahLst/>
                    <a:cxnLst>
                      <a:cxn ang="T10">
                        <a:pos x="T0" y="T1"/>
                      </a:cxn>
                      <a:cxn ang="T11">
                        <a:pos x="T2" y="T3"/>
                      </a:cxn>
                      <a:cxn ang="T12">
                        <a:pos x="T4" y="T5"/>
                      </a:cxn>
                      <a:cxn ang="T13">
                        <a:pos x="T6" y="T7"/>
                      </a:cxn>
                      <a:cxn ang="T14">
                        <a:pos x="T8" y="T9"/>
                      </a:cxn>
                    </a:cxnLst>
                    <a:rect l="T15" t="T16" r="T17" b="T18"/>
                    <a:pathLst>
                      <a:path w="25" h="73">
                        <a:moveTo>
                          <a:pt x="0" y="13"/>
                        </a:moveTo>
                        <a:lnTo>
                          <a:pt x="0" y="64"/>
                        </a:lnTo>
                        <a:lnTo>
                          <a:pt x="24" y="72"/>
                        </a:lnTo>
                        <a:lnTo>
                          <a:pt x="24" y="0"/>
                        </a:lnTo>
                        <a:lnTo>
                          <a:pt x="0" y="13"/>
                        </a:lnTo>
                      </a:path>
                    </a:pathLst>
                  </a:custGeom>
                  <a:solidFill>
                    <a:srgbClr val="A0A0A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87" name="Freeform 351"/>
                  <p:cNvSpPr>
                    <a:spLocks/>
                  </p:cNvSpPr>
                  <p:nvPr/>
                </p:nvSpPr>
                <p:spPr bwMode="auto">
                  <a:xfrm>
                    <a:off x="5175" y="973"/>
                    <a:ext cx="26" cy="72"/>
                  </a:xfrm>
                  <a:custGeom>
                    <a:avLst/>
                    <a:gdLst>
                      <a:gd name="T0" fmla="*/ 0 w 26"/>
                      <a:gd name="T1" fmla="*/ 15 h 72"/>
                      <a:gd name="T2" fmla="*/ 0 w 26"/>
                      <a:gd name="T3" fmla="*/ 65 h 72"/>
                      <a:gd name="T4" fmla="*/ 25 w 26"/>
                      <a:gd name="T5" fmla="*/ 71 h 72"/>
                      <a:gd name="T6" fmla="*/ 25 w 26"/>
                      <a:gd name="T7" fmla="*/ 0 h 72"/>
                      <a:gd name="T8" fmla="*/ 0 w 26"/>
                      <a:gd name="T9" fmla="*/ 15 h 72"/>
                      <a:gd name="T10" fmla="*/ 0 60000 65536"/>
                      <a:gd name="T11" fmla="*/ 0 60000 65536"/>
                      <a:gd name="T12" fmla="*/ 0 60000 65536"/>
                      <a:gd name="T13" fmla="*/ 0 60000 65536"/>
                      <a:gd name="T14" fmla="*/ 0 60000 65536"/>
                      <a:gd name="T15" fmla="*/ 0 w 26"/>
                      <a:gd name="T16" fmla="*/ 0 h 72"/>
                      <a:gd name="T17" fmla="*/ 26 w 26"/>
                      <a:gd name="T18" fmla="*/ 72 h 72"/>
                    </a:gdLst>
                    <a:ahLst/>
                    <a:cxnLst>
                      <a:cxn ang="T10">
                        <a:pos x="T0" y="T1"/>
                      </a:cxn>
                      <a:cxn ang="T11">
                        <a:pos x="T2" y="T3"/>
                      </a:cxn>
                      <a:cxn ang="T12">
                        <a:pos x="T4" y="T5"/>
                      </a:cxn>
                      <a:cxn ang="T13">
                        <a:pos x="T6" y="T7"/>
                      </a:cxn>
                      <a:cxn ang="T14">
                        <a:pos x="T8" y="T9"/>
                      </a:cxn>
                    </a:cxnLst>
                    <a:rect l="T15" t="T16" r="T17" b="T18"/>
                    <a:pathLst>
                      <a:path w="26" h="72">
                        <a:moveTo>
                          <a:pt x="0" y="15"/>
                        </a:moveTo>
                        <a:lnTo>
                          <a:pt x="0" y="65"/>
                        </a:lnTo>
                        <a:lnTo>
                          <a:pt x="25" y="71"/>
                        </a:lnTo>
                        <a:lnTo>
                          <a:pt x="25" y="0"/>
                        </a:lnTo>
                        <a:lnTo>
                          <a:pt x="0" y="15"/>
                        </a:lnTo>
                      </a:path>
                    </a:pathLst>
                  </a:custGeom>
                  <a:solidFill>
                    <a:srgbClr val="C0C0C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88" name="Freeform 352"/>
                  <p:cNvSpPr>
                    <a:spLocks/>
                  </p:cNvSpPr>
                  <p:nvPr/>
                </p:nvSpPr>
                <p:spPr bwMode="auto">
                  <a:xfrm>
                    <a:off x="5164" y="967"/>
                    <a:ext cx="26" cy="72"/>
                  </a:xfrm>
                  <a:custGeom>
                    <a:avLst/>
                    <a:gdLst>
                      <a:gd name="T0" fmla="*/ 0 w 26"/>
                      <a:gd name="T1" fmla="*/ 15 h 72"/>
                      <a:gd name="T2" fmla="*/ 0 w 26"/>
                      <a:gd name="T3" fmla="*/ 66 h 72"/>
                      <a:gd name="T4" fmla="*/ 25 w 26"/>
                      <a:gd name="T5" fmla="*/ 71 h 72"/>
                      <a:gd name="T6" fmla="*/ 25 w 26"/>
                      <a:gd name="T7" fmla="*/ 0 h 72"/>
                      <a:gd name="T8" fmla="*/ 0 w 26"/>
                      <a:gd name="T9" fmla="*/ 15 h 72"/>
                      <a:gd name="T10" fmla="*/ 0 60000 65536"/>
                      <a:gd name="T11" fmla="*/ 0 60000 65536"/>
                      <a:gd name="T12" fmla="*/ 0 60000 65536"/>
                      <a:gd name="T13" fmla="*/ 0 60000 65536"/>
                      <a:gd name="T14" fmla="*/ 0 60000 65536"/>
                      <a:gd name="T15" fmla="*/ 0 w 26"/>
                      <a:gd name="T16" fmla="*/ 0 h 72"/>
                      <a:gd name="T17" fmla="*/ 26 w 26"/>
                      <a:gd name="T18" fmla="*/ 72 h 72"/>
                    </a:gdLst>
                    <a:ahLst/>
                    <a:cxnLst>
                      <a:cxn ang="T10">
                        <a:pos x="T0" y="T1"/>
                      </a:cxn>
                      <a:cxn ang="T11">
                        <a:pos x="T2" y="T3"/>
                      </a:cxn>
                      <a:cxn ang="T12">
                        <a:pos x="T4" y="T5"/>
                      </a:cxn>
                      <a:cxn ang="T13">
                        <a:pos x="T6" y="T7"/>
                      </a:cxn>
                      <a:cxn ang="T14">
                        <a:pos x="T8" y="T9"/>
                      </a:cxn>
                    </a:cxnLst>
                    <a:rect l="T15" t="T16" r="T17" b="T18"/>
                    <a:pathLst>
                      <a:path w="26" h="72">
                        <a:moveTo>
                          <a:pt x="0" y="15"/>
                        </a:moveTo>
                        <a:lnTo>
                          <a:pt x="0" y="66"/>
                        </a:lnTo>
                        <a:lnTo>
                          <a:pt x="25" y="71"/>
                        </a:lnTo>
                        <a:lnTo>
                          <a:pt x="25" y="0"/>
                        </a:lnTo>
                        <a:lnTo>
                          <a:pt x="0" y="15"/>
                        </a:lnTo>
                      </a:path>
                    </a:pathLst>
                  </a:custGeom>
                  <a:solidFill>
                    <a:srgbClr val="C0C0C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89" name="Freeform 353"/>
                  <p:cNvSpPr>
                    <a:spLocks/>
                  </p:cNvSpPr>
                  <p:nvPr/>
                </p:nvSpPr>
                <p:spPr bwMode="auto">
                  <a:xfrm>
                    <a:off x="5153" y="961"/>
                    <a:ext cx="25" cy="73"/>
                  </a:xfrm>
                  <a:custGeom>
                    <a:avLst/>
                    <a:gdLst>
                      <a:gd name="T0" fmla="*/ 0 w 25"/>
                      <a:gd name="T1" fmla="*/ 15 h 73"/>
                      <a:gd name="T2" fmla="*/ 0 w 25"/>
                      <a:gd name="T3" fmla="*/ 66 h 73"/>
                      <a:gd name="T4" fmla="*/ 24 w 25"/>
                      <a:gd name="T5" fmla="*/ 72 h 73"/>
                      <a:gd name="T6" fmla="*/ 24 w 25"/>
                      <a:gd name="T7" fmla="*/ 0 h 73"/>
                      <a:gd name="T8" fmla="*/ 0 w 25"/>
                      <a:gd name="T9" fmla="*/ 15 h 73"/>
                      <a:gd name="T10" fmla="*/ 0 60000 65536"/>
                      <a:gd name="T11" fmla="*/ 0 60000 65536"/>
                      <a:gd name="T12" fmla="*/ 0 60000 65536"/>
                      <a:gd name="T13" fmla="*/ 0 60000 65536"/>
                      <a:gd name="T14" fmla="*/ 0 60000 65536"/>
                      <a:gd name="T15" fmla="*/ 0 w 25"/>
                      <a:gd name="T16" fmla="*/ 0 h 73"/>
                      <a:gd name="T17" fmla="*/ 25 w 25"/>
                      <a:gd name="T18" fmla="*/ 73 h 73"/>
                    </a:gdLst>
                    <a:ahLst/>
                    <a:cxnLst>
                      <a:cxn ang="T10">
                        <a:pos x="T0" y="T1"/>
                      </a:cxn>
                      <a:cxn ang="T11">
                        <a:pos x="T2" y="T3"/>
                      </a:cxn>
                      <a:cxn ang="T12">
                        <a:pos x="T4" y="T5"/>
                      </a:cxn>
                      <a:cxn ang="T13">
                        <a:pos x="T6" y="T7"/>
                      </a:cxn>
                      <a:cxn ang="T14">
                        <a:pos x="T8" y="T9"/>
                      </a:cxn>
                    </a:cxnLst>
                    <a:rect l="T15" t="T16" r="T17" b="T18"/>
                    <a:pathLst>
                      <a:path w="25" h="73">
                        <a:moveTo>
                          <a:pt x="0" y="15"/>
                        </a:moveTo>
                        <a:lnTo>
                          <a:pt x="0" y="66"/>
                        </a:lnTo>
                        <a:lnTo>
                          <a:pt x="24" y="72"/>
                        </a:lnTo>
                        <a:lnTo>
                          <a:pt x="24" y="0"/>
                        </a:lnTo>
                        <a:lnTo>
                          <a:pt x="0" y="15"/>
                        </a:lnTo>
                      </a:path>
                    </a:pathLst>
                  </a:custGeom>
                  <a:solidFill>
                    <a:srgbClr val="C0C0C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656" name="Group 354"/>
                <p:cNvGrpSpPr>
                  <a:grpSpLocks/>
                </p:cNvGrpSpPr>
                <p:nvPr/>
              </p:nvGrpSpPr>
              <p:grpSpPr bwMode="auto">
                <a:xfrm>
                  <a:off x="5153" y="858"/>
                  <a:ext cx="184" cy="161"/>
                  <a:chOff x="5153" y="858"/>
                  <a:chExt cx="184" cy="161"/>
                </a:xfrm>
              </p:grpSpPr>
              <p:sp>
                <p:nvSpPr>
                  <p:cNvPr id="7659" name="Freeform 355"/>
                  <p:cNvSpPr>
                    <a:spLocks/>
                  </p:cNvSpPr>
                  <p:nvPr/>
                </p:nvSpPr>
                <p:spPr bwMode="auto">
                  <a:xfrm>
                    <a:off x="5311" y="957"/>
                    <a:ext cx="26" cy="62"/>
                  </a:xfrm>
                  <a:custGeom>
                    <a:avLst/>
                    <a:gdLst>
                      <a:gd name="T0" fmla="*/ 0 w 26"/>
                      <a:gd name="T1" fmla="*/ 16 h 62"/>
                      <a:gd name="T2" fmla="*/ 0 w 26"/>
                      <a:gd name="T3" fmla="*/ 51 h 62"/>
                      <a:gd name="T4" fmla="*/ 25 w 26"/>
                      <a:gd name="T5" fmla="*/ 61 h 62"/>
                      <a:gd name="T6" fmla="*/ 25 w 26"/>
                      <a:gd name="T7" fmla="*/ 0 h 62"/>
                      <a:gd name="T8" fmla="*/ 0 w 26"/>
                      <a:gd name="T9" fmla="*/ 16 h 62"/>
                      <a:gd name="T10" fmla="*/ 0 60000 65536"/>
                      <a:gd name="T11" fmla="*/ 0 60000 65536"/>
                      <a:gd name="T12" fmla="*/ 0 60000 65536"/>
                      <a:gd name="T13" fmla="*/ 0 60000 65536"/>
                      <a:gd name="T14" fmla="*/ 0 60000 65536"/>
                      <a:gd name="T15" fmla="*/ 0 w 26"/>
                      <a:gd name="T16" fmla="*/ 0 h 62"/>
                      <a:gd name="T17" fmla="*/ 26 w 26"/>
                      <a:gd name="T18" fmla="*/ 62 h 62"/>
                    </a:gdLst>
                    <a:ahLst/>
                    <a:cxnLst>
                      <a:cxn ang="T10">
                        <a:pos x="T0" y="T1"/>
                      </a:cxn>
                      <a:cxn ang="T11">
                        <a:pos x="T2" y="T3"/>
                      </a:cxn>
                      <a:cxn ang="T12">
                        <a:pos x="T4" y="T5"/>
                      </a:cxn>
                      <a:cxn ang="T13">
                        <a:pos x="T6" y="T7"/>
                      </a:cxn>
                      <a:cxn ang="T14">
                        <a:pos x="T8" y="T9"/>
                      </a:cxn>
                    </a:cxnLst>
                    <a:rect l="T15" t="T16" r="T17" b="T18"/>
                    <a:pathLst>
                      <a:path w="26" h="62">
                        <a:moveTo>
                          <a:pt x="0" y="16"/>
                        </a:moveTo>
                        <a:lnTo>
                          <a:pt x="0" y="51"/>
                        </a:lnTo>
                        <a:lnTo>
                          <a:pt x="25" y="61"/>
                        </a:lnTo>
                        <a:lnTo>
                          <a:pt x="25" y="0"/>
                        </a:lnTo>
                        <a:lnTo>
                          <a:pt x="0" y="16"/>
                        </a:lnTo>
                      </a:path>
                    </a:pathLst>
                  </a:custGeom>
                  <a:solidFill>
                    <a:srgbClr val="80808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60" name="Freeform 356"/>
                  <p:cNvSpPr>
                    <a:spLocks/>
                  </p:cNvSpPr>
                  <p:nvPr/>
                </p:nvSpPr>
                <p:spPr bwMode="auto">
                  <a:xfrm>
                    <a:off x="5302" y="950"/>
                    <a:ext cx="23" cy="61"/>
                  </a:xfrm>
                  <a:custGeom>
                    <a:avLst/>
                    <a:gdLst>
                      <a:gd name="T0" fmla="*/ 0 w 23"/>
                      <a:gd name="T1" fmla="*/ 15 h 61"/>
                      <a:gd name="T2" fmla="*/ 0 w 23"/>
                      <a:gd name="T3" fmla="*/ 49 h 61"/>
                      <a:gd name="T4" fmla="*/ 22 w 23"/>
                      <a:gd name="T5" fmla="*/ 60 h 61"/>
                      <a:gd name="T6" fmla="*/ 22 w 23"/>
                      <a:gd name="T7" fmla="*/ 0 h 61"/>
                      <a:gd name="T8" fmla="*/ 0 w 23"/>
                      <a:gd name="T9" fmla="*/ 15 h 61"/>
                      <a:gd name="T10" fmla="*/ 0 60000 65536"/>
                      <a:gd name="T11" fmla="*/ 0 60000 65536"/>
                      <a:gd name="T12" fmla="*/ 0 60000 65536"/>
                      <a:gd name="T13" fmla="*/ 0 60000 65536"/>
                      <a:gd name="T14" fmla="*/ 0 60000 65536"/>
                      <a:gd name="T15" fmla="*/ 0 w 23"/>
                      <a:gd name="T16" fmla="*/ 0 h 61"/>
                      <a:gd name="T17" fmla="*/ 23 w 23"/>
                      <a:gd name="T18" fmla="*/ 61 h 61"/>
                    </a:gdLst>
                    <a:ahLst/>
                    <a:cxnLst>
                      <a:cxn ang="T10">
                        <a:pos x="T0" y="T1"/>
                      </a:cxn>
                      <a:cxn ang="T11">
                        <a:pos x="T2" y="T3"/>
                      </a:cxn>
                      <a:cxn ang="T12">
                        <a:pos x="T4" y="T5"/>
                      </a:cxn>
                      <a:cxn ang="T13">
                        <a:pos x="T6" y="T7"/>
                      </a:cxn>
                      <a:cxn ang="T14">
                        <a:pos x="T8" y="T9"/>
                      </a:cxn>
                    </a:cxnLst>
                    <a:rect l="T15" t="T16" r="T17" b="T18"/>
                    <a:pathLst>
                      <a:path w="23" h="61">
                        <a:moveTo>
                          <a:pt x="0" y="15"/>
                        </a:moveTo>
                        <a:lnTo>
                          <a:pt x="0" y="49"/>
                        </a:lnTo>
                        <a:lnTo>
                          <a:pt x="22" y="60"/>
                        </a:lnTo>
                        <a:lnTo>
                          <a:pt x="22" y="0"/>
                        </a:lnTo>
                        <a:lnTo>
                          <a:pt x="0" y="15"/>
                        </a:lnTo>
                      </a:path>
                    </a:pathLst>
                  </a:custGeom>
                  <a:solidFill>
                    <a:srgbClr val="80808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61" name="Freeform 357"/>
                  <p:cNvSpPr>
                    <a:spLocks/>
                  </p:cNvSpPr>
                  <p:nvPr/>
                </p:nvSpPr>
                <p:spPr bwMode="auto">
                  <a:xfrm>
                    <a:off x="5288" y="944"/>
                    <a:ext cx="26" cy="62"/>
                  </a:xfrm>
                  <a:custGeom>
                    <a:avLst/>
                    <a:gdLst>
                      <a:gd name="T0" fmla="*/ 0 w 26"/>
                      <a:gd name="T1" fmla="*/ 13 h 62"/>
                      <a:gd name="T2" fmla="*/ 0 w 26"/>
                      <a:gd name="T3" fmla="*/ 55 h 62"/>
                      <a:gd name="T4" fmla="*/ 25 w 26"/>
                      <a:gd name="T5" fmla="*/ 61 h 62"/>
                      <a:gd name="T6" fmla="*/ 25 w 26"/>
                      <a:gd name="T7" fmla="*/ 0 h 62"/>
                      <a:gd name="T8" fmla="*/ 0 w 26"/>
                      <a:gd name="T9" fmla="*/ 13 h 62"/>
                      <a:gd name="T10" fmla="*/ 0 60000 65536"/>
                      <a:gd name="T11" fmla="*/ 0 60000 65536"/>
                      <a:gd name="T12" fmla="*/ 0 60000 65536"/>
                      <a:gd name="T13" fmla="*/ 0 60000 65536"/>
                      <a:gd name="T14" fmla="*/ 0 60000 65536"/>
                      <a:gd name="T15" fmla="*/ 0 w 26"/>
                      <a:gd name="T16" fmla="*/ 0 h 62"/>
                      <a:gd name="T17" fmla="*/ 26 w 26"/>
                      <a:gd name="T18" fmla="*/ 62 h 62"/>
                    </a:gdLst>
                    <a:ahLst/>
                    <a:cxnLst>
                      <a:cxn ang="T10">
                        <a:pos x="T0" y="T1"/>
                      </a:cxn>
                      <a:cxn ang="T11">
                        <a:pos x="T2" y="T3"/>
                      </a:cxn>
                      <a:cxn ang="T12">
                        <a:pos x="T4" y="T5"/>
                      </a:cxn>
                      <a:cxn ang="T13">
                        <a:pos x="T6" y="T7"/>
                      </a:cxn>
                      <a:cxn ang="T14">
                        <a:pos x="T8" y="T9"/>
                      </a:cxn>
                    </a:cxnLst>
                    <a:rect l="T15" t="T16" r="T17" b="T18"/>
                    <a:pathLst>
                      <a:path w="26" h="62">
                        <a:moveTo>
                          <a:pt x="0" y="13"/>
                        </a:moveTo>
                        <a:lnTo>
                          <a:pt x="0" y="55"/>
                        </a:lnTo>
                        <a:lnTo>
                          <a:pt x="25" y="61"/>
                        </a:lnTo>
                        <a:lnTo>
                          <a:pt x="25" y="0"/>
                        </a:lnTo>
                        <a:lnTo>
                          <a:pt x="0" y="13"/>
                        </a:lnTo>
                      </a:path>
                    </a:pathLst>
                  </a:custGeom>
                  <a:solidFill>
                    <a:srgbClr val="80808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62" name="Freeform 358"/>
                  <p:cNvSpPr>
                    <a:spLocks/>
                  </p:cNvSpPr>
                  <p:nvPr/>
                </p:nvSpPr>
                <p:spPr bwMode="auto">
                  <a:xfrm>
                    <a:off x="5277" y="937"/>
                    <a:ext cx="26" cy="63"/>
                  </a:xfrm>
                  <a:custGeom>
                    <a:avLst/>
                    <a:gdLst>
                      <a:gd name="T0" fmla="*/ 0 w 26"/>
                      <a:gd name="T1" fmla="*/ 13 h 63"/>
                      <a:gd name="T2" fmla="*/ 0 w 26"/>
                      <a:gd name="T3" fmla="*/ 56 h 63"/>
                      <a:gd name="T4" fmla="*/ 25 w 26"/>
                      <a:gd name="T5" fmla="*/ 62 h 63"/>
                      <a:gd name="T6" fmla="*/ 25 w 26"/>
                      <a:gd name="T7" fmla="*/ 0 h 63"/>
                      <a:gd name="T8" fmla="*/ 0 w 26"/>
                      <a:gd name="T9" fmla="*/ 13 h 63"/>
                      <a:gd name="T10" fmla="*/ 0 60000 65536"/>
                      <a:gd name="T11" fmla="*/ 0 60000 65536"/>
                      <a:gd name="T12" fmla="*/ 0 60000 65536"/>
                      <a:gd name="T13" fmla="*/ 0 60000 65536"/>
                      <a:gd name="T14" fmla="*/ 0 60000 65536"/>
                      <a:gd name="T15" fmla="*/ 0 w 26"/>
                      <a:gd name="T16" fmla="*/ 0 h 63"/>
                      <a:gd name="T17" fmla="*/ 26 w 26"/>
                      <a:gd name="T18" fmla="*/ 63 h 63"/>
                    </a:gdLst>
                    <a:ahLst/>
                    <a:cxnLst>
                      <a:cxn ang="T10">
                        <a:pos x="T0" y="T1"/>
                      </a:cxn>
                      <a:cxn ang="T11">
                        <a:pos x="T2" y="T3"/>
                      </a:cxn>
                      <a:cxn ang="T12">
                        <a:pos x="T4" y="T5"/>
                      </a:cxn>
                      <a:cxn ang="T13">
                        <a:pos x="T6" y="T7"/>
                      </a:cxn>
                      <a:cxn ang="T14">
                        <a:pos x="T8" y="T9"/>
                      </a:cxn>
                    </a:cxnLst>
                    <a:rect l="T15" t="T16" r="T17" b="T18"/>
                    <a:pathLst>
                      <a:path w="26" h="63">
                        <a:moveTo>
                          <a:pt x="0" y="13"/>
                        </a:moveTo>
                        <a:lnTo>
                          <a:pt x="0" y="56"/>
                        </a:lnTo>
                        <a:lnTo>
                          <a:pt x="25" y="62"/>
                        </a:lnTo>
                        <a:lnTo>
                          <a:pt x="25" y="0"/>
                        </a:lnTo>
                        <a:lnTo>
                          <a:pt x="0" y="13"/>
                        </a:lnTo>
                      </a:path>
                    </a:pathLst>
                  </a:custGeom>
                  <a:solidFill>
                    <a:srgbClr val="80808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63" name="Freeform 359"/>
                  <p:cNvSpPr>
                    <a:spLocks/>
                  </p:cNvSpPr>
                  <p:nvPr/>
                </p:nvSpPr>
                <p:spPr bwMode="auto">
                  <a:xfrm>
                    <a:off x="5268" y="929"/>
                    <a:ext cx="23" cy="73"/>
                  </a:xfrm>
                  <a:custGeom>
                    <a:avLst/>
                    <a:gdLst>
                      <a:gd name="T0" fmla="*/ 0 w 23"/>
                      <a:gd name="T1" fmla="*/ 15 h 73"/>
                      <a:gd name="T2" fmla="*/ 0 w 23"/>
                      <a:gd name="T3" fmla="*/ 66 h 73"/>
                      <a:gd name="T4" fmla="*/ 22 w 23"/>
                      <a:gd name="T5" fmla="*/ 72 h 73"/>
                      <a:gd name="T6" fmla="*/ 22 w 23"/>
                      <a:gd name="T7" fmla="*/ 0 h 73"/>
                      <a:gd name="T8" fmla="*/ 0 w 23"/>
                      <a:gd name="T9" fmla="*/ 15 h 73"/>
                      <a:gd name="T10" fmla="*/ 0 60000 65536"/>
                      <a:gd name="T11" fmla="*/ 0 60000 65536"/>
                      <a:gd name="T12" fmla="*/ 0 60000 65536"/>
                      <a:gd name="T13" fmla="*/ 0 60000 65536"/>
                      <a:gd name="T14" fmla="*/ 0 60000 65536"/>
                      <a:gd name="T15" fmla="*/ 0 w 23"/>
                      <a:gd name="T16" fmla="*/ 0 h 73"/>
                      <a:gd name="T17" fmla="*/ 23 w 23"/>
                      <a:gd name="T18" fmla="*/ 73 h 73"/>
                    </a:gdLst>
                    <a:ahLst/>
                    <a:cxnLst>
                      <a:cxn ang="T10">
                        <a:pos x="T0" y="T1"/>
                      </a:cxn>
                      <a:cxn ang="T11">
                        <a:pos x="T2" y="T3"/>
                      </a:cxn>
                      <a:cxn ang="T12">
                        <a:pos x="T4" y="T5"/>
                      </a:cxn>
                      <a:cxn ang="T13">
                        <a:pos x="T6" y="T7"/>
                      </a:cxn>
                      <a:cxn ang="T14">
                        <a:pos x="T8" y="T9"/>
                      </a:cxn>
                    </a:cxnLst>
                    <a:rect l="T15" t="T16" r="T17" b="T18"/>
                    <a:pathLst>
                      <a:path w="23" h="73">
                        <a:moveTo>
                          <a:pt x="0" y="15"/>
                        </a:moveTo>
                        <a:lnTo>
                          <a:pt x="0" y="66"/>
                        </a:lnTo>
                        <a:lnTo>
                          <a:pt x="22" y="72"/>
                        </a:lnTo>
                        <a:lnTo>
                          <a:pt x="22" y="0"/>
                        </a:lnTo>
                        <a:lnTo>
                          <a:pt x="0" y="15"/>
                        </a:lnTo>
                      </a:path>
                    </a:pathLst>
                  </a:custGeom>
                  <a:solidFill>
                    <a:srgbClr val="80808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64" name="Freeform 360"/>
                  <p:cNvSpPr>
                    <a:spLocks/>
                  </p:cNvSpPr>
                  <p:nvPr/>
                </p:nvSpPr>
                <p:spPr bwMode="auto">
                  <a:xfrm>
                    <a:off x="5255" y="922"/>
                    <a:ext cx="25" cy="72"/>
                  </a:xfrm>
                  <a:custGeom>
                    <a:avLst/>
                    <a:gdLst>
                      <a:gd name="T0" fmla="*/ 0 w 25"/>
                      <a:gd name="T1" fmla="*/ 15 h 72"/>
                      <a:gd name="T2" fmla="*/ 0 w 25"/>
                      <a:gd name="T3" fmla="*/ 66 h 72"/>
                      <a:gd name="T4" fmla="*/ 24 w 25"/>
                      <a:gd name="T5" fmla="*/ 71 h 72"/>
                      <a:gd name="T6" fmla="*/ 24 w 25"/>
                      <a:gd name="T7" fmla="*/ 0 h 72"/>
                      <a:gd name="T8" fmla="*/ 0 w 25"/>
                      <a:gd name="T9" fmla="*/ 15 h 72"/>
                      <a:gd name="T10" fmla="*/ 0 60000 65536"/>
                      <a:gd name="T11" fmla="*/ 0 60000 65536"/>
                      <a:gd name="T12" fmla="*/ 0 60000 65536"/>
                      <a:gd name="T13" fmla="*/ 0 60000 65536"/>
                      <a:gd name="T14" fmla="*/ 0 60000 65536"/>
                      <a:gd name="T15" fmla="*/ 0 w 25"/>
                      <a:gd name="T16" fmla="*/ 0 h 72"/>
                      <a:gd name="T17" fmla="*/ 25 w 25"/>
                      <a:gd name="T18" fmla="*/ 72 h 72"/>
                    </a:gdLst>
                    <a:ahLst/>
                    <a:cxnLst>
                      <a:cxn ang="T10">
                        <a:pos x="T0" y="T1"/>
                      </a:cxn>
                      <a:cxn ang="T11">
                        <a:pos x="T2" y="T3"/>
                      </a:cxn>
                      <a:cxn ang="T12">
                        <a:pos x="T4" y="T5"/>
                      </a:cxn>
                      <a:cxn ang="T13">
                        <a:pos x="T6" y="T7"/>
                      </a:cxn>
                      <a:cxn ang="T14">
                        <a:pos x="T8" y="T9"/>
                      </a:cxn>
                    </a:cxnLst>
                    <a:rect l="T15" t="T16" r="T17" b="T18"/>
                    <a:pathLst>
                      <a:path w="25" h="72">
                        <a:moveTo>
                          <a:pt x="0" y="15"/>
                        </a:moveTo>
                        <a:lnTo>
                          <a:pt x="0" y="66"/>
                        </a:lnTo>
                        <a:lnTo>
                          <a:pt x="24" y="71"/>
                        </a:lnTo>
                        <a:lnTo>
                          <a:pt x="24" y="0"/>
                        </a:lnTo>
                        <a:lnTo>
                          <a:pt x="0" y="15"/>
                        </a:lnTo>
                      </a:path>
                    </a:pathLst>
                  </a:custGeom>
                  <a:solidFill>
                    <a:srgbClr val="A0A0A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65" name="Freeform 361"/>
                  <p:cNvSpPr>
                    <a:spLocks/>
                  </p:cNvSpPr>
                  <p:nvPr/>
                </p:nvSpPr>
                <p:spPr bwMode="auto">
                  <a:xfrm>
                    <a:off x="5243" y="916"/>
                    <a:ext cx="26" cy="73"/>
                  </a:xfrm>
                  <a:custGeom>
                    <a:avLst/>
                    <a:gdLst>
                      <a:gd name="T0" fmla="*/ 0 w 26"/>
                      <a:gd name="T1" fmla="*/ 13 h 73"/>
                      <a:gd name="T2" fmla="*/ 0 w 26"/>
                      <a:gd name="T3" fmla="*/ 64 h 73"/>
                      <a:gd name="T4" fmla="*/ 25 w 26"/>
                      <a:gd name="T5" fmla="*/ 72 h 73"/>
                      <a:gd name="T6" fmla="*/ 25 w 26"/>
                      <a:gd name="T7" fmla="*/ 0 h 73"/>
                      <a:gd name="T8" fmla="*/ 0 w 26"/>
                      <a:gd name="T9" fmla="*/ 13 h 73"/>
                      <a:gd name="T10" fmla="*/ 0 60000 65536"/>
                      <a:gd name="T11" fmla="*/ 0 60000 65536"/>
                      <a:gd name="T12" fmla="*/ 0 60000 65536"/>
                      <a:gd name="T13" fmla="*/ 0 60000 65536"/>
                      <a:gd name="T14" fmla="*/ 0 60000 65536"/>
                      <a:gd name="T15" fmla="*/ 0 w 26"/>
                      <a:gd name="T16" fmla="*/ 0 h 73"/>
                      <a:gd name="T17" fmla="*/ 26 w 26"/>
                      <a:gd name="T18" fmla="*/ 73 h 73"/>
                    </a:gdLst>
                    <a:ahLst/>
                    <a:cxnLst>
                      <a:cxn ang="T10">
                        <a:pos x="T0" y="T1"/>
                      </a:cxn>
                      <a:cxn ang="T11">
                        <a:pos x="T2" y="T3"/>
                      </a:cxn>
                      <a:cxn ang="T12">
                        <a:pos x="T4" y="T5"/>
                      </a:cxn>
                      <a:cxn ang="T13">
                        <a:pos x="T6" y="T7"/>
                      </a:cxn>
                      <a:cxn ang="T14">
                        <a:pos x="T8" y="T9"/>
                      </a:cxn>
                    </a:cxnLst>
                    <a:rect l="T15" t="T16" r="T17" b="T18"/>
                    <a:pathLst>
                      <a:path w="26" h="73">
                        <a:moveTo>
                          <a:pt x="0" y="13"/>
                        </a:moveTo>
                        <a:lnTo>
                          <a:pt x="0" y="64"/>
                        </a:lnTo>
                        <a:lnTo>
                          <a:pt x="25" y="72"/>
                        </a:lnTo>
                        <a:lnTo>
                          <a:pt x="25" y="0"/>
                        </a:lnTo>
                        <a:lnTo>
                          <a:pt x="0" y="13"/>
                        </a:lnTo>
                      </a:path>
                    </a:pathLst>
                  </a:custGeom>
                  <a:solidFill>
                    <a:srgbClr val="A0A0A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66" name="Freeform 362"/>
                  <p:cNvSpPr>
                    <a:spLocks/>
                  </p:cNvSpPr>
                  <p:nvPr/>
                </p:nvSpPr>
                <p:spPr bwMode="auto">
                  <a:xfrm>
                    <a:off x="5232" y="908"/>
                    <a:ext cx="25" cy="73"/>
                  </a:xfrm>
                  <a:custGeom>
                    <a:avLst/>
                    <a:gdLst>
                      <a:gd name="T0" fmla="*/ 0 w 25"/>
                      <a:gd name="T1" fmla="*/ 14 h 73"/>
                      <a:gd name="T2" fmla="*/ 0 w 25"/>
                      <a:gd name="T3" fmla="*/ 65 h 73"/>
                      <a:gd name="T4" fmla="*/ 24 w 25"/>
                      <a:gd name="T5" fmla="*/ 72 h 73"/>
                      <a:gd name="T6" fmla="*/ 24 w 25"/>
                      <a:gd name="T7" fmla="*/ 0 h 73"/>
                      <a:gd name="T8" fmla="*/ 0 w 25"/>
                      <a:gd name="T9" fmla="*/ 14 h 73"/>
                      <a:gd name="T10" fmla="*/ 0 60000 65536"/>
                      <a:gd name="T11" fmla="*/ 0 60000 65536"/>
                      <a:gd name="T12" fmla="*/ 0 60000 65536"/>
                      <a:gd name="T13" fmla="*/ 0 60000 65536"/>
                      <a:gd name="T14" fmla="*/ 0 60000 65536"/>
                      <a:gd name="T15" fmla="*/ 0 w 25"/>
                      <a:gd name="T16" fmla="*/ 0 h 73"/>
                      <a:gd name="T17" fmla="*/ 25 w 25"/>
                      <a:gd name="T18" fmla="*/ 73 h 73"/>
                    </a:gdLst>
                    <a:ahLst/>
                    <a:cxnLst>
                      <a:cxn ang="T10">
                        <a:pos x="T0" y="T1"/>
                      </a:cxn>
                      <a:cxn ang="T11">
                        <a:pos x="T2" y="T3"/>
                      </a:cxn>
                      <a:cxn ang="T12">
                        <a:pos x="T4" y="T5"/>
                      </a:cxn>
                      <a:cxn ang="T13">
                        <a:pos x="T6" y="T7"/>
                      </a:cxn>
                      <a:cxn ang="T14">
                        <a:pos x="T8" y="T9"/>
                      </a:cxn>
                    </a:cxnLst>
                    <a:rect l="T15" t="T16" r="T17" b="T18"/>
                    <a:pathLst>
                      <a:path w="25" h="73">
                        <a:moveTo>
                          <a:pt x="0" y="14"/>
                        </a:moveTo>
                        <a:lnTo>
                          <a:pt x="0" y="65"/>
                        </a:lnTo>
                        <a:lnTo>
                          <a:pt x="24" y="72"/>
                        </a:lnTo>
                        <a:lnTo>
                          <a:pt x="24" y="0"/>
                        </a:lnTo>
                        <a:lnTo>
                          <a:pt x="0" y="14"/>
                        </a:lnTo>
                      </a:path>
                    </a:pathLst>
                  </a:custGeom>
                  <a:solidFill>
                    <a:srgbClr val="A0A0A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67" name="Freeform 363"/>
                  <p:cNvSpPr>
                    <a:spLocks/>
                  </p:cNvSpPr>
                  <p:nvPr/>
                </p:nvSpPr>
                <p:spPr bwMode="auto">
                  <a:xfrm>
                    <a:off x="5221" y="901"/>
                    <a:ext cx="25" cy="73"/>
                  </a:xfrm>
                  <a:custGeom>
                    <a:avLst/>
                    <a:gdLst>
                      <a:gd name="T0" fmla="*/ 0 w 25"/>
                      <a:gd name="T1" fmla="*/ 13 h 73"/>
                      <a:gd name="T2" fmla="*/ 0 w 25"/>
                      <a:gd name="T3" fmla="*/ 64 h 73"/>
                      <a:gd name="T4" fmla="*/ 24 w 25"/>
                      <a:gd name="T5" fmla="*/ 72 h 73"/>
                      <a:gd name="T6" fmla="*/ 24 w 25"/>
                      <a:gd name="T7" fmla="*/ 0 h 73"/>
                      <a:gd name="T8" fmla="*/ 0 w 25"/>
                      <a:gd name="T9" fmla="*/ 13 h 73"/>
                      <a:gd name="T10" fmla="*/ 0 60000 65536"/>
                      <a:gd name="T11" fmla="*/ 0 60000 65536"/>
                      <a:gd name="T12" fmla="*/ 0 60000 65536"/>
                      <a:gd name="T13" fmla="*/ 0 60000 65536"/>
                      <a:gd name="T14" fmla="*/ 0 60000 65536"/>
                      <a:gd name="T15" fmla="*/ 0 w 25"/>
                      <a:gd name="T16" fmla="*/ 0 h 73"/>
                      <a:gd name="T17" fmla="*/ 25 w 25"/>
                      <a:gd name="T18" fmla="*/ 73 h 73"/>
                    </a:gdLst>
                    <a:ahLst/>
                    <a:cxnLst>
                      <a:cxn ang="T10">
                        <a:pos x="T0" y="T1"/>
                      </a:cxn>
                      <a:cxn ang="T11">
                        <a:pos x="T2" y="T3"/>
                      </a:cxn>
                      <a:cxn ang="T12">
                        <a:pos x="T4" y="T5"/>
                      </a:cxn>
                      <a:cxn ang="T13">
                        <a:pos x="T6" y="T7"/>
                      </a:cxn>
                      <a:cxn ang="T14">
                        <a:pos x="T8" y="T9"/>
                      </a:cxn>
                    </a:cxnLst>
                    <a:rect l="T15" t="T16" r="T17" b="T18"/>
                    <a:pathLst>
                      <a:path w="25" h="73">
                        <a:moveTo>
                          <a:pt x="0" y="13"/>
                        </a:moveTo>
                        <a:lnTo>
                          <a:pt x="0" y="64"/>
                        </a:lnTo>
                        <a:lnTo>
                          <a:pt x="24" y="72"/>
                        </a:lnTo>
                        <a:lnTo>
                          <a:pt x="24" y="0"/>
                        </a:lnTo>
                        <a:lnTo>
                          <a:pt x="0" y="13"/>
                        </a:lnTo>
                      </a:path>
                    </a:pathLst>
                  </a:custGeom>
                  <a:solidFill>
                    <a:srgbClr val="A0A0A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68" name="Freeform 364"/>
                  <p:cNvSpPr>
                    <a:spLocks/>
                  </p:cNvSpPr>
                  <p:nvPr/>
                </p:nvSpPr>
                <p:spPr bwMode="auto">
                  <a:xfrm>
                    <a:off x="5209" y="893"/>
                    <a:ext cx="26" cy="73"/>
                  </a:xfrm>
                  <a:custGeom>
                    <a:avLst/>
                    <a:gdLst>
                      <a:gd name="T0" fmla="*/ 0 w 26"/>
                      <a:gd name="T1" fmla="*/ 15 h 73"/>
                      <a:gd name="T2" fmla="*/ 0 w 26"/>
                      <a:gd name="T3" fmla="*/ 66 h 73"/>
                      <a:gd name="T4" fmla="*/ 25 w 26"/>
                      <a:gd name="T5" fmla="*/ 72 h 73"/>
                      <a:gd name="T6" fmla="*/ 25 w 26"/>
                      <a:gd name="T7" fmla="*/ 0 h 73"/>
                      <a:gd name="T8" fmla="*/ 0 w 26"/>
                      <a:gd name="T9" fmla="*/ 15 h 73"/>
                      <a:gd name="T10" fmla="*/ 0 60000 65536"/>
                      <a:gd name="T11" fmla="*/ 0 60000 65536"/>
                      <a:gd name="T12" fmla="*/ 0 60000 65536"/>
                      <a:gd name="T13" fmla="*/ 0 60000 65536"/>
                      <a:gd name="T14" fmla="*/ 0 60000 65536"/>
                      <a:gd name="T15" fmla="*/ 0 w 26"/>
                      <a:gd name="T16" fmla="*/ 0 h 73"/>
                      <a:gd name="T17" fmla="*/ 26 w 26"/>
                      <a:gd name="T18" fmla="*/ 73 h 73"/>
                    </a:gdLst>
                    <a:ahLst/>
                    <a:cxnLst>
                      <a:cxn ang="T10">
                        <a:pos x="T0" y="T1"/>
                      </a:cxn>
                      <a:cxn ang="T11">
                        <a:pos x="T2" y="T3"/>
                      </a:cxn>
                      <a:cxn ang="T12">
                        <a:pos x="T4" y="T5"/>
                      </a:cxn>
                      <a:cxn ang="T13">
                        <a:pos x="T6" y="T7"/>
                      </a:cxn>
                      <a:cxn ang="T14">
                        <a:pos x="T8" y="T9"/>
                      </a:cxn>
                    </a:cxnLst>
                    <a:rect l="T15" t="T16" r="T17" b="T18"/>
                    <a:pathLst>
                      <a:path w="26" h="73">
                        <a:moveTo>
                          <a:pt x="0" y="15"/>
                        </a:moveTo>
                        <a:lnTo>
                          <a:pt x="0" y="66"/>
                        </a:lnTo>
                        <a:lnTo>
                          <a:pt x="25" y="72"/>
                        </a:lnTo>
                        <a:lnTo>
                          <a:pt x="25" y="0"/>
                        </a:lnTo>
                        <a:lnTo>
                          <a:pt x="0" y="15"/>
                        </a:lnTo>
                      </a:path>
                    </a:pathLst>
                  </a:custGeom>
                  <a:solidFill>
                    <a:srgbClr val="A0A0A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69" name="Freeform 365"/>
                  <p:cNvSpPr>
                    <a:spLocks/>
                  </p:cNvSpPr>
                  <p:nvPr/>
                </p:nvSpPr>
                <p:spPr bwMode="auto">
                  <a:xfrm>
                    <a:off x="5198" y="888"/>
                    <a:ext cx="25" cy="72"/>
                  </a:xfrm>
                  <a:custGeom>
                    <a:avLst/>
                    <a:gdLst>
                      <a:gd name="T0" fmla="*/ 0 w 25"/>
                      <a:gd name="T1" fmla="*/ 13 h 72"/>
                      <a:gd name="T2" fmla="*/ 0 w 25"/>
                      <a:gd name="T3" fmla="*/ 64 h 72"/>
                      <a:gd name="T4" fmla="*/ 24 w 25"/>
                      <a:gd name="T5" fmla="*/ 71 h 72"/>
                      <a:gd name="T6" fmla="*/ 24 w 25"/>
                      <a:gd name="T7" fmla="*/ 0 h 72"/>
                      <a:gd name="T8" fmla="*/ 0 w 25"/>
                      <a:gd name="T9" fmla="*/ 13 h 72"/>
                      <a:gd name="T10" fmla="*/ 0 60000 65536"/>
                      <a:gd name="T11" fmla="*/ 0 60000 65536"/>
                      <a:gd name="T12" fmla="*/ 0 60000 65536"/>
                      <a:gd name="T13" fmla="*/ 0 60000 65536"/>
                      <a:gd name="T14" fmla="*/ 0 60000 65536"/>
                      <a:gd name="T15" fmla="*/ 0 w 25"/>
                      <a:gd name="T16" fmla="*/ 0 h 72"/>
                      <a:gd name="T17" fmla="*/ 25 w 25"/>
                      <a:gd name="T18" fmla="*/ 72 h 72"/>
                    </a:gdLst>
                    <a:ahLst/>
                    <a:cxnLst>
                      <a:cxn ang="T10">
                        <a:pos x="T0" y="T1"/>
                      </a:cxn>
                      <a:cxn ang="T11">
                        <a:pos x="T2" y="T3"/>
                      </a:cxn>
                      <a:cxn ang="T12">
                        <a:pos x="T4" y="T5"/>
                      </a:cxn>
                      <a:cxn ang="T13">
                        <a:pos x="T6" y="T7"/>
                      </a:cxn>
                      <a:cxn ang="T14">
                        <a:pos x="T8" y="T9"/>
                      </a:cxn>
                    </a:cxnLst>
                    <a:rect l="T15" t="T16" r="T17" b="T18"/>
                    <a:pathLst>
                      <a:path w="25" h="72">
                        <a:moveTo>
                          <a:pt x="0" y="13"/>
                        </a:moveTo>
                        <a:lnTo>
                          <a:pt x="0" y="64"/>
                        </a:lnTo>
                        <a:lnTo>
                          <a:pt x="24" y="71"/>
                        </a:lnTo>
                        <a:lnTo>
                          <a:pt x="24" y="0"/>
                        </a:lnTo>
                        <a:lnTo>
                          <a:pt x="0" y="13"/>
                        </a:lnTo>
                      </a:path>
                    </a:pathLst>
                  </a:custGeom>
                  <a:solidFill>
                    <a:srgbClr val="C0C0C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70" name="Freeform 366"/>
                  <p:cNvSpPr>
                    <a:spLocks/>
                  </p:cNvSpPr>
                  <p:nvPr/>
                </p:nvSpPr>
                <p:spPr bwMode="auto">
                  <a:xfrm>
                    <a:off x="5187" y="880"/>
                    <a:ext cx="25" cy="73"/>
                  </a:xfrm>
                  <a:custGeom>
                    <a:avLst/>
                    <a:gdLst>
                      <a:gd name="T0" fmla="*/ 0 w 25"/>
                      <a:gd name="T1" fmla="*/ 13 h 73"/>
                      <a:gd name="T2" fmla="*/ 0 w 25"/>
                      <a:gd name="T3" fmla="*/ 64 h 73"/>
                      <a:gd name="T4" fmla="*/ 24 w 25"/>
                      <a:gd name="T5" fmla="*/ 72 h 73"/>
                      <a:gd name="T6" fmla="*/ 24 w 25"/>
                      <a:gd name="T7" fmla="*/ 0 h 73"/>
                      <a:gd name="T8" fmla="*/ 0 w 25"/>
                      <a:gd name="T9" fmla="*/ 13 h 73"/>
                      <a:gd name="T10" fmla="*/ 0 60000 65536"/>
                      <a:gd name="T11" fmla="*/ 0 60000 65536"/>
                      <a:gd name="T12" fmla="*/ 0 60000 65536"/>
                      <a:gd name="T13" fmla="*/ 0 60000 65536"/>
                      <a:gd name="T14" fmla="*/ 0 60000 65536"/>
                      <a:gd name="T15" fmla="*/ 0 w 25"/>
                      <a:gd name="T16" fmla="*/ 0 h 73"/>
                      <a:gd name="T17" fmla="*/ 25 w 25"/>
                      <a:gd name="T18" fmla="*/ 73 h 73"/>
                    </a:gdLst>
                    <a:ahLst/>
                    <a:cxnLst>
                      <a:cxn ang="T10">
                        <a:pos x="T0" y="T1"/>
                      </a:cxn>
                      <a:cxn ang="T11">
                        <a:pos x="T2" y="T3"/>
                      </a:cxn>
                      <a:cxn ang="T12">
                        <a:pos x="T4" y="T5"/>
                      </a:cxn>
                      <a:cxn ang="T13">
                        <a:pos x="T6" y="T7"/>
                      </a:cxn>
                      <a:cxn ang="T14">
                        <a:pos x="T8" y="T9"/>
                      </a:cxn>
                    </a:cxnLst>
                    <a:rect l="T15" t="T16" r="T17" b="T18"/>
                    <a:pathLst>
                      <a:path w="25" h="73">
                        <a:moveTo>
                          <a:pt x="0" y="13"/>
                        </a:moveTo>
                        <a:lnTo>
                          <a:pt x="0" y="64"/>
                        </a:lnTo>
                        <a:lnTo>
                          <a:pt x="24" y="72"/>
                        </a:lnTo>
                        <a:lnTo>
                          <a:pt x="24" y="0"/>
                        </a:lnTo>
                        <a:lnTo>
                          <a:pt x="0" y="13"/>
                        </a:lnTo>
                      </a:path>
                    </a:pathLst>
                  </a:custGeom>
                  <a:solidFill>
                    <a:srgbClr val="C0C0C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71" name="Freeform 367"/>
                  <p:cNvSpPr>
                    <a:spLocks/>
                  </p:cNvSpPr>
                  <p:nvPr/>
                </p:nvSpPr>
                <p:spPr bwMode="auto">
                  <a:xfrm>
                    <a:off x="5175" y="873"/>
                    <a:ext cx="26" cy="72"/>
                  </a:xfrm>
                  <a:custGeom>
                    <a:avLst/>
                    <a:gdLst>
                      <a:gd name="T0" fmla="*/ 0 w 26"/>
                      <a:gd name="T1" fmla="*/ 13 h 72"/>
                      <a:gd name="T2" fmla="*/ 0 w 26"/>
                      <a:gd name="T3" fmla="*/ 64 h 72"/>
                      <a:gd name="T4" fmla="*/ 25 w 26"/>
                      <a:gd name="T5" fmla="*/ 71 h 72"/>
                      <a:gd name="T6" fmla="*/ 25 w 26"/>
                      <a:gd name="T7" fmla="*/ 0 h 72"/>
                      <a:gd name="T8" fmla="*/ 0 w 26"/>
                      <a:gd name="T9" fmla="*/ 13 h 72"/>
                      <a:gd name="T10" fmla="*/ 0 60000 65536"/>
                      <a:gd name="T11" fmla="*/ 0 60000 65536"/>
                      <a:gd name="T12" fmla="*/ 0 60000 65536"/>
                      <a:gd name="T13" fmla="*/ 0 60000 65536"/>
                      <a:gd name="T14" fmla="*/ 0 60000 65536"/>
                      <a:gd name="T15" fmla="*/ 0 w 26"/>
                      <a:gd name="T16" fmla="*/ 0 h 72"/>
                      <a:gd name="T17" fmla="*/ 26 w 26"/>
                      <a:gd name="T18" fmla="*/ 72 h 72"/>
                    </a:gdLst>
                    <a:ahLst/>
                    <a:cxnLst>
                      <a:cxn ang="T10">
                        <a:pos x="T0" y="T1"/>
                      </a:cxn>
                      <a:cxn ang="T11">
                        <a:pos x="T2" y="T3"/>
                      </a:cxn>
                      <a:cxn ang="T12">
                        <a:pos x="T4" y="T5"/>
                      </a:cxn>
                      <a:cxn ang="T13">
                        <a:pos x="T6" y="T7"/>
                      </a:cxn>
                      <a:cxn ang="T14">
                        <a:pos x="T8" y="T9"/>
                      </a:cxn>
                    </a:cxnLst>
                    <a:rect l="T15" t="T16" r="T17" b="T18"/>
                    <a:pathLst>
                      <a:path w="26" h="72">
                        <a:moveTo>
                          <a:pt x="0" y="13"/>
                        </a:moveTo>
                        <a:lnTo>
                          <a:pt x="0" y="64"/>
                        </a:lnTo>
                        <a:lnTo>
                          <a:pt x="25" y="71"/>
                        </a:lnTo>
                        <a:lnTo>
                          <a:pt x="25" y="0"/>
                        </a:lnTo>
                        <a:lnTo>
                          <a:pt x="0" y="13"/>
                        </a:lnTo>
                      </a:path>
                    </a:pathLst>
                  </a:custGeom>
                  <a:solidFill>
                    <a:srgbClr val="C0C0C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72" name="Freeform 368"/>
                  <p:cNvSpPr>
                    <a:spLocks/>
                  </p:cNvSpPr>
                  <p:nvPr/>
                </p:nvSpPr>
                <p:spPr bwMode="auto">
                  <a:xfrm>
                    <a:off x="5164" y="865"/>
                    <a:ext cx="26" cy="73"/>
                  </a:xfrm>
                  <a:custGeom>
                    <a:avLst/>
                    <a:gdLst>
                      <a:gd name="T0" fmla="*/ 0 w 26"/>
                      <a:gd name="T1" fmla="*/ 13 h 73"/>
                      <a:gd name="T2" fmla="*/ 0 w 26"/>
                      <a:gd name="T3" fmla="*/ 66 h 73"/>
                      <a:gd name="T4" fmla="*/ 25 w 26"/>
                      <a:gd name="T5" fmla="*/ 72 h 73"/>
                      <a:gd name="T6" fmla="*/ 25 w 26"/>
                      <a:gd name="T7" fmla="*/ 0 h 73"/>
                      <a:gd name="T8" fmla="*/ 0 w 26"/>
                      <a:gd name="T9" fmla="*/ 13 h 73"/>
                      <a:gd name="T10" fmla="*/ 0 60000 65536"/>
                      <a:gd name="T11" fmla="*/ 0 60000 65536"/>
                      <a:gd name="T12" fmla="*/ 0 60000 65536"/>
                      <a:gd name="T13" fmla="*/ 0 60000 65536"/>
                      <a:gd name="T14" fmla="*/ 0 60000 65536"/>
                      <a:gd name="T15" fmla="*/ 0 w 26"/>
                      <a:gd name="T16" fmla="*/ 0 h 73"/>
                      <a:gd name="T17" fmla="*/ 26 w 26"/>
                      <a:gd name="T18" fmla="*/ 73 h 73"/>
                    </a:gdLst>
                    <a:ahLst/>
                    <a:cxnLst>
                      <a:cxn ang="T10">
                        <a:pos x="T0" y="T1"/>
                      </a:cxn>
                      <a:cxn ang="T11">
                        <a:pos x="T2" y="T3"/>
                      </a:cxn>
                      <a:cxn ang="T12">
                        <a:pos x="T4" y="T5"/>
                      </a:cxn>
                      <a:cxn ang="T13">
                        <a:pos x="T6" y="T7"/>
                      </a:cxn>
                      <a:cxn ang="T14">
                        <a:pos x="T8" y="T9"/>
                      </a:cxn>
                    </a:cxnLst>
                    <a:rect l="T15" t="T16" r="T17" b="T18"/>
                    <a:pathLst>
                      <a:path w="26" h="73">
                        <a:moveTo>
                          <a:pt x="0" y="13"/>
                        </a:moveTo>
                        <a:lnTo>
                          <a:pt x="0" y="66"/>
                        </a:lnTo>
                        <a:lnTo>
                          <a:pt x="25" y="72"/>
                        </a:lnTo>
                        <a:lnTo>
                          <a:pt x="25" y="0"/>
                        </a:lnTo>
                        <a:lnTo>
                          <a:pt x="0" y="13"/>
                        </a:lnTo>
                      </a:path>
                    </a:pathLst>
                  </a:custGeom>
                  <a:solidFill>
                    <a:srgbClr val="C0C0C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73" name="Freeform 369"/>
                  <p:cNvSpPr>
                    <a:spLocks/>
                  </p:cNvSpPr>
                  <p:nvPr/>
                </p:nvSpPr>
                <p:spPr bwMode="auto">
                  <a:xfrm>
                    <a:off x="5153" y="858"/>
                    <a:ext cx="25" cy="72"/>
                  </a:xfrm>
                  <a:custGeom>
                    <a:avLst/>
                    <a:gdLst>
                      <a:gd name="T0" fmla="*/ 0 w 25"/>
                      <a:gd name="T1" fmla="*/ 15 h 72"/>
                      <a:gd name="T2" fmla="*/ 0 w 25"/>
                      <a:gd name="T3" fmla="*/ 66 h 72"/>
                      <a:gd name="T4" fmla="*/ 24 w 25"/>
                      <a:gd name="T5" fmla="*/ 71 h 72"/>
                      <a:gd name="T6" fmla="*/ 24 w 25"/>
                      <a:gd name="T7" fmla="*/ 0 h 72"/>
                      <a:gd name="T8" fmla="*/ 0 w 25"/>
                      <a:gd name="T9" fmla="*/ 15 h 72"/>
                      <a:gd name="T10" fmla="*/ 0 60000 65536"/>
                      <a:gd name="T11" fmla="*/ 0 60000 65536"/>
                      <a:gd name="T12" fmla="*/ 0 60000 65536"/>
                      <a:gd name="T13" fmla="*/ 0 60000 65536"/>
                      <a:gd name="T14" fmla="*/ 0 60000 65536"/>
                      <a:gd name="T15" fmla="*/ 0 w 25"/>
                      <a:gd name="T16" fmla="*/ 0 h 72"/>
                      <a:gd name="T17" fmla="*/ 25 w 25"/>
                      <a:gd name="T18" fmla="*/ 72 h 72"/>
                    </a:gdLst>
                    <a:ahLst/>
                    <a:cxnLst>
                      <a:cxn ang="T10">
                        <a:pos x="T0" y="T1"/>
                      </a:cxn>
                      <a:cxn ang="T11">
                        <a:pos x="T2" y="T3"/>
                      </a:cxn>
                      <a:cxn ang="T12">
                        <a:pos x="T4" y="T5"/>
                      </a:cxn>
                      <a:cxn ang="T13">
                        <a:pos x="T6" y="T7"/>
                      </a:cxn>
                      <a:cxn ang="T14">
                        <a:pos x="T8" y="T9"/>
                      </a:cxn>
                    </a:cxnLst>
                    <a:rect l="T15" t="T16" r="T17" b="T18"/>
                    <a:pathLst>
                      <a:path w="25" h="72">
                        <a:moveTo>
                          <a:pt x="0" y="15"/>
                        </a:moveTo>
                        <a:lnTo>
                          <a:pt x="0" y="66"/>
                        </a:lnTo>
                        <a:lnTo>
                          <a:pt x="24" y="71"/>
                        </a:lnTo>
                        <a:lnTo>
                          <a:pt x="24" y="0"/>
                        </a:lnTo>
                        <a:lnTo>
                          <a:pt x="0" y="15"/>
                        </a:lnTo>
                      </a:path>
                    </a:pathLst>
                  </a:custGeom>
                  <a:solidFill>
                    <a:srgbClr val="C0C0C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grpSp>
            <p:sp>
              <p:nvSpPr>
                <p:cNvPr id="7657" name="Freeform 370"/>
                <p:cNvSpPr>
                  <a:spLocks/>
                </p:cNvSpPr>
                <p:nvPr/>
              </p:nvSpPr>
              <p:spPr bwMode="auto">
                <a:xfrm>
                  <a:off x="5151" y="899"/>
                  <a:ext cx="227" cy="134"/>
                </a:xfrm>
                <a:custGeom>
                  <a:avLst/>
                  <a:gdLst>
                    <a:gd name="T0" fmla="*/ 0 w 227"/>
                    <a:gd name="T1" fmla="*/ 0 h 134"/>
                    <a:gd name="T2" fmla="*/ 226 w 227"/>
                    <a:gd name="T3" fmla="*/ 105 h 134"/>
                    <a:gd name="T4" fmla="*/ 226 w 227"/>
                    <a:gd name="T5" fmla="*/ 133 h 134"/>
                    <a:gd name="T6" fmla="*/ 0 w 227"/>
                    <a:gd name="T7" fmla="*/ 48 h 134"/>
                    <a:gd name="T8" fmla="*/ 0 w 227"/>
                    <a:gd name="T9" fmla="*/ 0 h 134"/>
                    <a:gd name="T10" fmla="*/ 0 60000 65536"/>
                    <a:gd name="T11" fmla="*/ 0 60000 65536"/>
                    <a:gd name="T12" fmla="*/ 0 60000 65536"/>
                    <a:gd name="T13" fmla="*/ 0 60000 65536"/>
                    <a:gd name="T14" fmla="*/ 0 60000 65536"/>
                    <a:gd name="T15" fmla="*/ 0 w 227"/>
                    <a:gd name="T16" fmla="*/ 0 h 134"/>
                    <a:gd name="T17" fmla="*/ 227 w 227"/>
                    <a:gd name="T18" fmla="*/ 134 h 134"/>
                  </a:gdLst>
                  <a:ahLst/>
                  <a:cxnLst>
                    <a:cxn ang="T10">
                      <a:pos x="T0" y="T1"/>
                    </a:cxn>
                    <a:cxn ang="T11">
                      <a:pos x="T2" y="T3"/>
                    </a:cxn>
                    <a:cxn ang="T12">
                      <a:pos x="T4" y="T5"/>
                    </a:cxn>
                    <a:cxn ang="T13">
                      <a:pos x="T6" y="T7"/>
                    </a:cxn>
                    <a:cxn ang="T14">
                      <a:pos x="T8" y="T9"/>
                    </a:cxn>
                  </a:cxnLst>
                  <a:rect l="T15" t="T16" r="T17" b="T18"/>
                  <a:pathLst>
                    <a:path w="227" h="134">
                      <a:moveTo>
                        <a:pt x="0" y="0"/>
                      </a:moveTo>
                      <a:lnTo>
                        <a:pt x="226" y="105"/>
                      </a:lnTo>
                      <a:lnTo>
                        <a:pt x="226" y="133"/>
                      </a:lnTo>
                      <a:lnTo>
                        <a:pt x="0" y="48"/>
                      </a:lnTo>
                      <a:lnTo>
                        <a:pt x="0" y="0"/>
                      </a:lnTo>
                    </a:path>
                  </a:pathLst>
                </a:custGeom>
                <a:solidFill>
                  <a:srgbClr val="A0A0A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58" name="Freeform 371"/>
                <p:cNvSpPr>
                  <a:spLocks/>
                </p:cNvSpPr>
                <p:nvPr/>
              </p:nvSpPr>
              <p:spPr bwMode="auto">
                <a:xfrm>
                  <a:off x="5151" y="1022"/>
                  <a:ext cx="217" cy="87"/>
                </a:xfrm>
                <a:custGeom>
                  <a:avLst/>
                  <a:gdLst>
                    <a:gd name="T0" fmla="*/ 0 w 217"/>
                    <a:gd name="T1" fmla="*/ 0 h 87"/>
                    <a:gd name="T2" fmla="*/ 216 w 217"/>
                    <a:gd name="T3" fmla="*/ 55 h 87"/>
                    <a:gd name="T4" fmla="*/ 216 w 217"/>
                    <a:gd name="T5" fmla="*/ 86 h 87"/>
                    <a:gd name="T6" fmla="*/ 0 w 217"/>
                    <a:gd name="T7" fmla="*/ 55 h 87"/>
                    <a:gd name="T8" fmla="*/ 0 w 217"/>
                    <a:gd name="T9" fmla="*/ 0 h 87"/>
                    <a:gd name="T10" fmla="*/ 0 60000 65536"/>
                    <a:gd name="T11" fmla="*/ 0 60000 65536"/>
                    <a:gd name="T12" fmla="*/ 0 60000 65536"/>
                    <a:gd name="T13" fmla="*/ 0 60000 65536"/>
                    <a:gd name="T14" fmla="*/ 0 60000 65536"/>
                    <a:gd name="T15" fmla="*/ 0 w 217"/>
                    <a:gd name="T16" fmla="*/ 0 h 87"/>
                    <a:gd name="T17" fmla="*/ 217 w 217"/>
                    <a:gd name="T18" fmla="*/ 87 h 87"/>
                  </a:gdLst>
                  <a:ahLst/>
                  <a:cxnLst>
                    <a:cxn ang="T10">
                      <a:pos x="T0" y="T1"/>
                    </a:cxn>
                    <a:cxn ang="T11">
                      <a:pos x="T2" y="T3"/>
                    </a:cxn>
                    <a:cxn ang="T12">
                      <a:pos x="T4" y="T5"/>
                    </a:cxn>
                    <a:cxn ang="T13">
                      <a:pos x="T6" y="T7"/>
                    </a:cxn>
                    <a:cxn ang="T14">
                      <a:pos x="T8" y="T9"/>
                    </a:cxn>
                  </a:cxnLst>
                  <a:rect l="T15" t="T16" r="T17" b="T18"/>
                  <a:pathLst>
                    <a:path w="217" h="87">
                      <a:moveTo>
                        <a:pt x="0" y="0"/>
                      </a:moveTo>
                      <a:lnTo>
                        <a:pt x="216" y="55"/>
                      </a:lnTo>
                      <a:lnTo>
                        <a:pt x="216" y="86"/>
                      </a:lnTo>
                      <a:lnTo>
                        <a:pt x="0" y="55"/>
                      </a:lnTo>
                      <a:lnTo>
                        <a:pt x="0" y="0"/>
                      </a:lnTo>
                    </a:path>
                  </a:pathLst>
                </a:custGeom>
                <a:solidFill>
                  <a:srgbClr val="A0A0A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631" name="Group 372"/>
              <p:cNvGrpSpPr>
                <a:grpSpLocks/>
              </p:cNvGrpSpPr>
              <p:nvPr/>
            </p:nvGrpSpPr>
            <p:grpSpPr bwMode="auto">
              <a:xfrm>
                <a:off x="4343" y="707"/>
                <a:ext cx="656" cy="488"/>
                <a:chOff x="4343" y="707"/>
                <a:chExt cx="656" cy="488"/>
              </a:xfrm>
            </p:grpSpPr>
            <p:grpSp>
              <p:nvGrpSpPr>
                <p:cNvPr id="7632" name="Group 373"/>
                <p:cNvGrpSpPr>
                  <a:grpSpLocks/>
                </p:cNvGrpSpPr>
                <p:nvPr/>
              </p:nvGrpSpPr>
              <p:grpSpPr bwMode="auto">
                <a:xfrm>
                  <a:off x="4611" y="814"/>
                  <a:ext cx="101" cy="381"/>
                  <a:chOff x="4611" y="814"/>
                  <a:chExt cx="101" cy="381"/>
                </a:xfrm>
              </p:grpSpPr>
              <p:sp>
                <p:nvSpPr>
                  <p:cNvPr id="7648" name="Freeform 374"/>
                  <p:cNvSpPr>
                    <a:spLocks/>
                  </p:cNvSpPr>
                  <p:nvPr/>
                </p:nvSpPr>
                <p:spPr bwMode="auto">
                  <a:xfrm>
                    <a:off x="4619" y="814"/>
                    <a:ext cx="93" cy="381"/>
                  </a:xfrm>
                  <a:custGeom>
                    <a:avLst/>
                    <a:gdLst>
                      <a:gd name="T0" fmla="*/ 92 w 93"/>
                      <a:gd name="T1" fmla="*/ 33 h 381"/>
                      <a:gd name="T2" fmla="*/ 43 w 93"/>
                      <a:gd name="T3" fmla="*/ 0 h 381"/>
                      <a:gd name="T4" fmla="*/ 37 w 93"/>
                      <a:gd name="T5" fmla="*/ 0 h 381"/>
                      <a:gd name="T6" fmla="*/ 26 w 93"/>
                      <a:gd name="T7" fmla="*/ 2 h 381"/>
                      <a:gd name="T8" fmla="*/ 9 w 93"/>
                      <a:gd name="T9" fmla="*/ 23 h 381"/>
                      <a:gd name="T10" fmla="*/ 0 w 93"/>
                      <a:gd name="T11" fmla="*/ 17 h 381"/>
                      <a:gd name="T12" fmla="*/ 0 w 93"/>
                      <a:gd name="T13" fmla="*/ 379 h 381"/>
                      <a:gd name="T14" fmla="*/ 14 w 93"/>
                      <a:gd name="T15" fmla="*/ 363 h 381"/>
                      <a:gd name="T16" fmla="*/ 26 w 93"/>
                      <a:gd name="T17" fmla="*/ 363 h 381"/>
                      <a:gd name="T18" fmla="*/ 26 w 93"/>
                      <a:gd name="T19" fmla="*/ 380 h 381"/>
                      <a:gd name="T20" fmla="*/ 37 w 93"/>
                      <a:gd name="T21" fmla="*/ 380 h 381"/>
                      <a:gd name="T22" fmla="*/ 45 w 93"/>
                      <a:gd name="T23" fmla="*/ 371 h 381"/>
                      <a:gd name="T24" fmla="*/ 45 w 93"/>
                      <a:gd name="T25" fmla="*/ 52 h 381"/>
                      <a:gd name="T26" fmla="*/ 92 w 93"/>
                      <a:gd name="T27" fmla="*/ 33 h 3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3"/>
                      <a:gd name="T43" fmla="*/ 0 h 381"/>
                      <a:gd name="T44" fmla="*/ 93 w 93"/>
                      <a:gd name="T45" fmla="*/ 381 h 3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3" h="381">
                        <a:moveTo>
                          <a:pt x="92" y="33"/>
                        </a:moveTo>
                        <a:lnTo>
                          <a:pt x="43" y="0"/>
                        </a:lnTo>
                        <a:lnTo>
                          <a:pt x="37" y="0"/>
                        </a:lnTo>
                        <a:lnTo>
                          <a:pt x="26" y="2"/>
                        </a:lnTo>
                        <a:lnTo>
                          <a:pt x="9" y="23"/>
                        </a:lnTo>
                        <a:lnTo>
                          <a:pt x="0" y="17"/>
                        </a:lnTo>
                        <a:lnTo>
                          <a:pt x="0" y="379"/>
                        </a:lnTo>
                        <a:lnTo>
                          <a:pt x="14" y="363"/>
                        </a:lnTo>
                        <a:lnTo>
                          <a:pt x="26" y="363"/>
                        </a:lnTo>
                        <a:lnTo>
                          <a:pt x="26" y="380"/>
                        </a:lnTo>
                        <a:lnTo>
                          <a:pt x="37" y="380"/>
                        </a:lnTo>
                        <a:lnTo>
                          <a:pt x="45" y="371"/>
                        </a:lnTo>
                        <a:lnTo>
                          <a:pt x="45" y="52"/>
                        </a:lnTo>
                        <a:lnTo>
                          <a:pt x="92" y="33"/>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49" name="Freeform 375"/>
                  <p:cNvSpPr>
                    <a:spLocks/>
                  </p:cNvSpPr>
                  <p:nvPr/>
                </p:nvSpPr>
                <p:spPr bwMode="auto">
                  <a:xfrm>
                    <a:off x="4611" y="829"/>
                    <a:ext cx="2" cy="365"/>
                  </a:xfrm>
                  <a:custGeom>
                    <a:avLst/>
                    <a:gdLst>
                      <a:gd name="T0" fmla="*/ 0 w 2"/>
                      <a:gd name="T1" fmla="*/ 0 h 365"/>
                      <a:gd name="T2" fmla="*/ 0 w 2"/>
                      <a:gd name="T3" fmla="*/ 364 h 365"/>
                      <a:gd name="T4" fmla="*/ 1 w 2"/>
                      <a:gd name="T5" fmla="*/ 364 h 365"/>
                      <a:gd name="T6" fmla="*/ 1 w 2"/>
                      <a:gd name="T7" fmla="*/ 4 h 365"/>
                      <a:gd name="T8" fmla="*/ 0 w 2"/>
                      <a:gd name="T9" fmla="*/ 0 h 365"/>
                      <a:gd name="T10" fmla="*/ 0 60000 65536"/>
                      <a:gd name="T11" fmla="*/ 0 60000 65536"/>
                      <a:gd name="T12" fmla="*/ 0 60000 65536"/>
                      <a:gd name="T13" fmla="*/ 0 60000 65536"/>
                      <a:gd name="T14" fmla="*/ 0 60000 65536"/>
                      <a:gd name="T15" fmla="*/ 0 w 2"/>
                      <a:gd name="T16" fmla="*/ 0 h 365"/>
                      <a:gd name="T17" fmla="*/ 2 w 2"/>
                      <a:gd name="T18" fmla="*/ 365 h 365"/>
                    </a:gdLst>
                    <a:ahLst/>
                    <a:cxnLst>
                      <a:cxn ang="T10">
                        <a:pos x="T0" y="T1"/>
                      </a:cxn>
                      <a:cxn ang="T11">
                        <a:pos x="T2" y="T3"/>
                      </a:cxn>
                      <a:cxn ang="T12">
                        <a:pos x="T4" y="T5"/>
                      </a:cxn>
                      <a:cxn ang="T13">
                        <a:pos x="T6" y="T7"/>
                      </a:cxn>
                      <a:cxn ang="T14">
                        <a:pos x="T8" y="T9"/>
                      </a:cxn>
                    </a:cxnLst>
                    <a:rect l="T15" t="T16" r="T17" b="T18"/>
                    <a:pathLst>
                      <a:path w="2" h="365">
                        <a:moveTo>
                          <a:pt x="0" y="0"/>
                        </a:moveTo>
                        <a:lnTo>
                          <a:pt x="0" y="364"/>
                        </a:lnTo>
                        <a:lnTo>
                          <a:pt x="1" y="364"/>
                        </a:lnTo>
                        <a:lnTo>
                          <a:pt x="1" y="4"/>
                        </a:lnTo>
                        <a:lnTo>
                          <a:pt x="0"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50" name="Freeform 376"/>
                  <p:cNvSpPr>
                    <a:spLocks/>
                  </p:cNvSpPr>
                  <p:nvPr/>
                </p:nvSpPr>
                <p:spPr bwMode="auto">
                  <a:xfrm>
                    <a:off x="4647" y="814"/>
                    <a:ext cx="5" cy="381"/>
                  </a:xfrm>
                  <a:custGeom>
                    <a:avLst/>
                    <a:gdLst>
                      <a:gd name="T0" fmla="*/ 0 w 5"/>
                      <a:gd name="T1" fmla="*/ 2 h 381"/>
                      <a:gd name="T2" fmla="*/ 4 w 5"/>
                      <a:gd name="T3" fmla="*/ 0 h 381"/>
                      <a:gd name="T4" fmla="*/ 4 w 5"/>
                      <a:gd name="T5" fmla="*/ 380 h 381"/>
                      <a:gd name="T6" fmla="*/ 0 w 5"/>
                      <a:gd name="T7" fmla="*/ 380 h 381"/>
                      <a:gd name="T8" fmla="*/ 0 w 5"/>
                      <a:gd name="T9" fmla="*/ 2 h 381"/>
                      <a:gd name="T10" fmla="*/ 0 60000 65536"/>
                      <a:gd name="T11" fmla="*/ 0 60000 65536"/>
                      <a:gd name="T12" fmla="*/ 0 60000 65536"/>
                      <a:gd name="T13" fmla="*/ 0 60000 65536"/>
                      <a:gd name="T14" fmla="*/ 0 60000 65536"/>
                      <a:gd name="T15" fmla="*/ 0 w 5"/>
                      <a:gd name="T16" fmla="*/ 0 h 381"/>
                      <a:gd name="T17" fmla="*/ 5 w 5"/>
                      <a:gd name="T18" fmla="*/ 381 h 381"/>
                    </a:gdLst>
                    <a:ahLst/>
                    <a:cxnLst>
                      <a:cxn ang="T10">
                        <a:pos x="T0" y="T1"/>
                      </a:cxn>
                      <a:cxn ang="T11">
                        <a:pos x="T2" y="T3"/>
                      </a:cxn>
                      <a:cxn ang="T12">
                        <a:pos x="T4" y="T5"/>
                      </a:cxn>
                      <a:cxn ang="T13">
                        <a:pos x="T6" y="T7"/>
                      </a:cxn>
                      <a:cxn ang="T14">
                        <a:pos x="T8" y="T9"/>
                      </a:cxn>
                    </a:cxnLst>
                    <a:rect l="T15" t="T16" r="T17" b="T18"/>
                    <a:pathLst>
                      <a:path w="5" h="381">
                        <a:moveTo>
                          <a:pt x="0" y="2"/>
                        </a:moveTo>
                        <a:lnTo>
                          <a:pt x="4" y="0"/>
                        </a:lnTo>
                        <a:lnTo>
                          <a:pt x="4" y="380"/>
                        </a:lnTo>
                        <a:lnTo>
                          <a:pt x="0" y="380"/>
                        </a:lnTo>
                        <a:lnTo>
                          <a:pt x="0" y="2"/>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51" name="Freeform 377"/>
                  <p:cNvSpPr>
                    <a:spLocks/>
                  </p:cNvSpPr>
                  <p:nvPr/>
                </p:nvSpPr>
                <p:spPr bwMode="auto">
                  <a:xfrm>
                    <a:off x="4629" y="826"/>
                    <a:ext cx="11" cy="358"/>
                  </a:xfrm>
                  <a:custGeom>
                    <a:avLst/>
                    <a:gdLst>
                      <a:gd name="T0" fmla="*/ 0 w 11"/>
                      <a:gd name="T1" fmla="*/ 357 h 358"/>
                      <a:gd name="T2" fmla="*/ 0 w 11"/>
                      <a:gd name="T3" fmla="*/ 17 h 358"/>
                      <a:gd name="T4" fmla="*/ 10 w 11"/>
                      <a:gd name="T5" fmla="*/ 0 h 358"/>
                      <a:gd name="T6" fmla="*/ 10 w 11"/>
                      <a:gd name="T7" fmla="*/ 357 h 358"/>
                      <a:gd name="T8" fmla="*/ 0 w 11"/>
                      <a:gd name="T9" fmla="*/ 357 h 358"/>
                      <a:gd name="T10" fmla="*/ 0 60000 65536"/>
                      <a:gd name="T11" fmla="*/ 0 60000 65536"/>
                      <a:gd name="T12" fmla="*/ 0 60000 65536"/>
                      <a:gd name="T13" fmla="*/ 0 60000 65536"/>
                      <a:gd name="T14" fmla="*/ 0 60000 65536"/>
                      <a:gd name="T15" fmla="*/ 0 w 11"/>
                      <a:gd name="T16" fmla="*/ 0 h 358"/>
                      <a:gd name="T17" fmla="*/ 11 w 11"/>
                      <a:gd name="T18" fmla="*/ 358 h 358"/>
                    </a:gdLst>
                    <a:ahLst/>
                    <a:cxnLst>
                      <a:cxn ang="T10">
                        <a:pos x="T0" y="T1"/>
                      </a:cxn>
                      <a:cxn ang="T11">
                        <a:pos x="T2" y="T3"/>
                      </a:cxn>
                      <a:cxn ang="T12">
                        <a:pos x="T4" y="T5"/>
                      </a:cxn>
                      <a:cxn ang="T13">
                        <a:pos x="T6" y="T7"/>
                      </a:cxn>
                      <a:cxn ang="T14">
                        <a:pos x="T8" y="T9"/>
                      </a:cxn>
                    </a:cxnLst>
                    <a:rect l="T15" t="T16" r="T17" b="T18"/>
                    <a:pathLst>
                      <a:path w="11" h="358">
                        <a:moveTo>
                          <a:pt x="0" y="357"/>
                        </a:moveTo>
                        <a:lnTo>
                          <a:pt x="0" y="17"/>
                        </a:lnTo>
                        <a:lnTo>
                          <a:pt x="10" y="0"/>
                        </a:lnTo>
                        <a:lnTo>
                          <a:pt x="10" y="357"/>
                        </a:lnTo>
                        <a:lnTo>
                          <a:pt x="0" y="357"/>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633" name="Group 378"/>
                <p:cNvGrpSpPr>
                  <a:grpSpLocks/>
                </p:cNvGrpSpPr>
                <p:nvPr/>
              </p:nvGrpSpPr>
              <p:grpSpPr bwMode="auto">
                <a:xfrm>
                  <a:off x="4868" y="707"/>
                  <a:ext cx="131" cy="487"/>
                  <a:chOff x="4868" y="707"/>
                  <a:chExt cx="131" cy="487"/>
                </a:xfrm>
              </p:grpSpPr>
              <p:sp>
                <p:nvSpPr>
                  <p:cNvPr id="7644" name="Freeform 379"/>
                  <p:cNvSpPr>
                    <a:spLocks/>
                  </p:cNvSpPr>
                  <p:nvPr/>
                </p:nvSpPr>
                <p:spPr bwMode="auto">
                  <a:xfrm>
                    <a:off x="4877" y="707"/>
                    <a:ext cx="122" cy="487"/>
                  </a:xfrm>
                  <a:custGeom>
                    <a:avLst/>
                    <a:gdLst>
                      <a:gd name="T0" fmla="*/ 121 w 122"/>
                      <a:gd name="T1" fmla="*/ 40 h 487"/>
                      <a:gd name="T2" fmla="*/ 55 w 122"/>
                      <a:gd name="T3" fmla="*/ 0 h 487"/>
                      <a:gd name="T4" fmla="*/ 48 w 122"/>
                      <a:gd name="T5" fmla="*/ 0 h 487"/>
                      <a:gd name="T6" fmla="*/ 36 w 122"/>
                      <a:gd name="T7" fmla="*/ 2 h 487"/>
                      <a:gd name="T8" fmla="*/ 13 w 122"/>
                      <a:gd name="T9" fmla="*/ 26 h 487"/>
                      <a:gd name="T10" fmla="*/ 0 w 122"/>
                      <a:gd name="T11" fmla="*/ 19 h 487"/>
                      <a:gd name="T12" fmla="*/ 0 w 122"/>
                      <a:gd name="T13" fmla="*/ 484 h 487"/>
                      <a:gd name="T14" fmla="*/ 18 w 122"/>
                      <a:gd name="T15" fmla="*/ 465 h 487"/>
                      <a:gd name="T16" fmla="*/ 34 w 122"/>
                      <a:gd name="T17" fmla="*/ 465 h 487"/>
                      <a:gd name="T18" fmla="*/ 34 w 122"/>
                      <a:gd name="T19" fmla="*/ 486 h 487"/>
                      <a:gd name="T20" fmla="*/ 48 w 122"/>
                      <a:gd name="T21" fmla="*/ 486 h 487"/>
                      <a:gd name="T22" fmla="*/ 59 w 122"/>
                      <a:gd name="T23" fmla="*/ 474 h 487"/>
                      <a:gd name="T24" fmla="*/ 59 w 122"/>
                      <a:gd name="T25" fmla="*/ 63 h 487"/>
                      <a:gd name="T26" fmla="*/ 121 w 122"/>
                      <a:gd name="T27" fmla="*/ 40 h 4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
                      <a:gd name="T43" fmla="*/ 0 h 487"/>
                      <a:gd name="T44" fmla="*/ 122 w 122"/>
                      <a:gd name="T45" fmla="*/ 487 h 4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 h="487">
                        <a:moveTo>
                          <a:pt x="121" y="40"/>
                        </a:moveTo>
                        <a:lnTo>
                          <a:pt x="55" y="0"/>
                        </a:lnTo>
                        <a:lnTo>
                          <a:pt x="48" y="0"/>
                        </a:lnTo>
                        <a:lnTo>
                          <a:pt x="36" y="2"/>
                        </a:lnTo>
                        <a:lnTo>
                          <a:pt x="13" y="26"/>
                        </a:lnTo>
                        <a:lnTo>
                          <a:pt x="0" y="19"/>
                        </a:lnTo>
                        <a:lnTo>
                          <a:pt x="0" y="484"/>
                        </a:lnTo>
                        <a:lnTo>
                          <a:pt x="18" y="465"/>
                        </a:lnTo>
                        <a:lnTo>
                          <a:pt x="34" y="465"/>
                        </a:lnTo>
                        <a:lnTo>
                          <a:pt x="34" y="486"/>
                        </a:lnTo>
                        <a:lnTo>
                          <a:pt x="48" y="486"/>
                        </a:lnTo>
                        <a:lnTo>
                          <a:pt x="59" y="474"/>
                        </a:lnTo>
                        <a:lnTo>
                          <a:pt x="59" y="63"/>
                        </a:lnTo>
                        <a:lnTo>
                          <a:pt x="121" y="4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45" name="Freeform 380"/>
                  <p:cNvSpPr>
                    <a:spLocks/>
                  </p:cNvSpPr>
                  <p:nvPr/>
                </p:nvSpPr>
                <p:spPr bwMode="auto">
                  <a:xfrm>
                    <a:off x="4868" y="726"/>
                    <a:ext cx="2" cy="466"/>
                  </a:xfrm>
                  <a:custGeom>
                    <a:avLst/>
                    <a:gdLst>
                      <a:gd name="T0" fmla="*/ 1 w 2"/>
                      <a:gd name="T1" fmla="*/ 0 h 466"/>
                      <a:gd name="T2" fmla="*/ 1 w 2"/>
                      <a:gd name="T3" fmla="*/ 465 h 466"/>
                      <a:gd name="T4" fmla="*/ 0 w 2"/>
                      <a:gd name="T5" fmla="*/ 465 h 466"/>
                      <a:gd name="T6" fmla="*/ 0 w 2"/>
                      <a:gd name="T7" fmla="*/ 2 h 466"/>
                      <a:gd name="T8" fmla="*/ 1 w 2"/>
                      <a:gd name="T9" fmla="*/ 0 h 466"/>
                      <a:gd name="T10" fmla="*/ 0 60000 65536"/>
                      <a:gd name="T11" fmla="*/ 0 60000 65536"/>
                      <a:gd name="T12" fmla="*/ 0 60000 65536"/>
                      <a:gd name="T13" fmla="*/ 0 60000 65536"/>
                      <a:gd name="T14" fmla="*/ 0 60000 65536"/>
                      <a:gd name="T15" fmla="*/ 0 w 2"/>
                      <a:gd name="T16" fmla="*/ 0 h 466"/>
                      <a:gd name="T17" fmla="*/ 2 w 2"/>
                      <a:gd name="T18" fmla="*/ 466 h 466"/>
                    </a:gdLst>
                    <a:ahLst/>
                    <a:cxnLst>
                      <a:cxn ang="T10">
                        <a:pos x="T0" y="T1"/>
                      </a:cxn>
                      <a:cxn ang="T11">
                        <a:pos x="T2" y="T3"/>
                      </a:cxn>
                      <a:cxn ang="T12">
                        <a:pos x="T4" y="T5"/>
                      </a:cxn>
                      <a:cxn ang="T13">
                        <a:pos x="T6" y="T7"/>
                      </a:cxn>
                      <a:cxn ang="T14">
                        <a:pos x="T8" y="T9"/>
                      </a:cxn>
                    </a:cxnLst>
                    <a:rect l="T15" t="T16" r="T17" b="T18"/>
                    <a:pathLst>
                      <a:path w="2" h="466">
                        <a:moveTo>
                          <a:pt x="1" y="0"/>
                        </a:moveTo>
                        <a:lnTo>
                          <a:pt x="1" y="465"/>
                        </a:lnTo>
                        <a:lnTo>
                          <a:pt x="0" y="465"/>
                        </a:lnTo>
                        <a:lnTo>
                          <a:pt x="0" y="2"/>
                        </a:lnTo>
                        <a:lnTo>
                          <a:pt x="1"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46" name="Freeform 381"/>
                  <p:cNvSpPr>
                    <a:spLocks/>
                  </p:cNvSpPr>
                  <p:nvPr/>
                </p:nvSpPr>
                <p:spPr bwMode="auto">
                  <a:xfrm>
                    <a:off x="4913" y="707"/>
                    <a:ext cx="8" cy="487"/>
                  </a:xfrm>
                  <a:custGeom>
                    <a:avLst/>
                    <a:gdLst>
                      <a:gd name="T0" fmla="*/ 0 w 8"/>
                      <a:gd name="T1" fmla="*/ 2 h 487"/>
                      <a:gd name="T2" fmla="*/ 7 w 8"/>
                      <a:gd name="T3" fmla="*/ 0 h 487"/>
                      <a:gd name="T4" fmla="*/ 7 w 8"/>
                      <a:gd name="T5" fmla="*/ 486 h 487"/>
                      <a:gd name="T6" fmla="*/ 0 w 8"/>
                      <a:gd name="T7" fmla="*/ 486 h 487"/>
                      <a:gd name="T8" fmla="*/ 0 w 8"/>
                      <a:gd name="T9" fmla="*/ 2 h 487"/>
                      <a:gd name="T10" fmla="*/ 0 60000 65536"/>
                      <a:gd name="T11" fmla="*/ 0 60000 65536"/>
                      <a:gd name="T12" fmla="*/ 0 60000 65536"/>
                      <a:gd name="T13" fmla="*/ 0 60000 65536"/>
                      <a:gd name="T14" fmla="*/ 0 60000 65536"/>
                      <a:gd name="T15" fmla="*/ 0 w 8"/>
                      <a:gd name="T16" fmla="*/ 0 h 487"/>
                      <a:gd name="T17" fmla="*/ 8 w 8"/>
                      <a:gd name="T18" fmla="*/ 487 h 487"/>
                    </a:gdLst>
                    <a:ahLst/>
                    <a:cxnLst>
                      <a:cxn ang="T10">
                        <a:pos x="T0" y="T1"/>
                      </a:cxn>
                      <a:cxn ang="T11">
                        <a:pos x="T2" y="T3"/>
                      </a:cxn>
                      <a:cxn ang="T12">
                        <a:pos x="T4" y="T5"/>
                      </a:cxn>
                      <a:cxn ang="T13">
                        <a:pos x="T6" y="T7"/>
                      </a:cxn>
                      <a:cxn ang="T14">
                        <a:pos x="T8" y="T9"/>
                      </a:cxn>
                    </a:cxnLst>
                    <a:rect l="T15" t="T16" r="T17" b="T18"/>
                    <a:pathLst>
                      <a:path w="8" h="487">
                        <a:moveTo>
                          <a:pt x="0" y="2"/>
                        </a:moveTo>
                        <a:lnTo>
                          <a:pt x="7" y="0"/>
                        </a:lnTo>
                        <a:lnTo>
                          <a:pt x="7" y="486"/>
                        </a:lnTo>
                        <a:lnTo>
                          <a:pt x="0" y="486"/>
                        </a:lnTo>
                        <a:lnTo>
                          <a:pt x="0" y="2"/>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47" name="Freeform 382"/>
                  <p:cNvSpPr>
                    <a:spLocks/>
                  </p:cNvSpPr>
                  <p:nvPr/>
                </p:nvSpPr>
                <p:spPr bwMode="auto">
                  <a:xfrm>
                    <a:off x="4891" y="718"/>
                    <a:ext cx="15" cy="460"/>
                  </a:xfrm>
                  <a:custGeom>
                    <a:avLst/>
                    <a:gdLst>
                      <a:gd name="T0" fmla="*/ 0 w 15"/>
                      <a:gd name="T1" fmla="*/ 459 h 460"/>
                      <a:gd name="T2" fmla="*/ 0 w 15"/>
                      <a:gd name="T3" fmla="*/ 23 h 460"/>
                      <a:gd name="T4" fmla="*/ 14 w 15"/>
                      <a:gd name="T5" fmla="*/ 0 h 460"/>
                      <a:gd name="T6" fmla="*/ 14 w 15"/>
                      <a:gd name="T7" fmla="*/ 459 h 460"/>
                      <a:gd name="T8" fmla="*/ 0 w 15"/>
                      <a:gd name="T9" fmla="*/ 459 h 460"/>
                      <a:gd name="T10" fmla="*/ 0 60000 65536"/>
                      <a:gd name="T11" fmla="*/ 0 60000 65536"/>
                      <a:gd name="T12" fmla="*/ 0 60000 65536"/>
                      <a:gd name="T13" fmla="*/ 0 60000 65536"/>
                      <a:gd name="T14" fmla="*/ 0 60000 65536"/>
                      <a:gd name="T15" fmla="*/ 0 w 15"/>
                      <a:gd name="T16" fmla="*/ 0 h 460"/>
                      <a:gd name="T17" fmla="*/ 15 w 15"/>
                      <a:gd name="T18" fmla="*/ 460 h 460"/>
                    </a:gdLst>
                    <a:ahLst/>
                    <a:cxnLst>
                      <a:cxn ang="T10">
                        <a:pos x="T0" y="T1"/>
                      </a:cxn>
                      <a:cxn ang="T11">
                        <a:pos x="T2" y="T3"/>
                      </a:cxn>
                      <a:cxn ang="T12">
                        <a:pos x="T4" y="T5"/>
                      </a:cxn>
                      <a:cxn ang="T13">
                        <a:pos x="T6" y="T7"/>
                      </a:cxn>
                      <a:cxn ang="T14">
                        <a:pos x="T8" y="T9"/>
                      </a:cxn>
                    </a:cxnLst>
                    <a:rect l="T15" t="T16" r="T17" b="T18"/>
                    <a:pathLst>
                      <a:path w="15" h="460">
                        <a:moveTo>
                          <a:pt x="0" y="459"/>
                        </a:moveTo>
                        <a:lnTo>
                          <a:pt x="0" y="23"/>
                        </a:lnTo>
                        <a:lnTo>
                          <a:pt x="14" y="0"/>
                        </a:lnTo>
                        <a:lnTo>
                          <a:pt x="14" y="459"/>
                        </a:lnTo>
                        <a:lnTo>
                          <a:pt x="0" y="459"/>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634" name="Group 383"/>
                <p:cNvGrpSpPr>
                  <a:grpSpLocks/>
                </p:cNvGrpSpPr>
                <p:nvPr/>
              </p:nvGrpSpPr>
              <p:grpSpPr bwMode="auto">
                <a:xfrm>
                  <a:off x="4453" y="884"/>
                  <a:ext cx="80" cy="304"/>
                  <a:chOff x="4453" y="884"/>
                  <a:chExt cx="80" cy="304"/>
                </a:xfrm>
              </p:grpSpPr>
              <p:sp>
                <p:nvSpPr>
                  <p:cNvPr id="7640" name="Freeform 384"/>
                  <p:cNvSpPr>
                    <a:spLocks/>
                  </p:cNvSpPr>
                  <p:nvPr/>
                </p:nvSpPr>
                <p:spPr bwMode="auto">
                  <a:xfrm>
                    <a:off x="4459" y="884"/>
                    <a:ext cx="74" cy="304"/>
                  </a:xfrm>
                  <a:custGeom>
                    <a:avLst/>
                    <a:gdLst>
                      <a:gd name="T0" fmla="*/ 73 w 74"/>
                      <a:gd name="T1" fmla="*/ 25 h 304"/>
                      <a:gd name="T2" fmla="*/ 34 w 74"/>
                      <a:gd name="T3" fmla="*/ 0 h 304"/>
                      <a:gd name="T4" fmla="*/ 29 w 74"/>
                      <a:gd name="T5" fmla="*/ 0 h 304"/>
                      <a:gd name="T6" fmla="*/ 22 w 74"/>
                      <a:gd name="T7" fmla="*/ 2 h 304"/>
                      <a:gd name="T8" fmla="*/ 8 w 74"/>
                      <a:gd name="T9" fmla="*/ 17 h 304"/>
                      <a:gd name="T10" fmla="*/ 0 w 74"/>
                      <a:gd name="T11" fmla="*/ 13 h 304"/>
                      <a:gd name="T12" fmla="*/ 0 w 74"/>
                      <a:gd name="T13" fmla="*/ 301 h 304"/>
                      <a:gd name="T14" fmla="*/ 12 w 74"/>
                      <a:gd name="T15" fmla="*/ 290 h 304"/>
                      <a:gd name="T16" fmla="*/ 20 w 74"/>
                      <a:gd name="T17" fmla="*/ 290 h 304"/>
                      <a:gd name="T18" fmla="*/ 20 w 74"/>
                      <a:gd name="T19" fmla="*/ 303 h 304"/>
                      <a:gd name="T20" fmla="*/ 29 w 74"/>
                      <a:gd name="T21" fmla="*/ 303 h 304"/>
                      <a:gd name="T22" fmla="*/ 35 w 74"/>
                      <a:gd name="T23" fmla="*/ 295 h 304"/>
                      <a:gd name="T24" fmla="*/ 35 w 74"/>
                      <a:gd name="T25" fmla="*/ 40 h 304"/>
                      <a:gd name="T26" fmla="*/ 73 w 74"/>
                      <a:gd name="T27" fmla="*/ 25 h 3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304"/>
                      <a:gd name="T44" fmla="*/ 74 w 74"/>
                      <a:gd name="T45" fmla="*/ 304 h 3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304">
                        <a:moveTo>
                          <a:pt x="73" y="25"/>
                        </a:moveTo>
                        <a:lnTo>
                          <a:pt x="34" y="0"/>
                        </a:lnTo>
                        <a:lnTo>
                          <a:pt x="29" y="0"/>
                        </a:lnTo>
                        <a:lnTo>
                          <a:pt x="22" y="2"/>
                        </a:lnTo>
                        <a:lnTo>
                          <a:pt x="8" y="17"/>
                        </a:lnTo>
                        <a:lnTo>
                          <a:pt x="0" y="13"/>
                        </a:lnTo>
                        <a:lnTo>
                          <a:pt x="0" y="301"/>
                        </a:lnTo>
                        <a:lnTo>
                          <a:pt x="12" y="290"/>
                        </a:lnTo>
                        <a:lnTo>
                          <a:pt x="20" y="290"/>
                        </a:lnTo>
                        <a:lnTo>
                          <a:pt x="20" y="303"/>
                        </a:lnTo>
                        <a:lnTo>
                          <a:pt x="29" y="303"/>
                        </a:lnTo>
                        <a:lnTo>
                          <a:pt x="35" y="295"/>
                        </a:lnTo>
                        <a:lnTo>
                          <a:pt x="35" y="40"/>
                        </a:lnTo>
                        <a:lnTo>
                          <a:pt x="73" y="25"/>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41" name="Freeform 385"/>
                  <p:cNvSpPr>
                    <a:spLocks/>
                  </p:cNvSpPr>
                  <p:nvPr/>
                </p:nvSpPr>
                <p:spPr bwMode="auto">
                  <a:xfrm>
                    <a:off x="4453" y="895"/>
                    <a:ext cx="1" cy="291"/>
                  </a:xfrm>
                  <a:custGeom>
                    <a:avLst/>
                    <a:gdLst>
                      <a:gd name="T0" fmla="*/ 0 w 1"/>
                      <a:gd name="T1" fmla="*/ 0 h 291"/>
                      <a:gd name="T2" fmla="*/ 0 w 1"/>
                      <a:gd name="T3" fmla="*/ 290 h 291"/>
                      <a:gd name="T4" fmla="*/ 0 w 1"/>
                      <a:gd name="T5" fmla="*/ 290 h 291"/>
                      <a:gd name="T6" fmla="*/ 0 w 1"/>
                      <a:gd name="T7" fmla="*/ 2 h 291"/>
                      <a:gd name="T8" fmla="*/ 0 w 1"/>
                      <a:gd name="T9" fmla="*/ 0 h 291"/>
                      <a:gd name="T10" fmla="*/ 0 60000 65536"/>
                      <a:gd name="T11" fmla="*/ 0 60000 65536"/>
                      <a:gd name="T12" fmla="*/ 0 60000 65536"/>
                      <a:gd name="T13" fmla="*/ 0 60000 65536"/>
                      <a:gd name="T14" fmla="*/ 0 60000 65536"/>
                      <a:gd name="T15" fmla="*/ 0 w 1"/>
                      <a:gd name="T16" fmla="*/ 0 h 291"/>
                      <a:gd name="T17" fmla="*/ 1 w 1"/>
                      <a:gd name="T18" fmla="*/ 291 h 291"/>
                    </a:gdLst>
                    <a:ahLst/>
                    <a:cxnLst>
                      <a:cxn ang="T10">
                        <a:pos x="T0" y="T1"/>
                      </a:cxn>
                      <a:cxn ang="T11">
                        <a:pos x="T2" y="T3"/>
                      </a:cxn>
                      <a:cxn ang="T12">
                        <a:pos x="T4" y="T5"/>
                      </a:cxn>
                      <a:cxn ang="T13">
                        <a:pos x="T6" y="T7"/>
                      </a:cxn>
                      <a:cxn ang="T14">
                        <a:pos x="T8" y="T9"/>
                      </a:cxn>
                    </a:cxnLst>
                    <a:rect l="T15" t="T16" r="T17" b="T18"/>
                    <a:pathLst>
                      <a:path w="1" h="291">
                        <a:moveTo>
                          <a:pt x="0" y="0"/>
                        </a:moveTo>
                        <a:lnTo>
                          <a:pt x="0" y="290"/>
                        </a:lnTo>
                        <a:lnTo>
                          <a:pt x="0" y="2"/>
                        </a:lnTo>
                        <a:lnTo>
                          <a:pt x="0"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42" name="Freeform 386"/>
                  <p:cNvSpPr>
                    <a:spLocks/>
                  </p:cNvSpPr>
                  <p:nvPr/>
                </p:nvSpPr>
                <p:spPr bwMode="auto">
                  <a:xfrm>
                    <a:off x="4481" y="884"/>
                    <a:ext cx="3" cy="304"/>
                  </a:xfrm>
                  <a:custGeom>
                    <a:avLst/>
                    <a:gdLst>
                      <a:gd name="T0" fmla="*/ 0 w 3"/>
                      <a:gd name="T1" fmla="*/ 2 h 304"/>
                      <a:gd name="T2" fmla="*/ 2 w 3"/>
                      <a:gd name="T3" fmla="*/ 0 h 304"/>
                      <a:gd name="T4" fmla="*/ 2 w 3"/>
                      <a:gd name="T5" fmla="*/ 303 h 304"/>
                      <a:gd name="T6" fmla="*/ 0 w 3"/>
                      <a:gd name="T7" fmla="*/ 303 h 304"/>
                      <a:gd name="T8" fmla="*/ 0 w 3"/>
                      <a:gd name="T9" fmla="*/ 2 h 304"/>
                      <a:gd name="T10" fmla="*/ 0 60000 65536"/>
                      <a:gd name="T11" fmla="*/ 0 60000 65536"/>
                      <a:gd name="T12" fmla="*/ 0 60000 65536"/>
                      <a:gd name="T13" fmla="*/ 0 60000 65536"/>
                      <a:gd name="T14" fmla="*/ 0 60000 65536"/>
                      <a:gd name="T15" fmla="*/ 0 w 3"/>
                      <a:gd name="T16" fmla="*/ 0 h 304"/>
                      <a:gd name="T17" fmla="*/ 3 w 3"/>
                      <a:gd name="T18" fmla="*/ 304 h 304"/>
                    </a:gdLst>
                    <a:ahLst/>
                    <a:cxnLst>
                      <a:cxn ang="T10">
                        <a:pos x="T0" y="T1"/>
                      </a:cxn>
                      <a:cxn ang="T11">
                        <a:pos x="T2" y="T3"/>
                      </a:cxn>
                      <a:cxn ang="T12">
                        <a:pos x="T4" y="T5"/>
                      </a:cxn>
                      <a:cxn ang="T13">
                        <a:pos x="T6" y="T7"/>
                      </a:cxn>
                      <a:cxn ang="T14">
                        <a:pos x="T8" y="T9"/>
                      </a:cxn>
                    </a:cxnLst>
                    <a:rect l="T15" t="T16" r="T17" b="T18"/>
                    <a:pathLst>
                      <a:path w="3" h="304">
                        <a:moveTo>
                          <a:pt x="0" y="2"/>
                        </a:moveTo>
                        <a:lnTo>
                          <a:pt x="2" y="0"/>
                        </a:lnTo>
                        <a:lnTo>
                          <a:pt x="2" y="303"/>
                        </a:lnTo>
                        <a:lnTo>
                          <a:pt x="0" y="303"/>
                        </a:lnTo>
                        <a:lnTo>
                          <a:pt x="0" y="2"/>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43" name="Freeform 387"/>
                  <p:cNvSpPr>
                    <a:spLocks/>
                  </p:cNvSpPr>
                  <p:nvPr/>
                </p:nvSpPr>
                <p:spPr bwMode="auto">
                  <a:xfrm>
                    <a:off x="4468" y="892"/>
                    <a:ext cx="6" cy="286"/>
                  </a:xfrm>
                  <a:custGeom>
                    <a:avLst/>
                    <a:gdLst>
                      <a:gd name="T0" fmla="*/ 0 w 6"/>
                      <a:gd name="T1" fmla="*/ 285 h 286"/>
                      <a:gd name="T2" fmla="*/ 0 w 6"/>
                      <a:gd name="T3" fmla="*/ 13 h 286"/>
                      <a:gd name="T4" fmla="*/ 5 w 6"/>
                      <a:gd name="T5" fmla="*/ 0 h 286"/>
                      <a:gd name="T6" fmla="*/ 5 w 6"/>
                      <a:gd name="T7" fmla="*/ 285 h 286"/>
                      <a:gd name="T8" fmla="*/ 0 w 6"/>
                      <a:gd name="T9" fmla="*/ 285 h 286"/>
                      <a:gd name="T10" fmla="*/ 0 60000 65536"/>
                      <a:gd name="T11" fmla="*/ 0 60000 65536"/>
                      <a:gd name="T12" fmla="*/ 0 60000 65536"/>
                      <a:gd name="T13" fmla="*/ 0 60000 65536"/>
                      <a:gd name="T14" fmla="*/ 0 60000 65536"/>
                      <a:gd name="T15" fmla="*/ 0 w 6"/>
                      <a:gd name="T16" fmla="*/ 0 h 286"/>
                      <a:gd name="T17" fmla="*/ 6 w 6"/>
                      <a:gd name="T18" fmla="*/ 286 h 286"/>
                    </a:gdLst>
                    <a:ahLst/>
                    <a:cxnLst>
                      <a:cxn ang="T10">
                        <a:pos x="T0" y="T1"/>
                      </a:cxn>
                      <a:cxn ang="T11">
                        <a:pos x="T2" y="T3"/>
                      </a:cxn>
                      <a:cxn ang="T12">
                        <a:pos x="T4" y="T5"/>
                      </a:cxn>
                      <a:cxn ang="T13">
                        <a:pos x="T6" y="T7"/>
                      </a:cxn>
                      <a:cxn ang="T14">
                        <a:pos x="T8" y="T9"/>
                      </a:cxn>
                    </a:cxnLst>
                    <a:rect l="T15" t="T16" r="T17" b="T18"/>
                    <a:pathLst>
                      <a:path w="6" h="286">
                        <a:moveTo>
                          <a:pt x="0" y="285"/>
                        </a:moveTo>
                        <a:lnTo>
                          <a:pt x="0" y="13"/>
                        </a:lnTo>
                        <a:lnTo>
                          <a:pt x="5" y="0"/>
                        </a:lnTo>
                        <a:lnTo>
                          <a:pt x="5" y="285"/>
                        </a:lnTo>
                        <a:lnTo>
                          <a:pt x="0" y="285"/>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635" name="Group 388"/>
                <p:cNvGrpSpPr>
                  <a:grpSpLocks/>
                </p:cNvGrpSpPr>
                <p:nvPr/>
              </p:nvGrpSpPr>
              <p:grpSpPr bwMode="auto">
                <a:xfrm>
                  <a:off x="4343" y="931"/>
                  <a:ext cx="71" cy="247"/>
                  <a:chOff x="4343" y="931"/>
                  <a:chExt cx="71" cy="247"/>
                </a:xfrm>
              </p:grpSpPr>
              <p:sp>
                <p:nvSpPr>
                  <p:cNvPr id="7636" name="Freeform 389"/>
                  <p:cNvSpPr>
                    <a:spLocks/>
                  </p:cNvSpPr>
                  <p:nvPr/>
                </p:nvSpPr>
                <p:spPr bwMode="auto">
                  <a:xfrm>
                    <a:off x="4351" y="931"/>
                    <a:ext cx="63" cy="247"/>
                  </a:xfrm>
                  <a:custGeom>
                    <a:avLst/>
                    <a:gdLst>
                      <a:gd name="T0" fmla="*/ 62 w 63"/>
                      <a:gd name="T1" fmla="*/ 20 h 247"/>
                      <a:gd name="T2" fmla="*/ 28 w 63"/>
                      <a:gd name="T3" fmla="*/ 0 h 247"/>
                      <a:gd name="T4" fmla="*/ 26 w 63"/>
                      <a:gd name="T5" fmla="*/ 0 h 247"/>
                      <a:gd name="T6" fmla="*/ 19 w 63"/>
                      <a:gd name="T7" fmla="*/ 2 h 247"/>
                      <a:gd name="T8" fmla="*/ 7 w 63"/>
                      <a:gd name="T9" fmla="*/ 13 h 247"/>
                      <a:gd name="T10" fmla="*/ 0 w 63"/>
                      <a:gd name="T11" fmla="*/ 10 h 247"/>
                      <a:gd name="T12" fmla="*/ 0 w 63"/>
                      <a:gd name="T13" fmla="*/ 246 h 247"/>
                      <a:gd name="T14" fmla="*/ 11 w 63"/>
                      <a:gd name="T15" fmla="*/ 235 h 247"/>
                      <a:gd name="T16" fmla="*/ 17 w 63"/>
                      <a:gd name="T17" fmla="*/ 235 h 247"/>
                      <a:gd name="T18" fmla="*/ 17 w 63"/>
                      <a:gd name="T19" fmla="*/ 246 h 247"/>
                      <a:gd name="T20" fmla="*/ 26 w 63"/>
                      <a:gd name="T21" fmla="*/ 246 h 247"/>
                      <a:gd name="T22" fmla="*/ 30 w 63"/>
                      <a:gd name="T23" fmla="*/ 241 h 247"/>
                      <a:gd name="T24" fmla="*/ 30 w 63"/>
                      <a:gd name="T25" fmla="*/ 33 h 247"/>
                      <a:gd name="T26" fmla="*/ 62 w 63"/>
                      <a:gd name="T27" fmla="*/ 20 h 2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
                      <a:gd name="T43" fmla="*/ 0 h 247"/>
                      <a:gd name="T44" fmla="*/ 63 w 63"/>
                      <a:gd name="T45" fmla="*/ 247 h 2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 h="247">
                        <a:moveTo>
                          <a:pt x="62" y="20"/>
                        </a:moveTo>
                        <a:lnTo>
                          <a:pt x="28" y="0"/>
                        </a:lnTo>
                        <a:lnTo>
                          <a:pt x="26" y="0"/>
                        </a:lnTo>
                        <a:lnTo>
                          <a:pt x="19" y="2"/>
                        </a:lnTo>
                        <a:lnTo>
                          <a:pt x="7" y="13"/>
                        </a:lnTo>
                        <a:lnTo>
                          <a:pt x="0" y="10"/>
                        </a:lnTo>
                        <a:lnTo>
                          <a:pt x="0" y="246"/>
                        </a:lnTo>
                        <a:lnTo>
                          <a:pt x="11" y="235"/>
                        </a:lnTo>
                        <a:lnTo>
                          <a:pt x="17" y="235"/>
                        </a:lnTo>
                        <a:lnTo>
                          <a:pt x="17" y="246"/>
                        </a:lnTo>
                        <a:lnTo>
                          <a:pt x="26" y="246"/>
                        </a:lnTo>
                        <a:lnTo>
                          <a:pt x="30" y="241"/>
                        </a:lnTo>
                        <a:lnTo>
                          <a:pt x="30" y="33"/>
                        </a:lnTo>
                        <a:lnTo>
                          <a:pt x="62" y="2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37" name="Freeform 390"/>
                  <p:cNvSpPr>
                    <a:spLocks/>
                  </p:cNvSpPr>
                  <p:nvPr/>
                </p:nvSpPr>
                <p:spPr bwMode="auto">
                  <a:xfrm>
                    <a:off x="4343" y="941"/>
                    <a:ext cx="4" cy="237"/>
                  </a:xfrm>
                  <a:custGeom>
                    <a:avLst/>
                    <a:gdLst>
                      <a:gd name="T0" fmla="*/ 0 w 4"/>
                      <a:gd name="T1" fmla="*/ 0 h 237"/>
                      <a:gd name="T2" fmla="*/ 0 w 4"/>
                      <a:gd name="T3" fmla="*/ 236 h 237"/>
                      <a:gd name="T4" fmla="*/ 3 w 4"/>
                      <a:gd name="T5" fmla="*/ 236 h 237"/>
                      <a:gd name="T6" fmla="*/ 3 w 4"/>
                      <a:gd name="T7" fmla="*/ 1 h 237"/>
                      <a:gd name="T8" fmla="*/ 0 w 4"/>
                      <a:gd name="T9" fmla="*/ 0 h 237"/>
                      <a:gd name="T10" fmla="*/ 0 60000 65536"/>
                      <a:gd name="T11" fmla="*/ 0 60000 65536"/>
                      <a:gd name="T12" fmla="*/ 0 60000 65536"/>
                      <a:gd name="T13" fmla="*/ 0 60000 65536"/>
                      <a:gd name="T14" fmla="*/ 0 60000 65536"/>
                      <a:gd name="T15" fmla="*/ 0 w 4"/>
                      <a:gd name="T16" fmla="*/ 0 h 237"/>
                      <a:gd name="T17" fmla="*/ 4 w 4"/>
                      <a:gd name="T18" fmla="*/ 237 h 237"/>
                    </a:gdLst>
                    <a:ahLst/>
                    <a:cxnLst>
                      <a:cxn ang="T10">
                        <a:pos x="T0" y="T1"/>
                      </a:cxn>
                      <a:cxn ang="T11">
                        <a:pos x="T2" y="T3"/>
                      </a:cxn>
                      <a:cxn ang="T12">
                        <a:pos x="T4" y="T5"/>
                      </a:cxn>
                      <a:cxn ang="T13">
                        <a:pos x="T6" y="T7"/>
                      </a:cxn>
                      <a:cxn ang="T14">
                        <a:pos x="T8" y="T9"/>
                      </a:cxn>
                    </a:cxnLst>
                    <a:rect l="T15" t="T16" r="T17" b="T18"/>
                    <a:pathLst>
                      <a:path w="4" h="237">
                        <a:moveTo>
                          <a:pt x="0" y="0"/>
                        </a:moveTo>
                        <a:lnTo>
                          <a:pt x="0" y="236"/>
                        </a:lnTo>
                        <a:lnTo>
                          <a:pt x="3" y="236"/>
                        </a:lnTo>
                        <a:lnTo>
                          <a:pt x="3" y="1"/>
                        </a:lnTo>
                        <a:lnTo>
                          <a:pt x="0"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38" name="Freeform 391"/>
                  <p:cNvSpPr>
                    <a:spLocks/>
                  </p:cNvSpPr>
                  <p:nvPr/>
                </p:nvSpPr>
                <p:spPr bwMode="auto">
                  <a:xfrm>
                    <a:off x="4370" y="931"/>
                    <a:ext cx="3" cy="247"/>
                  </a:xfrm>
                  <a:custGeom>
                    <a:avLst/>
                    <a:gdLst>
                      <a:gd name="T0" fmla="*/ 0 w 3"/>
                      <a:gd name="T1" fmla="*/ 2 h 247"/>
                      <a:gd name="T2" fmla="*/ 2 w 3"/>
                      <a:gd name="T3" fmla="*/ 0 h 247"/>
                      <a:gd name="T4" fmla="*/ 2 w 3"/>
                      <a:gd name="T5" fmla="*/ 246 h 247"/>
                      <a:gd name="T6" fmla="*/ 0 w 3"/>
                      <a:gd name="T7" fmla="*/ 246 h 247"/>
                      <a:gd name="T8" fmla="*/ 0 w 3"/>
                      <a:gd name="T9" fmla="*/ 2 h 247"/>
                      <a:gd name="T10" fmla="*/ 0 60000 65536"/>
                      <a:gd name="T11" fmla="*/ 0 60000 65536"/>
                      <a:gd name="T12" fmla="*/ 0 60000 65536"/>
                      <a:gd name="T13" fmla="*/ 0 60000 65536"/>
                      <a:gd name="T14" fmla="*/ 0 60000 65536"/>
                      <a:gd name="T15" fmla="*/ 0 w 3"/>
                      <a:gd name="T16" fmla="*/ 0 h 247"/>
                      <a:gd name="T17" fmla="*/ 3 w 3"/>
                      <a:gd name="T18" fmla="*/ 247 h 247"/>
                    </a:gdLst>
                    <a:ahLst/>
                    <a:cxnLst>
                      <a:cxn ang="T10">
                        <a:pos x="T0" y="T1"/>
                      </a:cxn>
                      <a:cxn ang="T11">
                        <a:pos x="T2" y="T3"/>
                      </a:cxn>
                      <a:cxn ang="T12">
                        <a:pos x="T4" y="T5"/>
                      </a:cxn>
                      <a:cxn ang="T13">
                        <a:pos x="T6" y="T7"/>
                      </a:cxn>
                      <a:cxn ang="T14">
                        <a:pos x="T8" y="T9"/>
                      </a:cxn>
                    </a:cxnLst>
                    <a:rect l="T15" t="T16" r="T17" b="T18"/>
                    <a:pathLst>
                      <a:path w="3" h="247">
                        <a:moveTo>
                          <a:pt x="0" y="2"/>
                        </a:moveTo>
                        <a:lnTo>
                          <a:pt x="2" y="0"/>
                        </a:lnTo>
                        <a:lnTo>
                          <a:pt x="2" y="246"/>
                        </a:lnTo>
                        <a:lnTo>
                          <a:pt x="0" y="246"/>
                        </a:lnTo>
                        <a:lnTo>
                          <a:pt x="0" y="2"/>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39" name="Freeform 392"/>
                  <p:cNvSpPr>
                    <a:spLocks/>
                  </p:cNvSpPr>
                  <p:nvPr/>
                </p:nvSpPr>
                <p:spPr bwMode="auto">
                  <a:xfrm>
                    <a:off x="4359" y="937"/>
                    <a:ext cx="4" cy="234"/>
                  </a:xfrm>
                  <a:custGeom>
                    <a:avLst/>
                    <a:gdLst>
                      <a:gd name="T0" fmla="*/ 0 w 4"/>
                      <a:gd name="T1" fmla="*/ 233 h 234"/>
                      <a:gd name="T2" fmla="*/ 0 w 4"/>
                      <a:gd name="T3" fmla="*/ 13 h 234"/>
                      <a:gd name="T4" fmla="*/ 3 w 4"/>
                      <a:gd name="T5" fmla="*/ 0 h 234"/>
                      <a:gd name="T6" fmla="*/ 3 w 4"/>
                      <a:gd name="T7" fmla="*/ 233 h 234"/>
                      <a:gd name="T8" fmla="*/ 0 w 4"/>
                      <a:gd name="T9" fmla="*/ 233 h 234"/>
                      <a:gd name="T10" fmla="*/ 0 60000 65536"/>
                      <a:gd name="T11" fmla="*/ 0 60000 65536"/>
                      <a:gd name="T12" fmla="*/ 0 60000 65536"/>
                      <a:gd name="T13" fmla="*/ 0 60000 65536"/>
                      <a:gd name="T14" fmla="*/ 0 60000 65536"/>
                      <a:gd name="T15" fmla="*/ 0 w 4"/>
                      <a:gd name="T16" fmla="*/ 0 h 234"/>
                      <a:gd name="T17" fmla="*/ 4 w 4"/>
                      <a:gd name="T18" fmla="*/ 234 h 234"/>
                    </a:gdLst>
                    <a:ahLst/>
                    <a:cxnLst>
                      <a:cxn ang="T10">
                        <a:pos x="T0" y="T1"/>
                      </a:cxn>
                      <a:cxn ang="T11">
                        <a:pos x="T2" y="T3"/>
                      </a:cxn>
                      <a:cxn ang="T12">
                        <a:pos x="T4" y="T5"/>
                      </a:cxn>
                      <a:cxn ang="T13">
                        <a:pos x="T6" y="T7"/>
                      </a:cxn>
                      <a:cxn ang="T14">
                        <a:pos x="T8" y="T9"/>
                      </a:cxn>
                    </a:cxnLst>
                    <a:rect l="T15" t="T16" r="T17" b="T18"/>
                    <a:pathLst>
                      <a:path w="4" h="234">
                        <a:moveTo>
                          <a:pt x="0" y="233"/>
                        </a:moveTo>
                        <a:lnTo>
                          <a:pt x="0" y="13"/>
                        </a:lnTo>
                        <a:lnTo>
                          <a:pt x="3" y="0"/>
                        </a:lnTo>
                        <a:lnTo>
                          <a:pt x="3" y="233"/>
                        </a:lnTo>
                        <a:lnTo>
                          <a:pt x="0" y="233"/>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grpSp>
      </p:grpSp>
      <p:grpSp>
        <p:nvGrpSpPr>
          <p:cNvPr id="7175" name="Group 393"/>
          <p:cNvGrpSpPr>
            <a:grpSpLocks/>
          </p:cNvGrpSpPr>
          <p:nvPr/>
        </p:nvGrpSpPr>
        <p:grpSpPr bwMode="auto">
          <a:xfrm>
            <a:off x="2627313" y="5013325"/>
            <a:ext cx="542925" cy="1109663"/>
            <a:chOff x="1976" y="2517"/>
            <a:chExt cx="342" cy="699"/>
          </a:xfrm>
        </p:grpSpPr>
        <p:sp>
          <p:nvSpPr>
            <p:cNvPr id="7230" name="Rectangle 394"/>
            <p:cNvSpPr>
              <a:spLocks noChangeArrowheads="1"/>
            </p:cNvSpPr>
            <p:nvPr/>
          </p:nvSpPr>
          <p:spPr bwMode="auto">
            <a:xfrm>
              <a:off x="2060" y="3188"/>
              <a:ext cx="4" cy="22"/>
            </a:xfrm>
            <a:prstGeom prst="rect">
              <a:avLst/>
            </a:prstGeom>
            <a:solidFill>
              <a:srgbClr val="40404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231" name="Rectangle 395"/>
            <p:cNvSpPr>
              <a:spLocks noChangeArrowheads="1"/>
            </p:cNvSpPr>
            <p:nvPr/>
          </p:nvSpPr>
          <p:spPr bwMode="auto">
            <a:xfrm>
              <a:off x="2285" y="3118"/>
              <a:ext cx="3" cy="23"/>
            </a:xfrm>
            <a:prstGeom prst="rect">
              <a:avLst/>
            </a:prstGeom>
            <a:solidFill>
              <a:srgbClr val="40404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232" name="Freeform 396"/>
            <p:cNvSpPr>
              <a:spLocks/>
            </p:cNvSpPr>
            <p:nvPr/>
          </p:nvSpPr>
          <p:spPr bwMode="auto">
            <a:xfrm>
              <a:off x="1976" y="2532"/>
              <a:ext cx="55" cy="659"/>
            </a:xfrm>
            <a:custGeom>
              <a:avLst/>
              <a:gdLst>
                <a:gd name="T0" fmla="*/ 0 w 55"/>
                <a:gd name="T1" fmla="*/ 0 h 659"/>
                <a:gd name="T2" fmla="*/ 54 w 55"/>
                <a:gd name="T3" fmla="*/ 0 h 659"/>
                <a:gd name="T4" fmla="*/ 54 w 55"/>
                <a:gd name="T5" fmla="*/ 658 h 659"/>
                <a:gd name="T6" fmla="*/ 0 w 55"/>
                <a:gd name="T7" fmla="*/ 592 h 659"/>
                <a:gd name="T8" fmla="*/ 0 w 55"/>
                <a:gd name="T9" fmla="*/ 0 h 659"/>
                <a:gd name="T10" fmla="*/ 0 60000 65536"/>
                <a:gd name="T11" fmla="*/ 0 60000 65536"/>
                <a:gd name="T12" fmla="*/ 0 60000 65536"/>
                <a:gd name="T13" fmla="*/ 0 60000 65536"/>
                <a:gd name="T14" fmla="*/ 0 60000 65536"/>
                <a:gd name="T15" fmla="*/ 0 w 55"/>
                <a:gd name="T16" fmla="*/ 0 h 659"/>
                <a:gd name="T17" fmla="*/ 55 w 55"/>
                <a:gd name="T18" fmla="*/ 659 h 659"/>
              </a:gdLst>
              <a:ahLst/>
              <a:cxnLst>
                <a:cxn ang="T10">
                  <a:pos x="T0" y="T1"/>
                </a:cxn>
                <a:cxn ang="T11">
                  <a:pos x="T2" y="T3"/>
                </a:cxn>
                <a:cxn ang="T12">
                  <a:pos x="T4" y="T5"/>
                </a:cxn>
                <a:cxn ang="T13">
                  <a:pos x="T6" y="T7"/>
                </a:cxn>
                <a:cxn ang="T14">
                  <a:pos x="T8" y="T9"/>
                </a:cxn>
              </a:cxnLst>
              <a:rect l="T15" t="T16" r="T17" b="T18"/>
              <a:pathLst>
                <a:path w="55" h="659">
                  <a:moveTo>
                    <a:pt x="0" y="0"/>
                  </a:moveTo>
                  <a:lnTo>
                    <a:pt x="54" y="0"/>
                  </a:lnTo>
                  <a:lnTo>
                    <a:pt x="54" y="658"/>
                  </a:lnTo>
                  <a:lnTo>
                    <a:pt x="0" y="592"/>
                  </a:lnTo>
                  <a:lnTo>
                    <a:pt x="0" y="0"/>
                  </a:lnTo>
                </a:path>
              </a:pathLst>
            </a:custGeom>
            <a:solidFill>
              <a:srgbClr val="A0A0A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233" name="Freeform 397"/>
            <p:cNvSpPr>
              <a:spLocks/>
            </p:cNvSpPr>
            <p:nvPr/>
          </p:nvSpPr>
          <p:spPr bwMode="auto">
            <a:xfrm>
              <a:off x="2049" y="2517"/>
              <a:ext cx="254" cy="58"/>
            </a:xfrm>
            <a:custGeom>
              <a:avLst/>
              <a:gdLst>
                <a:gd name="T0" fmla="*/ 0 w 254"/>
                <a:gd name="T1" fmla="*/ 12 h 58"/>
                <a:gd name="T2" fmla="*/ 0 w 254"/>
                <a:gd name="T3" fmla="*/ 57 h 58"/>
                <a:gd name="T4" fmla="*/ 253 w 254"/>
                <a:gd name="T5" fmla="*/ 40 h 58"/>
                <a:gd name="T6" fmla="*/ 253 w 254"/>
                <a:gd name="T7" fmla="*/ 0 h 58"/>
                <a:gd name="T8" fmla="*/ 0 w 254"/>
                <a:gd name="T9" fmla="*/ 12 h 58"/>
                <a:gd name="T10" fmla="*/ 0 60000 65536"/>
                <a:gd name="T11" fmla="*/ 0 60000 65536"/>
                <a:gd name="T12" fmla="*/ 0 60000 65536"/>
                <a:gd name="T13" fmla="*/ 0 60000 65536"/>
                <a:gd name="T14" fmla="*/ 0 60000 65536"/>
                <a:gd name="T15" fmla="*/ 0 w 254"/>
                <a:gd name="T16" fmla="*/ 0 h 58"/>
                <a:gd name="T17" fmla="*/ 254 w 254"/>
                <a:gd name="T18" fmla="*/ 58 h 58"/>
              </a:gdLst>
              <a:ahLst/>
              <a:cxnLst>
                <a:cxn ang="T10">
                  <a:pos x="T0" y="T1"/>
                </a:cxn>
                <a:cxn ang="T11">
                  <a:pos x="T2" y="T3"/>
                </a:cxn>
                <a:cxn ang="T12">
                  <a:pos x="T4" y="T5"/>
                </a:cxn>
                <a:cxn ang="T13">
                  <a:pos x="T6" y="T7"/>
                </a:cxn>
                <a:cxn ang="T14">
                  <a:pos x="T8" y="T9"/>
                </a:cxn>
              </a:cxnLst>
              <a:rect l="T15" t="T16" r="T17" b="T18"/>
              <a:pathLst>
                <a:path w="254" h="58">
                  <a:moveTo>
                    <a:pt x="0" y="12"/>
                  </a:moveTo>
                  <a:lnTo>
                    <a:pt x="0" y="57"/>
                  </a:lnTo>
                  <a:lnTo>
                    <a:pt x="253" y="40"/>
                  </a:lnTo>
                  <a:lnTo>
                    <a:pt x="253" y="0"/>
                  </a:lnTo>
                  <a:lnTo>
                    <a:pt x="0" y="12"/>
                  </a:lnTo>
                </a:path>
              </a:pathLst>
            </a:custGeom>
            <a:solidFill>
              <a:srgbClr val="C0C0C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234" name="Freeform 398"/>
            <p:cNvSpPr>
              <a:spLocks/>
            </p:cNvSpPr>
            <p:nvPr/>
          </p:nvSpPr>
          <p:spPr bwMode="auto">
            <a:xfrm>
              <a:off x="2049" y="2557"/>
              <a:ext cx="254" cy="555"/>
            </a:xfrm>
            <a:custGeom>
              <a:avLst/>
              <a:gdLst>
                <a:gd name="T0" fmla="*/ 0 w 254"/>
                <a:gd name="T1" fmla="*/ 554 h 555"/>
                <a:gd name="T2" fmla="*/ 253 w 254"/>
                <a:gd name="T3" fmla="*/ 480 h 555"/>
                <a:gd name="T4" fmla="*/ 253 w 254"/>
                <a:gd name="T5" fmla="*/ 0 h 555"/>
                <a:gd name="T6" fmla="*/ 0 w 254"/>
                <a:gd name="T7" fmla="*/ 17 h 555"/>
                <a:gd name="T8" fmla="*/ 0 w 254"/>
                <a:gd name="T9" fmla="*/ 554 h 555"/>
                <a:gd name="T10" fmla="*/ 0 60000 65536"/>
                <a:gd name="T11" fmla="*/ 0 60000 65536"/>
                <a:gd name="T12" fmla="*/ 0 60000 65536"/>
                <a:gd name="T13" fmla="*/ 0 60000 65536"/>
                <a:gd name="T14" fmla="*/ 0 60000 65536"/>
                <a:gd name="T15" fmla="*/ 0 w 254"/>
                <a:gd name="T16" fmla="*/ 0 h 555"/>
                <a:gd name="T17" fmla="*/ 254 w 254"/>
                <a:gd name="T18" fmla="*/ 555 h 555"/>
              </a:gdLst>
              <a:ahLst/>
              <a:cxnLst>
                <a:cxn ang="T10">
                  <a:pos x="T0" y="T1"/>
                </a:cxn>
                <a:cxn ang="T11">
                  <a:pos x="T2" y="T3"/>
                </a:cxn>
                <a:cxn ang="T12">
                  <a:pos x="T4" y="T5"/>
                </a:cxn>
                <a:cxn ang="T13">
                  <a:pos x="T6" y="T7"/>
                </a:cxn>
                <a:cxn ang="T14">
                  <a:pos x="T8" y="T9"/>
                </a:cxn>
              </a:cxnLst>
              <a:rect l="T15" t="T16" r="T17" b="T18"/>
              <a:pathLst>
                <a:path w="254" h="555">
                  <a:moveTo>
                    <a:pt x="0" y="554"/>
                  </a:moveTo>
                  <a:lnTo>
                    <a:pt x="253" y="480"/>
                  </a:lnTo>
                  <a:lnTo>
                    <a:pt x="253" y="0"/>
                  </a:lnTo>
                  <a:lnTo>
                    <a:pt x="0" y="17"/>
                  </a:lnTo>
                  <a:lnTo>
                    <a:pt x="0" y="554"/>
                  </a:lnTo>
                </a:path>
              </a:pathLst>
            </a:custGeom>
            <a:solidFill>
              <a:srgbClr val="E0E0E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235" name="Freeform 399"/>
            <p:cNvSpPr>
              <a:spLocks/>
            </p:cNvSpPr>
            <p:nvPr/>
          </p:nvSpPr>
          <p:spPr bwMode="auto">
            <a:xfrm>
              <a:off x="2053" y="2604"/>
              <a:ext cx="10" cy="455"/>
            </a:xfrm>
            <a:custGeom>
              <a:avLst/>
              <a:gdLst>
                <a:gd name="T0" fmla="*/ 9 w 10"/>
                <a:gd name="T1" fmla="*/ 0 h 455"/>
                <a:gd name="T2" fmla="*/ 0 w 10"/>
                <a:gd name="T3" fmla="*/ 2 h 455"/>
                <a:gd name="T4" fmla="*/ 0 w 10"/>
                <a:gd name="T5" fmla="*/ 454 h 455"/>
                <a:gd name="T6" fmla="*/ 9 w 10"/>
                <a:gd name="T7" fmla="*/ 452 h 455"/>
                <a:gd name="T8" fmla="*/ 9 w 10"/>
                <a:gd name="T9" fmla="*/ 0 h 455"/>
                <a:gd name="T10" fmla="*/ 0 60000 65536"/>
                <a:gd name="T11" fmla="*/ 0 60000 65536"/>
                <a:gd name="T12" fmla="*/ 0 60000 65536"/>
                <a:gd name="T13" fmla="*/ 0 60000 65536"/>
                <a:gd name="T14" fmla="*/ 0 60000 65536"/>
                <a:gd name="T15" fmla="*/ 0 w 10"/>
                <a:gd name="T16" fmla="*/ 0 h 455"/>
                <a:gd name="T17" fmla="*/ 10 w 10"/>
                <a:gd name="T18" fmla="*/ 455 h 455"/>
              </a:gdLst>
              <a:ahLst/>
              <a:cxnLst>
                <a:cxn ang="T10">
                  <a:pos x="T0" y="T1"/>
                </a:cxn>
                <a:cxn ang="T11">
                  <a:pos x="T2" y="T3"/>
                </a:cxn>
                <a:cxn ang="T12">
                  <a:pos x="T4" y="T5"/>
                </a:cxn>
                <a:cxn ang="T13">
                  <a:pos x="T6" y="T7"/>
                </a:cxn>
                <a:cxn ang="T14">
                  <a:pos x="T8" y="T9"/>
                </a:cxn>
              </a:cxnLst>
              <a:rect l="T15" t="T16" r="T17" b="T18"/>
              <a:pathLst>
                <a:path w="10" h="455">
                  <a:moveTo>
                    <a:pt x="9" y="0"/>
                  </a:moveTo>
                  <a:lnTo>
                    <a:pt x="0" y="2"/>
                  </a:lnTo>
                  <a:lnTo>
                    <a:pt x="0" y="454"/>
                  </a:lnTo>
                  <a:lnTo>
                    <a:pt x="9" y="452"/>
                  </a:lnTo>
                  <a:lnTo>
                    <a:pt x="9" y="0"/>
                  </a:lnTo>
                </a:path>
              </a:pathLst>
            </a:custGeom>
            <a:solidFill>
              <a:srgbClr val="C0C0C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236" name="Freeform 400"/>
            <p:cNvSpPr>
              <a:spLocks/>
            </p:cNvSpPr>
            <p:nvPr/>
          </p:nvSpPr>
          <p:spPr bwMode="auto">
            <a:xfrm>
              <a:off x="2074" y="2602"/>
              <a:ext cx="10" cy="451"/>
            </a:xfrm>
            <a:custGeom>
              <a:avLst/>
              <a:gdLst>
                <a:gd name="T0" fmla="*/ 9 w 10"/>
                <a:gd name="T1" fmla="*/ 0 h 451"/>
                <a:gd name="T2" fmla="*/ 0 w 10"/>
                <a:gd name="T3" fmla="*/ 0 h 451"/>
                <a:gd name="T4" fmla="*/ 0 w 10"/>
                <a:gd name="T5" fmla="*/ 450 h 451"/>
                <a:gd name="T6" fmla="*/ 9 w 10"/>
                <a:gd name="T7" fmla="*/ 447 h 451"/>
                <a:gd name="T8" fmla="*/ 9 w 10"/>
                <a:gd name="T9" fmla="*/ 0 h 451"/>
                <a:gd name="T10" fmla="*/ 0 60000 65536"/>
                <a:gd name="T11" fmla="*/ 0 60000 65536"/>
                <a:gd name="T12" fmla="*/ 0 60000 65536"/>
                <a:gd name="T13" fmla="*/ 0 60000 65536"/>
                <a:gd name="T14" fmla="*/ 0 60000 65536"/>
                <a:gd name="T15" fmla="*/ 0 w 10"/>
                <a:gd name="T16" fmla="*/ 0 h 451"/>
                <a:gd name="T17" fmla="*/ 10 w 10"/>
                <a:gd name="T18" fmla="*/ 451 h 451"/>
              </a:gdLst>
              <a:ahLst/>
              <a:cxnLst>
                <a:cxn ang="T10">
                  <a:pos x="T0" y="T1"/>
                </a:cxn>
                <a:cxn ang="T11">
                  <a:pos x="T2" y="T3"/>
                </a:cxn>
                <a:cxn ang="T12">
                  <a:pos x="T4" y="T5"/>
                </a:cxn>
                <a:cxn ang="T13">
                  <a:pos x="T6" y="T7"/>
                </a:cxn>
                <a:cxn ang="T14">
                  <a:pos x="T8" y="T9"/>
                </a:cxn>
              </a:cxnLst>
              <a:rect l="T15" t="T16" r="T17" b="T18"/>
              <a:pathLst>
                <a:path w="10" h="451">
                  <a:moveTo>
                    <a:pt x="9" y="0"/>
                  </a:moveTo>
                  <a:lnTo>
                    <a:pt x="0" y="0"/>
                  </a:lnTo>
                  <a:lnTo>
                    <a:pt x="0" y="450"/>
                  </a:lnTo>
                  <a:lnTo>
                    <a:pt x="9" y="447"/>
                  </a:lnTo>
                  <a:lnTo>
                    <a:pt x="9" y="0"/>
                  </a:lnTo>
                </a:path>
              </a:pathLst>
            </a:custGeom>
            <a:solidFill>
              <a:srgbClr val="C0C0C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237" name="Freeform 401"/>
            <p:cNvSpPr>
              <a:spLocks/>
            </p:cNvSpPr>
            <p:nvPr/>
          </p:nvSpPr>
          <p:spPr bwMode="auto">
            <a:xfrm>
              <a:off x="2092" y="2600"/>
              <a:ext cx="11" cy="448"/>
            </a:xfrm>
            <a:custGeom>
              <a:avLst/>
              <a:gdLst>
                <a:gd name="T0" fmla="*/ 10 w 11"/>
                <a:gd name="T1" fmla="*/ 0 h 448"/>
                <a:gd name="T2" fmla="*/ 0 w 11"/>
                <a:gd name="T3" fmla="*/ 0 h 448"/>
                <a:gd name="T4" fmla="*/ 0 w 11"/>
                <a:gd name="T5" fmla="*/ 447 h 448"/>
                <a:gd name="T6" fmla="*/ 10 w 11"/>
                <a:gd name="T7" fmla="*/ 443 h 448"/>
                <a:gd name="T8" fmla="*/ 10 w 11"/>
                <a:gd name="T9" fmla="*/ 0 h 448"/>
                <a:gd name="T10" fmla="*/ 0 60000 65536"/>
                <a:gd name="T11" fmla="*/ 0 60000 65536"/>
                <a:gd name="T12" fmla="*/ 0 60000 65536"/>
                <a:gd name="T13" fmla="*/ 0 60000 65536"/>
                <a:gd name="T14" fmla="*/ 0 60000 65536"/>
                <a:gd name="T15" fmla="*/ 0 w 11"/>
                <a:gd name="T16" fmla="*/ 0 h 448"/>
                <a:gd name="T17" fmla="*/ 11 w 11"/>
                <a:gd name="T18" fmla="*/ 448 h 448"/>
              </a:gdLst>
              <a:ahLst/>
              <a:cxnLst>
                <a:cxn ang="T10">
                  <a:pos x="T0" y="T1"/>
                </a:cxn>
                <a:cxn ang="T11">
                  <a:pos x="T2" y="T3"/>
                </a:cxn>
                <a:cxn ang="T12">
                  <a:pos x="T4" y="T5"/>
                </a:cxn>
                <a:cxn ang="T13">
                  <a:pos x="T6" y="T7"/>
                </a:cxn>
                <a:cxn ang="T14">
                  <a:pos x="T8" y="T9"/>
                </a:cxn>
              </a:cxnLst>
              <a:rect l="T15" t="T16" r="T17" b="T18"/>
              <a:pathLst>
                <a:path w="11" h="448">
                  <a:moveTo>
                    <a:pt x="10" y="0"/>
                  </a:moveTo>
                  <a:lnTo>
                    <a:pt x="0" y="0"/>
                  </a:lnTo>
                  <a:lnTo>
                    <a:pt x="0" y="447"/>
                  </a:lnTo>
                  <a:lnTo>
                    <a:pt x="10" y="443"/>
                  </a:lnTo>
                  <a:lnTo>
                    <a:pt x="10" y="0"/>
                  </a:lnTo>
                </a:path>
              </a:pathLst>
            </a:custGeom>
            <a:solidFill>
              <a:srgbClr val="C0C0C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238" name="Freeform 402"/>
            <p:cNvSpPr>
              <a:spLocks/>
            </p:cNvSpPr>
            <p:nvPr/>
          </p:nvSpPr>
          <p:spPr bwMode="auto">
            <a:xfrm>
              <a:off x="2111" y="2598"/>
              <a:ext cx="13" cy="444"/>
            </a:xfrm>
            <a:custGeom>
              <a:avLst/>
              <a:gdLst>
                <a:gd name="T0" fmla="*/ 12 w 13"/>
                <a:gd name="T1" fmla="*/ 0 h 444"/>
                <a:gd name="T2" fmla="*/ 0 w 13"/>
                <a:gd name="T3" fmla="*/ 2 h 444"/>
                <a:gd name="T4" fmla="*/ 0 w 13"/>
                <a:gd name="T5" fmla="*/ 443 h 444"/>
                <a:gd name="T6" fmla="*/ 12 w 13"/>
                <a:gd name="T7" fmla="*/ 439 h 444"/>
                <a:gd name="T8" fmla="*/ 12 w 13"/>
                <a:gd name="T9" fmla="*/ 0 h 444"/>
                <a:gd name="T10" fmla="*/ 0 60000 65536"/>
                <a:gd name="T11" fmla="*/ 0 60000 65536"/>
                <a:gd name="T12" fmla="*/ 0 60000 65536"/>
                <a:gd name="T13" fmla="*/ 0 60000 65536"/>
                <a:gd name="T14" fmla="*/ 0 60000 65536"/>
                <a:gd name="T15" fmla="*/ 0 w 13"/>
                <a:gd name="T16" fmla="*/ 0 h 444"/>
                <a:gd name="T17" fmla="*/ 13 w 13"/>
                <a:gd name="T18" fmla="*/ 444 h 444"/>
              </a:gdLst>
              <a:ahLst/>
              <a:cxnLst>
                <a:cxn ang="T10">
                  <a:pos x="T0" y="T1"/>
                </a:cxn>
                <a:cxn ang="T11">
                  <a:pos x="T2" y="T3"/>
                </a:cxn>
                <a:cxn ang="T12">
                  <a:pos x="T4" y="T5"/>
                </a:cxn>
                <a:cxn ang="T13">
                  <a:pos x="T6" y="T7"/>
                </a:cxn>
                <a:cxn ang="T14">
                  <a:pos x="T8" y="T9"/>
                </a:cxn>
              </a:cxnLst>
              <a:rect l="T15" t="T16" r="T17" b="T18"/>
              <a:pathLst>
                <a:path w="13" h="444">
                  <a:moveTo>
                    <a:pt x="12" y="0"/>
                  </a:moveTo>
                  <a:lnTo>
                    <a:pt x="0" y="2"/>
                  </a:lnTo>
                  <a:lnTo>
                    <a:pt x="0" y="443"/>
                  </a:lnTo>
                  <a:lnTo>
                    <a:pt x="12" y="439"/>
                  </a:lnTo>
                  <a:lnTo>
                    <a:pt x="12" y="0"/>
                  </a:lnTo>
                </a:path>
              </a:pathLst>
            </a:custGeom>
            <a:solidFill>
              <a:srgbClr val="C0C0C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239" name="Freeform 403"/>
            <p:cNvSpPr>
              <a:spLocks/>
            </p:cNvSpPr>
            <p:nvPr/>
          </p:nvSpPr>
          <p:spPr bwMode="auto">
            <a:xfrm>
              <a:off x="2132" y="2595"/>
              <a:ext cx="11" cy="442"/>
            </a:xfrm>
            <a:custGeom>
              <a:avLst/>
              <a:gdLst>
                <a:gd name="T0" fmla="*/ 10 w 11"/>
                <a:gd name="T1" fmla="*/ 0 h 442"/>
                <a:gd name="T2" fmla="*/ 0 w 11"/>
                <a:gd name="T3" fmla="*/ 1 h 442"/>
                <a:gd name="T4" fmla="*/ 0 w 11"/>
                <a:gd name="T5" fmla="*/ 441 h 442"/>
                <a:gd name="T6" fmla="*/ 10 w 11"/>
                <a:gd name="T7" fmla="*/ 437 h 442"/>
                <a:gd name="T8" fmla="*/ 10 w 11"/>
                <a:gd name="T9" fmla="*/ 0 h 442"/>
                <a:gd name="T10" fmla="*/ 0 60000 65536"/>
                <a:gd name="T11" fmla="*/ 0 60000 65536"/>
                <a:gd name="T12" fmla="*/ 0 60000 65536"/>
                <a:gd name="T13" fmla="*/ 0 60000 65536"/>
                <a:gd name="T14" fmla="*/ 0 60000 65536"/>
                <a:gd name="T15" fmla="*/ 0 w 11"/>
                <a:gd name="T16" fmla="*/ 0 h 442"/>
                <a:gd name="T17" fmla="*/ 11 w 11"/>
                <a:gd name="T18" fmla="*/ 442 h 442"/>
              </a:gdLst>
              <a:ahLst/>
              <a:cxnLst>
                <a:cxn ang="T10">
                  <a:pos x="T0" y="T1"/>
                </a:cxn>
                <a:cxn ang="T11">
                  <a:pos x="T2" y="T3"/>
                </a:cxn>
                <a:cxn ang="T12">
                  <a:pos x="T4" y="T5"/>
                </a:cxn>
                <a:cxn ang="T13">
                  <a:pos x="T6" y="T7"/>
                </a:cxn>
                <a:cxn ang="T14">
                  <a:pos x="T8" y="T9"/>
                </a:cxn>
              </a:cxnLst>
              <a:rect l="T15" t="T16" r="T17" b="T18"/>
              <a:pathLst>
                <a:path w="11" h="442">
                  <a:moveTo>
                    <a:pt x="10" y="0"/>
                  </a:moveTo>
                  <a:lnTo>
                    <a:pt x="0" y="1"/>
                  </a:lnTo>
                  <a:lnTo>
                    <a:pt x="0" y="441"/>
                  </a:lnTo>
                  <a:lnTo>
                    <a:pt x="10" y="437"/>
                  </a:lnTo>
                  <a:lnTo>
                    <a:pt x="10" y="0"/>
                  </a:lnTo>
                </a:path>
              </a:pathLst>
            </a:custGeom>
            <a:solidFill>
              <a:srgbClr val="C0C0C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240" name="Freeform 404"/>
            <p:cNvSpPr>
              <a:spLocks/>
            </p:cNvSpPr>
            <p:nvPr/>
          </p:nvSpPr>
          <p:spPr bwMode="auto">
            <a:xfrm>
              <a:off x="2151" y="2593"/>
              <a:ext cx="10" cy="438"/>
            </a:xfrm>
            <a:custGeom>
              <a:avLst/>
              <a:gdLst>
                <a:gd name="T0" fmla="*/ 9 w 10"/>
                <a:gd name="T1" fmla="*/ 0 h 438"/>
                <a:gd name="T2" fmla="*/ 0 w 10"/>
                <a:gd name="T3" fmla="*/ 2 h 438"/>
                <a:gd name="T4" fmla="*/ 0 w 10"/>
                <a:gd name="T5" fmla="*/ 437 h 438"/>
                <a:gd name="T6" fmla="*/ 9 w 10"/>
                <a:gd name="T7" fmla="*/ 433 h 438"/>
                <a:gd name="T8" fmla="*/ 9 w 10"/>
                <a:gd name="T9" fmla="*/ 0 h 438"/>
                <a:gd name="T10" fmla="*/ 0 60000 65536"/>
                <a:gd name="T11" fmla="*/ 0 60000 65536"/>
                <a:gd name="T12" fmla="*/ 0 60000 65536"/>
                <a:gd name="T13" fmla="*/ 0 60000 65536"/>
                <a:gd name="T14" fmla="*/ 0 60000 65536"/>
                <a:gd name="T15" fmla="*/ 0 w 10"/>
                <a:gd name="T16" fmla="*/ 0 h 438"/>
                <a:gd name="T17" fmla="*/ 10 w 10"/>
                <a:gd name="T18" fmla="*/ 438 h 438"/>
              </a:gdLst>
              <a:ahLst/>
              <a:cxnLst>
                <a:cxn ang="T10">
                  <a:pos x="T0" y="T1"/>
                </a:cxn>
                <a:cxn ang="T11">
                  <a:pos x="T2" y="T3"/>
                </a:cxn>
                <a:cxn ang="T12">
                  <a:pos x="T4" y="T5"/>
                </a:cxn>
                <a:cxn ang="T13">
                  <a:pos x="T6" y="T7"/>
                </a:cxn>
                <a:cxn ang="T14">
                  <a:pos x="T8" y="T9"/>
                </a:cxn>
              </a:cxnLst>
              <a:rect l="T15" t="T16" r="T17" b="T18"/>
              <a:pathLst>
                <a:path w="10" h="438">
                  <a:moveTo>
                    <a:pt x="9" y="0"/>
                  </a:moveTo>
                  <a:lnTo>
                    <a:pt x="0" y="2"/>
                  </a:lnTo>
                  <a:lnTo>
                    <a:pt x="0" y="437"/>
                  </a:lnTo>
                  <a:lnTo>
                    <a:pt x="9" y="433"/>
                  </a:lnTo>
                  <a:lnTo>
                    <a:pt x="9" y="0"/>
                  </a:lnTo>
                </a:path>
              </a:pathLst>
            </a:custGeom>
            <a:solidFill>
              <a:srgbClr val="C0C0C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241" name="Freeform 405"/>
            <p:cNvSpPr>
              <a:spLocks/>
            </p:cNvSpPr>
            <p:nvPr/>
          </p:nvSpPr>
          <p:spPr bwMode="auto">
            <a:xfrm>
              <a:off x="2170" y="2591"/>
              <a:ext cx="10" cy="434"/>
            </a:xfrm>
            <a:custGeom>
              <a:avLst/>
              <a:gdLst>
                <a:gd name="T0" fmla="*/ 9 w 10"/>
                <a:gd name="T1" fmla="*/ 0 h 434"/>
                <a:gd name="T2" fmla="*/ 0 w 10"/>
                <a:gd name="T3" fmla="*/ 4 h 434"/>
                <a:gd name="T4" fmla="*/ 0 w 10"/>
                <a:gd name="T5" fmla="*/ 433 h 434"/>
                <a:gd name="T6" fmla="*/ 9 w 10"/>
                <a:gd name="T7" fmla="*/ 429 h 434"/>
                <a:gd name="T8" fmla="*/ 9 w 10"/>
                <a:gd name="T9" fmla="*/ 0 h 434"/>
                <a:gd name="T10" fmla="*/ 0 60000 65536"/>
                <a:gd name="T11" fmla="*/ 0 60000 65536"/>
                <a:gd name="T12" fmla="*/ 0 60000 65536"/>
                <a:gd name="T13" fmla="*/ 0 60000 65536"/>
                <a:gd name="T14" fmla="*/ 0 60000 65536"/>
                <a:gd name="T15" fmla="*/ 0 w 10"/>
                <a:gd name="T16" fmla="*/ 0 h 434"/>
                <a:gd name="T17" fmla="*/ 10 w 10"/>
                <a:gd name="T18" fmla="*/ 434 h 434"/>
              </a:gdLst>
              <a:ahLst/>
              <a:cxnLst>
                <a:cxn ang="T10">
                  <a:pos x="T0" y="T1"/>
                </a:cxn>
                <a:cxn ang="T11">
                  <a:pos x="T2" y="T3"/>
                </a:cxn>
                <a:cxn ang="T12">
                  <a:pos x="T4" y="T5"/>
                </a:cxn>
                <a:cxn ang="T13">
                  <a:pos x="T6" y="T7"/>
                </a:cxn>
                <a:cxn ang="T14">
                  <a:pos x="T8" y="T9"/>
                </a:cxn>
              </a:cxnLst>
              <a:rect l="T15" t="T16" r="T17" b="T18"/>
              <a:pathLst>
                <a:path w="10" h="434">
                  <a:moveTo>
                    <a:pt x="9" y="0"/>
                  </a:moveTo>
                  <a:lnTo>
                    <a:pt x="0" y="4"/>
                  </a:lnTo>
                  <a:lnTo>
                    <a:pt x="0" y="433"/>
                  </a:lnTo>
                  <a:lnTo>
                    <a:pt x="9" y="429"/>
                  </a:lnTo>
                  <a:lnTo>
                    <a:pt x="9" y="0"/>
                  </a:lnTo>
                </a:path>
              </a:pathLst>
            </a:custGeom>
            <a:solidFill>
              <a:srgbClr val="C0C0C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242" name="Freeform 406"/>
            <p:cNvSpPr>
              <a:spLocks/>
            </p:cNvSpPr>
            <p:nvPr/>
          </p:nvSpPr>
          <p:spPr bwMode="auto">
            <a:xfrm>
              <a:off x="2187" y="2591"/>
              <a:ext cx="10" cy="429"/>
            </a:xfrm>
            <a:custGeom>
              <a:avLst/>
              <a:gdLst>
                <a:gd name="T0" fmla="*/ 9 w 10"/>
                <a:gd name="T1" fmla="*/ 0 h 429"/>
                <a:gd name="T2" fmla="*/ 0 w 10"/>
                <a:gd name="T3" fmla="*/ 2 h 429"/>
                <a:gd name="T4" fmla="*/ 0 w 10"/>
                <a:gd name="T5" fmla="*/ 428 h 429"/>
                <a:gd name="T6" fmla="*/ 9 w 10"/>
                <a:gd name="T7" fmla="*/ 426 h 429"/>
                <a:gd name="T8" fmla="*/ 9 w 10"/>
                <a:gd name="T9" fmla="*/ 0 h 429"/>
                <a:gd name="T10" fmla="*/ 0 60000 65536"/>
                <a:gd name="T11" fmla="*/ 0 60000 65536"/>
                <a:gd name="T12" fmla="*/ 0 60000 65536"/>
                <a:gd name="T13" fmla="*/ 0 60000 65536"/>
                <a:gd name="T14" fmla="*/ 0 60000 65536"/>
                <a:gd name="T15" fmla="*/ 0 w 10"/>
                <a:gd name="T16" fmla="*/ 0 h 429"/>
                <a:gd name="T17" fmla="*/ 10 w 10"/>
                <a:gd name="T18" fmla="*/ 429 h 429"/>
              </a:gdLst>
              <a:ahLst/>
              <a:cxnLst>
                <a:cxn ang="T10">
                  <a:pos x="T0" y="T1"/>
                </a:cxn>
                <a:cxn ang="T11">
                  <a:pos x="T2" y="T3"/>
                </a:cxn>
                <a:cxn ang="T12">
                  <a:pos x="T4" y="T5"/>
                </a:cxn>
                <a:cxn ang="T13">
                  <a:pos x="T6" y="T7"/>
                </a:cxn>
                <a:cxn ang="T14">
                  <a:pos x="T8" y="T9"/>
                </a:cxn>
              </a:cxnLst>
              <a:rect l="T15" t="T16" r="T17" b="T18"/>
              <a:pathLst>
                <a:path w="10" h="429">
                  <a:moveTo>
                    <a:pt x="9" y="0"/>
                  </a:moveTo>
                  <a:lnTo>
                    <a:pt x="0" y="2"/>
                  </a:lnTo>
                  <a:lnTo>
                    <a:pt x="0" y="428"/>
                  </a:lnTo>
                  <a:lnTo>
                    <a:pt x="9" y="426"/>
                  </a:lnTo>
                  <a:lnTo>
                    <a:pt x="9" y="0"/>
                  </a:lnTo>
                </a:path>
              </a:pathLst>
            </a:custGeom>
            <a:solidFill>
              <a:srgbClr val="C0C0C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243" name="Freeform 407"/>
            <p:cNvSpPr>
              <a:spLocks/>
            </p:cNvSpPr>
            <p:nvPr/>
          </p:nvSpPr>
          <p:spPr bwMode="auto">
            <a:xfrm>
              <a:off x="2204" y="2591"/>
              <a:ext cx="10" cy="425"/>
            </a:xfrm>
            <a:custGeom>
              <a:avLst/>
              <a:gdLst>
                <a:gd name="T0" fmla="*/ 9 w 10"/>
                <a:gd name="T1" fmla="*/ 0 h 425"/>
                <a:gd name="T2" fmla="*/ 0 w 10"/>
                <a:gd name="T3" fmla="*/ 0 h 425"/>
                <a:gd name="T4" fmla="*/ 0 w 10"/>
                <a:gd name="T5" fmla="*/ 424 h 425"/>
                <a:gd name="T6" fmla="*/ 9 w 10"/>
                <a:gd name="T7" fmla="*/ 420 h 425"/>
                <a:gd name="T8" fmla="*/ 9 w 10"/>
                <a:gd name="T9" fmla="*/ 0 h 425"/>
                <a:gd name="T10" fmla="*/ 0 60000 65536"/>
                <a:gd name="T11" fmla="*/ 0 60000 65536"/>
                <a:gd name="T12" fmla="*/ 0 60000 65536"/>
                <a:gd name="T13" fmla="*/ 0 60000 65536"/>
                <a:gd name="T14" fmla="*/ 0 60000 65536"/>
                <a:gd name="T15" fmla="*/ 0 w 10"/>
                <a:gd name="T16" fmla="*/ 0 h 425"/>
                <a:gd name="T17" fmla="*/ 10 w 10"/>
                <a:gd name="T18" fmla="*/ 425 h 425"/>
              </a:gdLst>
              <a:ahLst/>
              <a:cxnLst>
                <a:cxn ang="T10">
                  <a:pos x="T0" y="T1"/>
                </a:cxn>
                <a:cxn ang="T11">
                  <a:pos x="T2" y="T3"/>
                </a:cxn>
                <a:cxn ang="T12">
                  <a:pos x="T4" y="T5"/>
                </a:cxn>
                <a:cxn ang="T13">
                  <a:pos x="T6" y="T7"/>
                </a:cxn>
                <a:cxn ang="T14">
                  <a:pos x="T8" y="T9"/>
                </a:cxn>
              </a:cxnLst>
              <a:rect l="T15" t="T16" r="T17" b="T18"/>
              <a:pathLst>
                <a:path w="10" h="425">
                  <a:moveTo>
                    <a:pt x="9" y="0"/>
                  </a:moveTo>
                  <a:lnTo>
                    <a:pt x="0" y="0"/>
                  </a:lnTo>
                  <a:lnTo>
                    <a:pt x="0" y="424"/>
                  </a:lnTo>
                  <a:lnTo>
                    <a:pt x="9" y="420"/>
                  </a:lnTo>
                  <a:lnTo>
                    <a:pt x="9" y="0"/>
                  </a:lnTo>
                </a:path>
              </a:pathLst>
            </a:custGeom>
            <a:solidFill>
              <a:srgbClr val="C0C0C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244" name="Freeform 408"/>
            <p:cNvSpPr>
              <a:spLocks/>
            </p:cNvSpPr>
            <p:nvPr/>
          </p:nvSpPr>
          <p:spPr bwMode="auto">
            <a:xfrm>
              <a:off x="2232" y="2587"/>
              <a:ext cx="10" cy="419"/>
            </a:xfrm>
            <a:custGeom>
              <a:avLst/>
              <a:gdLst>
                <a:gd name="T0" fmla="*/ 9 w 10"/>
                <a:gd name="T1" fmla="*/ 0 h 419"/>
                <a:gd name="T2" fmla="*/ 0 w 10"/>
                <a:gd name="T3" fmla="*/ 2 h 419"/>
                <a:gd name="T4" fmla="*/ 0 w 10"/>
                <a:gd name="T5" fmla="*/ 418 h 419"/>
                <a:gd name="T6" fmla="*/ 9 w 10"/>
                <a:gd name="T7" fmla="*/ 415 h 419"/>
                <a:gd name="T8" fmla="*/ 9 w 10"/>
                <a:gd name="T9" fmla="*/ 0 h 419"/>
                <a:gd name="T10" fmla="*/ 0 60000 65536"/>
                <a:gd name="T11" fmla="*/ 0 60000 65536"/>
                <a:gd name="T12" fmla="*/ 0 60000 65536"/>
                <a:gd name="T13" fmla="*/ 0 60000 65536"/>
                <a:gd name="T14" fmla="*/ 0 60000 65536"/>
                <a:gd name="T15" fmla="*/ 0 w 10"/>
                <a:gd name="T16" fmla="*/ 0 h 419"/>
                <a:gd name="T17" fmla="*/ 10 w 10"/>
                <a:gd name="T18" fmla="*/ 419 h 419"/>
              </a:gdLst>
              <a:ahLst/>
              <a:cxnLst>
                <a:cxn ang="T10">
                  <a:pos x="T0" y="T1"/>
                </a:cxn>
                <a:cxn ang="T11">
                  <a:pos x="T2" y="T3"/>
                </a:cxn>
                <a:cxn ang="T12">
                  <a:pos x="T4" y="T5"/>
                </a:cxn>
                <a:cxn ang="T13">
                  <a:pos x="T6" y="T7"/>
                </a:cxn>
                <a:cxn ang="T14">
                  <a:pos x="T8" y="T9"/>
                </a:cxn>
              </a:cxnLst>
              <a:rect l="T15" t="T16" r="T17" b="T18"/>
              <a:pathLst>
                <a:path w="10" h="419">
                  <a:moveTo>
                    <a:pt x="9" y="0"/>
                  </a:moveTo>
                  <a:lnTo>
                    <a:pt x="0" y="2"/>
                  </a:lnTo>
                  <a:lnTo>
                    <a:pt x="0" y="418"/>
                  </a:lnTo>
                  <a:lnTo>
                    <a:pt x="9" y="415"/>
                  </a:lnTo>
                  <a:lnTo>
                    <a:pt x="9" y="0"/>
                  </a:lnTo>
                </a:path>
              </a:pathLst>
            </a:custGeom>
            <a:solidFill>
              <a:srgbClr val="C0C0C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245" name="Freeform 409"/>
            <p:cNvSpPr>
              <a:spLocks/>
            </p:cNvSpPr>
            <p:nvPr/>
          </p:nvSpPr>
          <p:spPr bwMode="auto">
            <a:xfrm>
              <a:off x="2253" y="2585"/>
              <a:ext cx="10" cy="416"/>
            </a:xfrm>
            <a:custGeom>
              <a:avLst/>
              <a:gdLst>
                <a:gd name="T0" fmla="*/ 9 w 10"/>
                <a:gd name="T1" fmla="*/ 0 h 416"/>
                <a:gd name="T2" fmla="*/ 0 w 10"/>
                <a:gd name="T3" fmla="*/ 2 h 416"/>
                <a:gd name="T4" fmla="*/ 0 w 10"/>
                <a:gd name="T5" fmla="*/ 415 h 416"/>
                <a:gd name="T6" fmla="*/ 9 w 10"/>
                <a:gd name="T7" fmla="*/ 411 h 416"/>
                <a:gd name="T8" fmla="*/ 9 w 10"/>
                <a:gd name="T9" fmla="*/ 0 h 416"/>
                <a:gd name="T10" fmla="*/ 0 60000 65536"/>
                <a:gd name="T11" fmla="*/ 0 60000 65536"/>
                <a:gd name="T12" fmla="*/ 0 60000 65536"/>
                <a:gd name="T13" fmla="*/ 0 60000 65536"/>
                <a:gd name="T14" fmla="*/ 0 60000 65536"/>
                <a:gd name="T15" fmla="*/ 0 w 10"/>
                <a:gd name="T16" fmla="*/ 0 h 416"/>
                <a:gd name="T17" fmla="*/ 10 w 10"/>
                <a:gd name="T18" fmla="*/ 416 h 416"/>
              </a:gdLst>
              <a:ahLst/>
              <a:cxnLst>
                <a:cxn ang="T10">
                  <a:pos x="T0" y="T1"/>
                </a:cxn>
                <a:cxn ang="T11">
                  <a:pos x="T2" y="T3"/>
                </a:cxn>
                <a:cxn ang="T12">
                  <a:pos x="T4" y="T5"/>
                </a:cxn>
                <a:cxn ang="T13">
                  <a:pos x="T6" y="T7"/>
                </a:cxn>
                <a:cxn ang="T14">
                  <a:pos x="T8" y="T9"/>
                </a:cxn>
              </a:cxnLst>
              <a:rect l="T15" t="T16" r="T17" b="T18"/>
              <a:pathLst>
                <a:path w="10" h="416">
                  <a:moveTo>
                    <a:pt x="9" y="0"/>
                  </a:moveTo>
                  <a:lnTo>
                    <a:pt x="0" y="2"/>
                  </a:lnTo>
                  <a:lnTo>
                    <a:pt x="0" y="415"/>
                  </a:lnTo>
                  <a:lnTo>
                    <a:pt x="9" y="411"/>
                  </a:lnTo>
                  <a:lnTo>
                    <a:pt x="9" y="0"/>
                  </a:lnTo>
                </a:path>
              </a:pathLst>
            </a:custGeom>
            <a:solidFill>
              <a:srgbClr val="C0C0C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246" name="Freeform 410"/>
            <p:cNvSpPr>
              <a:spLocks/>
            </p:cNvSpPr>
            <p:nvPr/>
          </p:nvSpPr>
          <p:spPr bwMode="auto">
            <a:xfrm>
              <a:off x="2030" y="2529"/>
              <a:ext cx="20" cy="687"/>
            </a:xfrm>
            <a:custGeom>
              <a:avLst/>
              <a:gdLst>
                <a:gd name="T0" fmla="*/ 19 w 20"/>
                <a:gd name="T1" fmla="*/ 0 h 687"/>
                <a:gd name="T2" fmla="*/ 0 w 20"/>
                <a:gd name="T3" fmla="*/ 2 h 687"/>
                <a:gd name="T4" fmla="*/ 0 w 20"/>
                <a:gd name="T5" fmla="*/ 686 h 687"/>
                <a:gd name="T6" fmla="*/ 19 w 20"/>
                <a:gd name="T7" fmla="*/ 680 h 687"/>
                <a:gd name="T8" fmla="*/ 19 w 20"/>
                <a:gd name="T9" fmla="*/ 0 h 687"/>
                <a:gd name="T10" fmla="*/ 0 60000 65536"/>
                <a:gd name="T11" fmla="*/ 0 60000 65536"/>
                <a:gd name="T12" fmla="*/ 0 60000 65536"/>
                <a:gd name="T13" fmla="*/ 0 60000 65536"/>
                <a:gd name="T14" fmla="*/ 0 60000 65536"/>
                <a:gd name="T15" fmla="*/ 0 w 20"/>
                <a:gd name="T16" fmla="*/ 0 h 687"/>
                <a:gd name="T17" fmla="*/ 20 w 20"/>
                <a:gd name="T18" fmla="*/ 687 h 687"/>
              </a:gdLst>
              <a:ahLst/>
              <a:cxnLst>
                <a:cxn ang="T10">
                  <a:pos x="T0" y="T1"/>
                </a:cxn>
                <a:cxn ang="T11">
                  <a:pos x="T2" y="T3"/>
                </a:cxn>
                <a:cxn ang="T12">
                  <a:pos x="T4" y="T5"/>
                </a:cxn>
                <a:cxn ang="T13">
                  <a:pos x="T6" y="T7"/>
                </a:cxn>
                <a:cxn ang="T14">
                  <a:pos x="T8" y="T9"/>
                </a:cxn>
              </a:cxnLst>
              <a:rect l="T15" t="T16" r="T17" b="T18"/>
              <a:pathLst>
                <a:path w="20" h="687">
                  <a:moveTo>
                    <a:pt x="19" y="0"/>
                  </a:moveTo>
                  <a:lnTo>
                    <a:pt x="0" y="2"/>
                  </a:lnTo>
                  <a:lnTo>
                    <a:pt x="0" y="686"/>
                  </a:lnTo>
                  <a:lnTo>
                    <a:pt x="19" y="680"/>
                  </a:lnTo>
                  <a:lnTo>
                    <a:pt x="19" y="0"/>
                  </a:lnTo>
                </a:path>
              </a:pathLst>
            </a:custGeom>
            <a:solidFill>
              <a:srgbClr val="C0C0C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247" name="Freeform 411"/>
            <p:cNvSpPr>
              <a:spLocks/>
            </p:cNvSpPr>
            <p:nvPr/>
          </p:nvSpPr>
          <p:spPr bwMode="auto">
            <a:xfrm>
              <a:off x="2049" y="3037"/>
              <a:ext cx="254" cy="173"/>
            </a:xfrm>
            <a:custGeom>
              <a:avLst/>
              <a:gdLst>
                <a:gd name="T0" fmla="*/ 0 w 254"/>
                <a:gd name="T1" fmla="*/ 172 h 173"/>
                <a:gd name="T2" fmla="*/ 253 w 254"/>
                <a:gd name="T3" fmla="*/ 95 h 173"/>
                <a:gd name="T4" fmla="*/ 253 w 254"/>
                <a:gd name="T5" fmla="*/ 0 h 173"/>
                <a:gd name="T6" fmla="*/ 0 w 254"/>
                <a:gd name="T7" fmla="*/ 74 h 173"/>
                <a:gd name="T8" fmla="*/ 0 w 254"/>
                <a:gd name="T9" fmla="*/ 172 h 173"/>
                <a:gd name="T10" fmla="*/ 0 60000 65536"/>
                <a:gd name="T11" fmla="*/ 0 60000 65536"/>
                <a:gd name="T12" fmla="*/ 0 60000 65536"/>
                <a:gd name="T13" fmla="*/ 0 60000 65536"/>
                <a:gd name="T14" fmla="*/ 0 60000 65536"/>
                <a:gd name="T15" fmla="*/ 0 w 254"/>
                <a:gd name="T16" fmla="*/ 0 h 173"/>
                <a:gd name="T17" fmla="*/ 254 w 254"/>
                <a:gd name="T18" fmla="*/ 173 h 173"/>
              </a:gdLst>
              <a:ahLst/>
              <a:cxnLst>
                <a:cxn ang="T10">
                  <a:pos x="T0" y="T1"/>
                </a:cxn>
                <a:cxn ang="T11">
                  <a:pos x="T2" y="T3"/>
                </a:cxn>
                <a:cxn ang="T12">
                  <a:pos x="T4" y="T5"/>
                </a:cxn>
                <a:cxn ang="T13">
                  <a:pos x="T6" y="T7"/>
                </a:cxn>
                <a:cxn ang="T14">
                  <a:pos x="T8" y="T9"/>
                </a:cxn>
              </a:cxnLst>
              <a:rect l="T15" t="T16" r="T17" b="T18"/>
              <a:pathLst>
                <a:path w="254" h="173">
                  <a:moveTo>
                    <a:pt x="0" y="172"/>
                  </a:moveTo>
                  <a:lnTo>
                    <a:pt x="253" y="95"/>
                  </a:lnTo>
                  <a:lnTo>
                    <a:pt x="253" y="0"/>
                  </a:lnTo>
                  <a:lnTo>
                    <a:pt x="0" y="74"/>
                  </a:lnTo>
                  <a:lnTo>
                    <a:pt x="0" y="172"/>
                  </a:lnTo>
                </a:path>
              </a:pathLst>
            </a:custGeom>
            <a:solidFill>
              <a:srgbClr val="C0C0C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248" name="Line 412"/>
            <p:cNvSpPr>
              <a:spLocks noChangeShapeType="1"/>
            </p:cNvSpPr>
            <p:nvPr/>
          </p:nvSpPr>
          <p:spPr bwMode="auto">
            <a:xfrm>
              <a:off x="2066" y="2578"/>
              <a:ext cx="0" cy="52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249" name="Line 413"/>
            <p:cNvSpPr>
              <a:spLocks noChangeShapeType="1"/>
            </p:cNvSpPr>
            <p:nvPr/>
          </p:nvSpPr>
          <p:spPr bwMode="auto">
            <a:xfrm>
              <a:off x="2089" y="2574"/>
              <a:ext cx="0" cy="522"/>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250" name="Line 414"/>
            <p:cNvSpPr>
              <a:spLocks noChangeShapeType="1"/>
            </p:cNvSpPr>
            <p:nvPr/>
          </p:nvSpPr>
          <p:spPr bwMode="auto">
            <a:xfrm>
              <a:off x="2108" y="2576"/>
              <a:ext cx="0" cy="514"/>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251" name="Line 415"/>
            <p:cNvSpPr>
              <a:spLocks noChangeShapeType="1"/>
            </p:cNvSpPr>
            <p:nvPr/>
          </p:nvSpPr>
          <p:spPr bwMode="auto">
            <a:xfrm>
              <a:off x="2126" y="2572"/>
              <a:ext cx="0" cy="512"/>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252" name="Line 416"/>
            <p:cNvSpPr>
              <a:spLocks noChangeShapeType="1"/>
            </p:cNvSpPr>
            <p:nvPr/>
          </p:nvSpPr>
          <p:spPr bwMode="auto">
            <a:xfrm>
              <a:off x="2145" y="2572"/>
              <a:ext cx="0" cy="507"/>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253" name="Freeform 417"/>
            <p:cNvSpPr>
              <a:spLocks/>
            </p:cNvSpPr>
            <p:nvPr/>
          </p:nvSpPr>
          <p:spPr bwMode="auto">
            <a:xfrm>
              <a:off x="2164" y="2566"/>
              <a:ext cx="1" cy="510"/>
            </a:xfrm>
            <a:custGeom>
              <a:avLst/>
              <a:gdLst>
                <a:gd name="T0" fmla="*/ 0 w 1"/>
                <a:gd name="T1" fmla="*/ 0 h 510"/>
                <a:gd name="T2" fmla="*/ 0 w 1"/>
                <a:gd name="T3" fmla="*/ 503 h 510"/>
                <a:gd name="T4" fmla="*/ 0 w 1"/>
                <a:gd name="T5" fmla="*/ 509 h 510"/>
                <a:gd name="T6" fmla="*/ 0 60000 65536"/>
                <a:gd name="T7" fmla="*/ 0 60000 65536"/>
                <a:gd name="T8" fmla="*/ 0 60000 65536"/>
                <a:gd name="T9" fmla="*/ 0 w 1"/>
                <a:gd name="T10" fmla="*/ 0 h 510"/>
                <a:gd name="T11" fmla="*/ 1 w 1"/>
                <a:gd name="T12" fmla="*/ 510 h 510"/>
              </a:gdLst>
              <a:ahLst/>
              <a:cxnLst>
                <a:cxn ang="T6">
                  <a:pos x="T0" y="T1"/>
                </a:cxn>
                <a:cxn ang="T7">
                  <a:pos x="T2" y="T3"/>
                </a:cxn>
                <a:cxn ang="T8">
                  <a:pos x="T4" y="T5"/>
                </a:cxn>
              </a:cxnLst>
              <a:rect l="T9" t="T10" r="T11" b="T12"/>
              <a:pathLst>
                <a:path w="1" h="510">
                  <a:moveTo>
                    <a:pt x="0" y="0"/>
                  </a:moveTo>
                  <a:lnTo>
                    <a:pt x="0" y="503"/>
                  </a:lnTo>
                  <a:lnTo>
                    <a:pt x="0" y="509"/>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254" name="Line 418"/>
            <p:cNvSpPr>
              <a:spLocks noChangeShapeType="1"/>
            </p:cNvSpPr>
            <p:nvPr/>
          </p:nvSpPr>
          <p:spPr bwMode="auto">
            <a:xfrm>
              <a:off x="2183" y="2570"/>
              <a:ext cx="0" cy="499"/>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255" name="Line 419"/>
            <p:cNvSpPr>
              <a:spLocks noChangeShapeType="1"/>
            </p:cNvSpPr>
            <p:nvPr/>
          </p:nvSpPr>
          <p:spPr bwMode="auto">
            <a:xfrm>
              <a:off x="2200" y="2568"/>
              <a:ext cx="0" cy="497"/>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256" name="Line 420"/>
            <p:cNvSpPr>
              <a:spLocks noChangeShapeType="1"/>
            </p:cNvSpPr>
            <p:nvPr/>
          </p:nvSpPr>
          <p:spPr bwMode="auto">
            <a:xfrm>
              <a:off x="2217" y="2567"/>
              <a:ext cx="0" cy="491"/>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257" name="Freeform 421"/>
            <p:cNvSpPr>
              <a:spLocks/>
            </p:cNvSpPr>
            <p:nvPr/>
          </p:nvSpPr>
          <p:spPr bwMode="auto">
            <a:xfrm>
              <a:off x="2219" y="2589"/>
              <a:ext cx="12" cy="457"/>
            </a:xfrm>
            <a:custGeom>
              <a:avLst/>
              <a:gdLst>
                <a:gd name="T0" fmla="*/ 0 w 12"/>
                <a:gd name="T1" fmla="*/ 2 h 457"/>
                <a:gd name="T2" fmla="*/ 11 w 12"/>
                <a:gd name="T3" fmla="*/ 0 h 457"/>
                <a:gd name="T4" fmla="*/ 11 w 12"/>
                <a:gd name="T5" fmla="*/ 452 h 457"/>
                <a:gd name="T6" fmla="*/ 0 w 12"/>
                <a:gd name="T7" fmla="*/ 456 h 457"/>
                <a:gd name="T8" fmla="*/ 0 w 12"/>
                <a:gd name="T9" fmla="*/ 2 h 457"/>
                <a:gd name="T10" fmla="*/ 0 60000 65536"/>
                <a:gd name="T11" fmla="*/ 0 60000 65536"/>
                <a:gd name="T12" fmla="*/ 0 60000 65536"/>
                <a:gd name="T13" fmla="*/ 0 60000 65536"/>
                <a:gd name="T14" fmla="*/ 0 60000 65536"/>
                <a:gd name="T15" fmla="*/ 0 w 12"/>
                <a:gd name="T16" fmla="*/ 0 h 457"/>
                <a:gd name="T17" fmla="*/ 12 w 12"/>
                <a:gd name="T18" fmla="*/ 457 h 457"/>
              </a:gdLst>
              <a:ahLst/>
              <a:cxnLst>
                <a:cxn ang="T10">
                  <a:pos x="T0" y="T1"/>
                </a:cxn>
                <a:cxn ang="T11">
                  <a:pos x="T2" y="T3"/>
                </a:cxn>
                <a:cxn ang="T12">
                  <a:pos x="T4" y="T5"/>
                </a:cxn>
                <a:cxn ang="T13">
                  <a:pos x="T6" y="T7"/>
                </a:cxn>
                <a:cxn ang="T14">
                  <a:pos x="T8" y="T9"/>
                </a:cxn>
              </a:cxnLst>
              <a:rect l="T15" t="T16" r="T17" b="T18"/>
              <a:pathLst>
                <a:path w="12" h="457">
                  <a:moveTo>
                    <a:pt x="0" y="2"/>
                  </a:moveTo>
                  <a:lnTo>
                    <a:pt x="11" y="0"/>
                  </a:lnTo>
                  <a:lnTo>
                    <a:pt x="11" y="452"/>
                  </a:lnTo>
                  <a:lnTo>
                    <a:pt x="0" y="456"/>
                  </a:lnTo>
                  <a:lnTo>
                    <a:pt x="0" y="2"/>
                  </a:lnTo>
                </a:path>
              </a:pathLst>
            </a:custGeom>
            <a:solidFill>
              <a:srgbClr val="40404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258" name="Line 422"/>
            <p:cNvSpPr>
              <a:spLocks noChangeShapeType="1"/>
            </p:cNvSpPr>
            <p:nvPr/>
          </p:nvSpPr>
          <p:spPr bwMode="auto">
            <a:xfrm>
              <a:off x="2245" y="2567"/>
              <a:ext cx="0" cy="48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259" name="Line 423"/>
            <p:cNvSpPr>
              <a:spLocks noChangeShapeType="1"/>
            </p:cNvSpPr>
            <p:nvPr/>
          </p:nvSpPr>
          <p:spPr bwMode="auto">
            <a:xfrm>
              <a:off x="2268" y="2563"/>
              <a:ext cx="0" cy="48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260" name="Freeform 424"/>
            <p:cNvSpPr>
              <a:spLocks/>
            </p:cNvSpPr>
            <p:nvPr/>
          </p:nvSpPr>
          <p:spPr bwMode="auto">
            <a:xfrm>
              <a:off x="2275" y="2951"/>
              <a:ext cx="18" cy="33"/>
            </a:xfrm>
            <a:custGeom>
              <a:avLst/>
              <a:gdLst>
                <a:gd name="T0" fmla="*/ 17 w 18"/>
                <a:gd name="T1" fmla="*/ 0 h 33"/>
                <a:gd name="T2" fmla="*/ 0 w 18"/>
                <a:gd name="T3" fmla="*/ 2 h 33"/>
                <a:gd name="T4" fmla="*/ 0 w 18"/>
                <a:gd name="T5" fmla="*/ 32 h 33"/>
                <a:gd name="T6" fmla="*/ 17 w 18"/>
                <a:gd name="T7" fmla="*/ 30 h 33"/>
                <a:gd name="T8" fmla="*/ 17 w 18"/>
                <a:gd name="T9" fmla="*/ 0 h 33"/>
                <a:gd name="T10" fmla="*/ 0 60000 65536"/>
                <a:gd name="T11" fmla="*/ 0 60000 65536"/>
                <a:gd name="T12" fmla="*/ 0 60000 65536"/>
                <a:gd name="T13" fmla="*/ 0 60000 65536"/>
                <a:gd name="T14" fmla="*/ 0 60000 65536"/>
                <a:gd name="T15" fmla="*/ 0 w 18"/>
                <a:gd name="T16" fmla="*/ 0 h 33"/>
                <a:gd name="T17" fmla="*/ 18 w 18"/>
                <a:gd name="T18" fmla="*/ 33 h 33"/>
              </a:gdLst>
              <a:ahLst/>
              <a:cxnLst>
                <a:cxn ang="T10">
                  <a:pos x="T0" y="T1"/>
                </a:cxn>
                <a:cxn ang="T11">
                  <a:pos x="T2" y="T3"/>
                </a:cxn>
                <a:cxn ang="T12">
                  <a:pos x="T4" y="T5"/>
                </a:cxn>
                <a:cxn ang="T13">
                  <a:pos x="T6" y="T7"/>
                </a:cxn>
                <a:cxn ang="T14">
                  <a:pos x="T8" y="T9"/>
                </a:cxn>
              </a:cxnLst>
              <a:rect l="T15" t="T16" r="T17" b="T18"/>
              <a:pathLst>
                <a:path w="18" h="33">
                  <a:moveTo>
                    <a:pt x="17" y="0"/>
                  </a:moveTo>
                  <a:lnTo>
                    <a:pt x="0" y="2"/>
                  </a:lnTo>
                  <a:lnTo>
                    <a:pt x="0" y="32"/>
                  </a:lnTo>
                  <a:lnTo>
                    <a:pt x="17" y="30"/>
                  </a:lnTo>
                  <a:lnTo>
                    <a:pt x="17" y="0"/>
                  </a:lnTo>
                </a:path>
              </a:pathLst>
            </a:custGeom>
            <a:solidFill>
              <a:srgbClr val="40404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261" name="Oval 425"/>
            <p:cNvSpPr>
              <a:spLocks noChangeArrowheads="1"/>
            </p:cNvSpPr>
            <p:nvPr/>
          </p:nvSpPr>
          <p:spPr bwMode="auto">
            <a:xfrm>
              <a:off x="2277" y="2791"/>
              <a:ext cx="7" cy="18"/>
            </a:xfrm>
            <a:prstGeom prst="ellipse">
              <a:avLst/>
            </a:prstGeom>
            <a:solidFill>
              <a:srgbClr val="40404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262" name="Freeform 426"/>
            <p:cNvSpPr>
              <a:spLocks/>
            </p:cNvSpPr>
            <p:nvPr/>
          </p:nvSpPr>
          <p:spPr bwMode="auto">
            <a:xfrm>
              <a:off x="2302" y="2517"/>
              <a:ext cx="16" cy="616"/>
            </a:xfrm>
            <a:custGeom>
              <a:avLst/>
              <a:gdLst>
                <a:gd name="T0" fmla="*/ 15 w 16"/>
                <a:gd name="T1" fmla="*/ 0 h 616"/>
                <a:gd name="T2" fmla="*/ 0 w 16"/>
                <a:gd name="T3" fmla="*/ 0 h 616"/>
                <a:gd name="T4" fmla="*/ 0 w 16"/>
                <a:gd name="T5" fmla="*/ 615 h 616"/>
                <a:gd name="T6" fmla="*/ 15 w 16"/>
                <a:gd name="T7" fmla="*/ 609 h 616"/>
                <a:gd name="T8" fmla="*/ 15 w 16"/>
                <a:gd name="T9" fmla="*/ 0 h 616"/>
                <a:gd name="T10" fmla="*/ 0 60000 65536"/>
                <a:gd name="T11" fmla="*/ 0 60000 65536"/>
                <a:gd name="T12" fmla="*/ 0 60000 65536"/>
                <a:gd name="T13" fmla="*/ 0 60000 65536"/>
                <a:gd name="T14" fmla="*/ 0 60000 65536"/>
                <a:gd name="T15" fmla="*/ 0 w 16"/>
                <a:gd name="T16" fmla="*/ 0 h 616"/>
                <a:gd name="T17" fmla="*/ 16 w 16"/>
                <a:gd name="T18" fmla="*/ 616 h 616"/>
              </a:gdLst>
              <a:ahLst/>
              <a:cxnLst>
                <a:cxn ang="T10">
                  <a:pos x="T0" y="T1"/>
                </a:cxn>
                <a:cxn ang="T11">
                  <a:pos x="T2" y="T3"/>
                </a:cxn>
                <a:cxn ang="T12">
                  <a:pos x="T4" y="T5"/>
                </a:cxn>
                <a:cxn ang="T13">
                  <a:pos x="T6" y="T7"/>
                </a:cxn>
                <a:cxn ang="T14">
                  <a:pos x="T8" y="T9"/>
                </a:cxn>
              </a:cxnLst>
              <a:rect l="T15" t="T16" r="T17" b="T18"/>
              <a:pathLst>
                <a:path w="16" h="616">
                  <a:moveTo>
                    <a:pt x="15" y="0"/>
                  </a:moveTo>
                  <a:lnTo>
                    <a:pt x="0" y="0"/>
                  </a:lnTo>
                  <a:lnTo>
                    <a:pt x="0" y="615"/>
                  </a:lnTo>
                  <a:lnTo>
                    <a:pt x="15" y="609"/>
                  </a:lnTo>
                  <a:lnTo>
                    <a:pt x="15" y="0"/>
                  </a:lnTo>
                </a:path>
              </a:pathLst>
            </a:custGeom>
            <a:solidFill>
              <a:srgbClr val="C0C0C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263" name="Freeform 427"/>
            <p:cNvSpPr>
              <a:spLocks/>
            </p:cNvSpPr>
            <p:nvPr/>
          </p:nvSpPr>
          <p:spPr bwMode="auto">
            <a:xfrm>
              <a:off x="2275" y="3003"/>
              <a:ext cx="26" cy="13"/>
            </a:xfrm>
            <a:custGeom>
              <a:avLst/>
              <a:gdLst>
                <a:gd name="T0" fmla="*/ 0 w 26"/>
                <a:gd name="T1" fmla="*/ 4 h 13"/>
                <a:gd name="T2" fmla="*/ 8 w 26"/>
                <a:gd name="T3" fmla="*/ 12 h 13"/>
                <a:gd name="T4" fmla="*/ 25 w 26"/>
                <a:gd name="T5" fmla="*/ 8 h 13"/>
                <a:gd name="T6" fmla="*/ 17 w 26"/>
                <a:gd name="T7" fmla="*/ 0 h 13"/>
                <a:gd name="T8" fmla="*/ 0 60000 65536"/>
                <a:gd name="T9" fmla="*/ 0 60000 65536"/>
                <a:gd name="T10" fmla="*/ 0 60000 65536"/>
                <a:gd name="T11" fmla="*/ 0 60000 65536"/>
                <a:gd name="T12" fmla="*/ 0 w 26"/>
                <a:gd name="T13" fmla="*/ 0 h 13"/>
                <a:gd name="T14" fmla="*/ 26 w 26"/>
                <a:gd name="T15" fmla="*/ 13 h 13"/>
              </a:gdLst>
              <a:ahLst/>
              <a:cxnLst>
                <a:cxn ang="T8">
                  <a:pos x="T0" y="T1"/>
                </a:cxn>
                <a:cxn ang="T9">
                  <a:pos x="T2" y="T3"/>
                </a:cxn>
                <a:cxn ang="T10">
                  <a:pos x="T4" y="T5"/>
                </a:cxn>
                <a:cxn ang="T11">
                  <a:pos x="T6" y="T7"/>
                </a:cxn>
              </a:cxnLst>
              <a:rect l="T12" t="T13" r="T14" b="T15"/>
              <a:pathLst>
                <a:path w="26" h="13">
                  <a:moveTo>
                    <a:pt x="0" y="4"/>
                  </a:moveTo>
                  <a:lnTo>
                    <a:pt x="8" y="12"/>
                  </a:lnTo>
                  <a:lnTo>
                    <a:pt x="25" y="8"/>
                  </a:lnTo>
                  <a:lnTo>
                    <a:pt x="17" y="0"/>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264" name="Freeform 428"/>
            <p:cNvSpPr>
              <a:spLocks/>
            </p:cNvSpPr>
            <p:nvPr/>
          </p:nvSpPr>
          <p:spPr bwMode="auto">
            <a:xfrm>
              <a:off x="2273" y="2762"/>
              <a:ext cx="24" cy="20"/>
            </a:xfrm>
            <a:custGeom>
              <a:avLst/>
              <a:gdLst>
                <a:gd name="T0" fmla="*/ 0 w 24"/>
                <a:gd name="T1" fmla="*/ 0 h 20"/>
                <a:gd name="T2" fmla="*/ 23 w 24"/>
                <a:gd name="T3" fmla="*/ 0 h 20"/>
                <a:gd name="T4" fmla="*/ 23 w 24"/>
                <a:gd name="T5" fmla="*/ 17 h 20"/>
                <a:gd name="T6" fmla="*/ 0 w 24"/>
                <a:gd name="T7" fmla="*/ 19 h 20"/>
                <a:gd name="T8" fmla="*/ 0 w 24"/>
                <a:gd name="T9" fmla="*/ 0 h 20"/>
                <a:gd name="T10" fmla="*/ 0 60000 65536"/>
                <a:gd name="T11" fmla="*/ 0 60000 65536"/>
                <a:gd name="T12" fmla="*/ 0 60000 65536"/>
                <a:gd name="T13" fmla="*/ 0 60000 65536"/>
                <a:gd name="T14" fmla="*/ 0 60000 65536"/>
                <a:gd name="T15" fmla="*/ 0 w 24"/>
                <a:gd name="T16" fmla="*/ 0 h 20"/>
                <a:gd name="T17" fmla="*/ 24 w 24"/>
                <a:gd name="T18" fmla="*/ 20 h 20"/>
              </a:gdLst>
              <a:ahLst/>
              <a:cxnLst>
                <a:cxn ang="T10">
                  <a:pos x="T0" y="T1"/>
                </a:cxn>
                <a:cxn ang="T11">
                  <a:pos x="T2" y="T3"/>
                </a:cxn>
                <a:cxn ang="T12">
                  <a:pos x="T4" y="T5"/>
                </a:cxn>
                <a:cxn ang="T13">
                  <a:pos x="T6" y="T7"/>
                </a:cxn>
                <a:cxn ang="T14">
                  <a:pos x="T8" y="T9"/>
                </a:cxn>
              </a:cxnLst>
              <a:rect l="T15" t="T16" r="T17" b="T18"/>
              <a:pathLst>
                <a:path w="24" h="20">
                  <a:moveTo>
                    <a:pt x="0" y="0"/>
                  </a:moveTo>
                  <a:lnTo>
                    <a:pt x="23" y="0"/>
                  </a:lnTo>
                  <a:lnTo>
                    <a:pt x="23" y="17"/>
                  </a:lnTo>
                  <a:lnTo>
                    <a:pt x="0" y="19"/>
                  </a:lnTo>
                  <a:lnTo>
                    <a:pt x="0" y="0"/>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265" name="Freeform 429"/>
            <p:cNvSpPr>
              <a:spLocks/>
            </p:cNvSpPr>
            <p:nvPr/>
          </p:nvSpPr>
          <p:spPr bwMode="auto">
            <a:xfrm>
              <a:off x="2076" y="2783"/>
              <a:ext cx="6" cy="240"/>
            </a:xfrm>
            <a:custGeom>
              <a:avLst/>
              <a:gdLst>
                <a:gd name="T0" fmla="*/ 5 w 6"/>
                <a:gd name="T1" fmla="*/ 0 h 240"/>
                <a:gd name="T2" fmla="*/ 0 w 6"/>
                <a:gd name="T3" fmla="*/ 0 h 240"/>
                <a:gd name="T4" fmla="*/ 0 w 6"/>
                <a:gd name="T5" fmla="*/ 239 h 240"/>
                <a:gd name="T6" fmla="*/ 5 w 6"/>
                <a:gd name="T7" fmla="*/ 239 h 240"/>
                <a:gd name="T8" fmla="*/ 5 w 6"/>
                <a:gd name="T9" fmla="*/ 0 h 240"/>
                <a:gd name="T10" fmla="*/ 0 60000 65536"/>
                <a:gd name="T11" fmla="*/ 0 60000 65536"/>
                <a:gd name="T12" fmla="*/ 0 60000 65536"/>
                <a:gd name="T13" fmla="*/ 0 60000 65536"/>
                <a:gd name="T14" fmla="*/ 0 60000 65536"/>
                <a:gd name="T15" fmla="*/ 0 w 6"/>
                <a:gd name="T16" fmla="*/ 0 h 240"/>
                <a:gd name="T17" fmla="*/ 6 w 6"/>
                <a:gd name="T18" fmla="*/ 240 h 240"/>
              </a:gdLst>
              <a:ahLst/>
              <a:cxnLst>
                <a:cxn ang="T10">
                  <a:pos x="T0" y="T1"/>
                </a:cxn>
                <a:cxn ang="T11">
                  <a:pos x="T2" y="T3"/>
                </a:cxn>
                <a:cxn ang="T12">
                  <a:pos x="T4" y="T5"/>
                </a:cxn>
                <a:cxn ang="T13">
                  <a:pos x="T6" y="T7"/>
                </a:cxn>
                <a:cxn ang="T14">
                  <a:pos x="T8" y="T9"/>
                </a:cxn>
              </a:cxnLst>
              <a:rect l="T15" t="T16" r="T17" b="T18"/>
              <a:pathLst>
                <a:path w="6" h="240">
                  <a:moveTo>
                    <a:pt x="5" y="0"/>
                  </a:moveTo>
                  <a:lnTo>
                    <a:pt x="0" y="0"/>
                  </a:lnTo>
                  <a:lnTo>
                    <a:pt x="0" y="239"/>
                  </a:lnTo>
                  <a:lnTo>
                    <a:pt x="5" y="239"/>
                  </a:lnTo>
                  <a:lnTo>
                    <a:pt x="5" y="0"/>
                  </a:lnTo>
                </a:path>
              </a:pathLst>
            </a:custGeom>
            <a:solidFill>
              <a:srgbClr val="40404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266" name="Freeform 430"/>
            <p:cNvSpPr>
              <a:spLocks/>
            </p:cNvSpPr>
            <p:nvPr/>
          </p:nvSpPr>
          <p:spPr bwMode="auto">
            <a:xfrm>
              <a:off x="2094" y="2779"/>
              <a:ext cx="9" cy="241"/>
            </a:xfrm>
            <a:custGeom>
              <a:avLst/>
              <a:gdLst>
                <a:gd name="T0" fmla="*/ 6 w 9"/>
                <a:gd name="T1" fmla="*/ 0 h 241"/>
                <a:gd name="T2" fmla="*/ 0 w 9"/>
                <a:gd name="T3" fmla="*/ 0 h 241"/>
                <a:gd name="T4" fmla="*/ 0 w 9"/>
                <a:gd name="T5" fmla="*/ 240 h 241"/>
                <a:gd name="T6" fmla="*/ 8 w 9"/>
                <a:gd name="T7" fmla="*/ 236 h 241"/>
                <a:gd name="T8" fmla="*/ 6 w 9"/>
                <a:gd name="T9" fmla="*/ 0 h 241"/>
                <a:gd name="T10" fmla="*/ 0 60000 65536"/>
                <a:gd name="T11" fmla="*/ 0 60000 65536"/>
                <a:gd name="T12" fmla="*/ 0 60000 65536"/>
                <a:gd name="T13" fmla="*/ 0 60000 65536"/>
                <a:gd name="T14" fmla="*/ 0 60000 65536"/>
                <a:gd name="T15" fmla="*/ 0 w 9"/>
                <a:gd name="T16" fmla="*/ 0 h 241"/>
                <a:gd name="T17" fmla="*/ 9 w 9"/>
                <a:gd name="T18" fmla="*/ 241 h 241"/>
              </a:gdLst>
              <a:ahLst/>
              <a:cxnLst>
                <a:cxn ang="T10">
                  <a:pos x="T0" y="T1"/>
                </a:cxn>
                <a:cxn ang="T11">
                  <a:pos x="T2" y="T3"/>
                </a:cxn>
                <a:cxn ang="T12">
                  <a:pos x="T4" y="T5"/>
                </a:cxn>
                <a:cxn ang="T13">
                  <a:pos x="T6" y="T7"/>
                </a:cxn>
                <a:cxn ang="T14">
                  <a:pos x="T8" y="T9"/>
                </a:cxn>
              </a:cxnLst>
              <a:rect l="T15" t="T16" r="T17" b="T18"/>
              <a:pathLst>
                <a:path w="9" h="241">
                  <a:moveTo>
                    <a:pt x="6" y="0"/>
                  </a:moveTo>
                  <a:lnTo>
                    <a:pt x="0" y="0"/>
                  </a:lnTo>
                  <a:lnTo>
                    <a:pt x="0" y="240"/>
                  </a:lnTo>
                  <a:lnTo>
                    <a:pt x="8" y="236"/>
                  </a:lnTo>
                  <a:lnTo>
                    <a:pt x="6" y="0"/>
                  </a:lnTo>
                </a:path>
              </a:pathLst>
            </a:custGeom>
            <a:solidFill>
              <a:srgbClr val="40404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267" name="Freeform 431"/>
            <p:cNvSpPr>
              <a:spLocks/>
            </p:cNvSpPr>
            <p:nvPr/>
          </p:nvSpPr>
          <p:spPr bwMode="auto">
            <a:xfrm>
              <a:off x="2113" y="2775"/>
              <a:ext cx="9" cy="239"/>
            </a:xfrm>
            <a:custGeom>
              <a:avLst/>
              <a:gdLst>
                <a:gd name="T0" fmla="*/ 6 w 9"/>
                <a:gd name="T1" fmla="*/ 0 h 239"/>
                <a:gd name="T2" fmla="*/ 0 w 9"/>
                <a:gd name="T3" fmla="*/ 0 h 239"/>
                <a:gd name="T4" fmla="*/ 0 w 9"/>
                <a:gd name="T5" fmla="*/ 238 h 239"/>
                <a:gd name="T6" fmla="*/ 8 w 9"/>
                <a:gd name="T7" fmla="*/ 236 h 239"/>
                <a:gd name="T8" fmla="*/ 6 w 9"/>
                <a:gd name="T9" fmla="*/ 0 h 239"/>
                <a:gd name="T10" fmla="*/ 0 60000 65536"/>
                <a:gd name="T11" fmla="*/ 0 60000 65536"/>
                <a:gd name="T12" fmla="*/ 0 60000 65536"/>
                <a:gd name="T13" fmla="*/ 0 60000 65536"/>
                <a:gd name="T14" fmla="*/ 0 60000 65536"/>
                <a:gd name="T15" fmla="*/ 0 w 9"/>
                <a:gd name="T16" fmla="*/ 0 h 239"/>
                <a:gd name="T17" fmla="*/ 9 w 9"/>
                <a:gd name="T18" fmla="*/ 239 h 239"/>
              </a:gdLst>
              <a:ahLst/>
              <a:cxnLst>
                <a:cxn ang="T10">
                  <a:pos x="T0" y="T1"/>
                </a:cxn>
                <a:cxn ang="T11">
                  <a:pos x="T2" y="T3"/>
                </a:cxn>
                <a:cxn ang="T12">
                  <a:pos x="T4" y="T5"/>
                </a:cxn>
                <a:cxn ang="T13">
                  <a:pos x="T6" y="T7"/>
                </a:cxn>
                <a:cxn ang="T14">
                  <a:pos x="T8" y="T9"/>
                </a:cxn>
              </a:cxnLst>
              <a:rect l="T15" t="T16" r="T17" b="T18"/>
              <a:pathLst>
                <a:path w="9" h="239">
                  <a:moveTo>
                    <a:pt x="6" y="0"/>
                  </a:moveTo>
                  <a:lnTo>
                    <a:pt x="0" y="0"/>
                  </a:lnTo>
                  <a:lnTo>
                    <a:pt x="0" y="238"/>
                  </a:lnTo>
                  <a:lnTo>
                    <a:pt x="8" y="236"/>
                  </a:lnTo>
                  <a:lnTo>
                    <a:pt x="6" y="0"/>
                  </a:lnTo>
                </a:path>
              </a:pathLst>
            </a:custGeom>
            <a:solidFill>
              <a:srgbClr val="40404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268" name="Freeform 432"/>
            <p:cNvSpPr>
              <a:spLocks/>
            </p:cNvSpPr>
            <p:nvPr/>
          </p:nvSpPr>
          <p:spPr bwMode="auto">
            <a:xfrm>
              <a:off x="2134" y="2772"/>
              <a:ext cx="7" cy="236"/>
            </a:xfrm>
            <a:custGeom>
              <a:avLst/>
              <a:gdLst>
                <a:gd name="T0" fmla="*/ 6 w 7"/>
                <a:gd name="T1" fmla="*/ 0 h 236"/>
                <a:gd name="T2" fmla="*/ 0 w 7"/>
                <a:gd name="T3" fmla="*/ 0 h 236"/>
                <a:gd name="T4" fmla="*/ 0 w 7"/>
                <a:gd name="T5" fmla="*/ 235 h 236"/>
                <a:gd name="T6" fmla="*/ 6 w 7"/>
                <a:gd name="T7" fmla="*/ 233 h 236"/>
                <a:gd name="T8" fmla="*/ 6 w 7"/>
                <a:gd name="T9" fmla="*/ 0 h 236"/>
                <a:gd name="T10" fmla="*/ 0 60000 65536"/>
                <a:gd name="T11" fmla="*/ 0 60000 65536"/>
                <a:gd name="T12" fmla="*/ 0 60000 65536"/>
                <a:gd name="T13" fmla="*/ 0 60000 65536"/>
                <a:gd name="T14" fmla="*/ 0 60000 65536"/>
                <a:gd name="T15" fmla="*/ 0 w 7"/>
                <a:gd name="T16" fmla="*/ 0 h 236"/>
                <a:gd name="T17" fmla="*/ 7 w 7"/>
                <a:gd name="T18" fmla="*/ 236 h 236"/>
              </a:gdLst>
              <a:ahLst/>
              <a:cxnLst>
                <a:cxn ang="T10">
                  <a:pos x="T0" y="T1"/>
                </a:cxn>
                <a:cxn ang="T11">
                  <a:pos x="T2" y="T3"/>
                </a:cxn>
                <a:cxn ang="T12">
                  <a:pos x="T4" y="T5"/>
                </a:cxn>
                <a:cxn ang="T13">
                  <a:pos x="T6" y="T7"/>
                </a:cxn>
                <a:cxn ang="T14">
                  <a:pos x="T8" y="T9"/>
                </a:cxn>
              </a:cxnLst>
              <a:rect l="T15" t="T16" r="T17" b="T18"/>
              <a:pathLst>
                <a:path w="7" h="236">
                  <a:moveTo>
                    <a:pt x="6" y="0"/>
                  </a:moveTo>
                  <a:lnTo>
                    <a:pt x="0" y="0"/>
                  </a:lnTo>
                  <a:lnTo>
                    <a:pt x="0" y="235"/>
                  </a:lnTo>
                  <a:lnTo>
                    <a:pt x="6" y="233"/>
                  </a:lnTo>
                  <a:lnTo>
                    <a:pt x="6" y="0"/>
                  </a:lnTo>
                </a:path>
              </a:pathLst>
            </a:custGeom>
            <a:solidFill>
              <a:srgbClr val="40404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269" name="Freeform 433"/>
            <p:cNvSpPr>
              <a:spLocks/>
            </p:cNvSpPr>
            <p:nvPr/>
          </p:nvSpPr>
          <p:spPr bwMode="auto">
            <a:xfrm>
              <a:off x="2153" y="2770"/>
              <a:ext cx="6" cy="234"/>
            </a:xfrm>
            <a:custGeom>
              <a:avLst/>
              <a:gdLst>
                <a:gd name="T0" fmla="*/ 5 w 6"/>
                <a:gd name="T1" fmla="*/ 0 h 234"/>
                <a:gd name="T2" fmla="*/ 0 w 6"/>
                <a:gd name="T3" fmla="*/ 0 h 234"/>
                <a:gd name="T4" fmla="*/ 0 w 6"/>
                <a:gd name="T5" fmla="*/ 233 h 234"/>
                <a:gd name="T6" fmla="*/ 5 w 6"/>
                <a:gd name="T7" fmla="*/ 232 h 234"/>
                <a:gd name="T8" fmla="*/ 5 w 6"/>
                <a:gd name="T9" fmla="*/ 0 h 234"/>
                <a:gd name="T10" fmla="*/ 0 60000 65536"/>
                <a:gd name="T11" fmla="*/ 0 60000 65536"/>
                <a:gd name="T12" fmla="*/ 0 60000 65536"/>
                <a:gd name="T13" fmla="*/ 0 60000 65536"/>
                <a:gd name="T14" fmla="*/ 0 60000 65536"/>
                <a:gd name="T15" fmla="*/ 0 w 6"/>
                <a:gd name="T16" fmla="*/ 0 h 234"/>
                <a:gd name="T17" fmla="*/ 6 w 6"/>
                <a:gd name="T18" fmla="*/ 234 h 234"/>
              </a:gdLst>
              <a:ahLst/>
              <a:cxnLst>
                <a:cxn ang="T10">
                  <a:pos x="T0" y="T1"/>
                </a:cxn>
                <a:cxn ang="T11">
                  <a:pos x="T2" y="T3"/>
                </a:cxn>
                <a:cxn ang="T12">
                  <a:pos x="T4" y="T5"/>
                </a:cxn>
                <a:cxn ang="T13">
                  <a:pos x="T6" y="T7"/>
                </a:cxn>
                <a:cxn ang="T14">
                  <a:pos x="T8" y="T9"/>
                </a:cxn>
              </a:cxnLst>
              <a:rect l="T15" t="T16" r="T17" b="T18"/>
              <a:pathLst>
                <a:path w="6" h="234">
                  <a:moveTo>
                    <a:pt x="5" y="0"/>
                  </a:moveTo>
                  <a:lnTo>
                    <a:pt x="0" y="0"/>
                  </a:lnTo>
                  <a:lnTo>
                    <a:pt x="0" y="233"/>
                  </a:lnTo>
                  <a:lnTo>
                    <a:pt x="5" y="232"/>
                  </a:lnTo>
                  <a:lnTo>
                    <a:pt x="5" y="0"/>
                  </a:lnTo>
                </a:path>
              </a:pathLst>
            </a:custGeom>
            <a:solidFill>
              <a:srgbClr val="40404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270" name="Freeform 434"/>
            <p:cNvSpPr>
              <a:spLocks/>
            </p:cNvSpPr>
            <p:nvPr/>
          </p:nvSpPr>
          <p:spPr bwMode="auto">
            <a:xfrm>
              <a:off x="2170" y="2766"/>
              <a:ext cx="8" cy="235"/>
            </a:xfrm>
            <a:custGeom>
              <a:avLst/>
              <a:gdLst>
                <a:gd name="T0" fmla="*/ 7 w 8"/>
                <a:gd name="T1" fmla="*/ 0 h 235"/>
                <a:gd name="T2" fmla="*/ 0 w 8"/>
                <a:gd name="T3" fmla="*/ 0 h 235"/>
                <a:gd name="T4" fmla="*/ 0 w 8"/>
                <a:gd name="T5" fmla="*/ 234 h 235"/>
                <a:gd name="T6" fmla="*/ 7 w 8"/>
                <a:gd name="T7" fmla="*/ 232 h 235"/>
                <a:gd name="T8" fmla="*/ 7 w 8"/>
                <a:gd name="T9" fmla="*/ 0 h 235"/>
                <a:gd name="T10" fmla="*/ 0 60000 65536"/>
                <a:gd name="T11" fmla="*/ 0 60000 65536"/>
                <a:gd name="T12" fmla="*/ 0 60000 65536"/>
                <a:gd name="T13" fmla="*/ 0 60000 65536"/>
                <a:gd name="T14" fmla="*/ 0 60000 65536"/>
                <a:gd name="T15" fmla="*/ 0 w 8"/>
                <a:gd name="T16" fmla="*/ 0 h 235"/>
                <a:gd name="T17" fmla="*/ 8 w 8"/>
                <a:gd name="T18" fmla="*/ 235 h 235"/>
              </a:gdLst>
              <a:ahLst/>
              <a:cxnLst>
                <a:cxn ang="T10">
                  <a:pos x="T0" y="T1"/>
                </a:cxn>
                <a:cxn ang="T11">
                  <a:pos x="T2" y="T3"/>
                </a:cxn>
                <a:cxn ang="T12">
                  <a:pos x="T4" y="T5"/>
                </a:cxn>
                <a:cxn ang="T13">
                  <a:pos x="T6" y="T7"/>
                </a:cxn>
                <a:cxn ang="T14">
                  <a:pos x="T8" y="T9"/>
                </a:cxn>
              </a:cxnLst>
              <a:rect l="T15" t="T16" r="T17" b="T18"/>
              <a:pathLst>
                <a:path w="8" h="235">
                  <a:moveTo>
                    <a:pt x="7" y="0"/>
                  </a:moveTo>
                  <a:lnTo>
                    <a:pt x="0" y="0"/>
                  </a:lnTo>
                  <a:lnTo>
                    <a:pt x="0" y="234"/>
                  </a:lnTo>
                  <a:lnTo>
                    <a:pt x="7" y="232"/>
                  </a:lnTo>
                  <a:lnTo>
                    <a:pt x="7" y="0"/>
                  </a:lnTo>
                </a:path>
              </a:pathLst>
            </a:custGeom>
            <a:solidFill>
              <a:srgbClr val="40404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271" name="Freeform 435"/>
            <p:cNvSpPr>
              <a:spLocks/>
            </p:cNvSpPr>
            <p:nvPr/>
          </p:nvSpPr>
          <p:spPr bwMode="auto">
            <a:xfrm>
              <a:off x="2189" y="2762"/>
              <a:ext cx="6" cy="235"/>
            </a:xfrm>
            <a:custGeom>
              <a:avLst/>
              <a:gdLst>
                <a:gd name="T0" fmla="*/ 5 w 6"/>
                <a:gd name="T1" fmla="*/ 0 h 235"/>
                <a:gd name="T2" fmla="*/ 0 w 6"/>
                <a:gd name="T3" fmla="*/ 0 h 235"/>
                <a:gd name="T4" fmla="*/ 0 w 6"/>
                <a:gd name="T5" fmla="*/ 234 h 235"/>
                <a:gd name="T6" fmla="*/ 5 w 6"/>
                <a:gd name="T7" fmla="*/ 232 h 235"/>
                <a:gd name="T8" fmla="*/ 5 w 6"/>
                <a:gd name="T9" fmla="*/ 0 h 235"/>
                <a:gd name="T10" fmla="*/ 0 60000 65536"/>
                <a:gd name="T11" fmla="*/ 0 60000 65536"/>
                <a:gd name="T12" fmla="*/ 0 60000 65536"/>
                <a:gd name="T13" fmla="*/ 0 60000 65536"/>
                <a:gd name="T14" fmla="*/ 0 60000 65536"/>
                <a:gd name="T15" fmla="*/ 0 w 6"/>
                <a:gd name="T16" fmla="*/ 0 h 235"/>
                <a:gd name="T17" fmla="*/ 6 w 6"/>
                <a:gd name="T18" fmla="*/ 235 h 235"/>
              </a:gdLst>
              <a:ahLst/>
              <a:cxnLst>
                <a:cxn ang="T10">
                  <a:pos x="T0" y="T1"/>
                </a:cxn>
                <a:cxn ang="T11">
                  <a:pos x="T2" y="T3"/>
                </a:cxn>
                <a:cxn ang="T12">
                  <a:pos x="T4" y="T5"/>
                </a:cxn>
                <a:cxn ang="T13">
                  <a:pos x="T6" y="T7"/>
                </a:cxn>
                <a:cxn ang="T14">
                  <a:pos x="T8" y="T9"/>
                </a:cxn>
              </a:cxnLst>
              <a:rect l="T15" t="T16" r="T17" b="T18"/>
              <a:pathLst>
                <a:path w="6" h="235">
                  <a:moveTo>
                    <a:pt x="5" y="0"/>
                  </a:moveTo>
                  <a:lnTo>
                    <a:pt x="0" y="0"/>
                  </a:lnTo>
                  <a:lnTo>
                    <a:pt x="0" y="234"/>
                  </a:lnTo>
                  <a:lnTo>
                    <a:pt x="5" y="232"/>
                  </a:lnTo>
                  <a:lnTo>
                    <a:pt x="5" y="0"/>
                  </a:lnTo>
                </a:path>
              </a:pathLst>
            </a:custGeom>
            <a:solidFill>
              <a:srgbClr val="40404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272" name="Freeform 436"/>
            <p:cNvSpPr>
              <a:spLocks/>
            </p:cNvSpPr>
            <p:nvPr/>
          </p:nvSpPr>
          <p:spPr bwMode="auto">
            <a:xfrm>
              <a:off x="2204" y="2760"/>
              <a:ext cx="8" cy="231"/>
            </a:xfrm>
            <a:custGeom>
              <a:avLst/>
              <a:gdLst>
                <a:gd name="T0" fmla="*/ 7 w 8"/>
                <a:gd name="T1" fmla="*/ 0 h 231"/>
                <a:gd name="T2" fmla="*/ 0 w 8"/>
                <a:gd name="T3" fmla="*/ 0 h 231"/>
                <a:gd name="T4" fmla="*/ 0 w 8"/>
                <a:gd name="T5" fmla="*/ 230 h 231"/>
                <a:gd name="T6" fmla="*/ 7 w 8"/>
                <a:gd name="T7" fmla="*/ 228 h 231"/>
                <a:gd name="T8" fmla="*/ 7 w 8"/>
                <a:gd name="T9" fmla="*/ 0 h 231"/>
                <a:gd name="T10" fmla="*/ 0 60000 65536"/>
                <a:gd name="T11" fmla="*/ 0 60000 65536"/>
                <a:gd name="T12" fmla="*/ 0 60000 65536"/>
                <a:gd name="T13" fmla="*/ 0 60000 65536"/>
                <a:gd name="T14" fmla="*/ 0 60000 65536"/>
                <a:gd name="T15" fmla="*/ 0 w 8"/>
                <a:gd name="T16" fmla="*/ 0 h 231"/>
                <a:gd name="T17" fmla="*/ 8 w 8"/>
                <a:gd name="T18" fmla="*/ 231 h 231"/>
              </a:gdLst>
              <a:ahLst/>
              <a:cxnLst>
                <a:cxn ang="T10">
                  <a:pos x="T0" y="T1"/>
                </a:cxn>
                <a:cxn ang="T11">
                  <a:pos x="T2" y="T3"/>
                </a:cxn>
                <a:cxn ang="T12">
                  <a:pos x="T4" y="T5"/>
                </a:cxn>
                <a:cxn ang="T13">
                  <a:pos x="T6" y="T7"/>
                </a:cxn>
                <a:cxn ang="T14">
                  <a:pos x="T8" y="T9"/>
                </a:cxn>
              </a:cxnLst>
              <a:rect l="T15" t="T16" r="T17" b="T18"/>
              <a:pathLst>
                <a:path w="8" h="231">
                  <a:moveTo>
                    <a:pt x="7" y="0"/>
                  </a:moveTo>
                  <a:lnTo>
                    <a:pt x="0" y="0"/>
                  </a:lnTo>
                  <a:lnTo>
                    <a:pt x="0" y="230"/>
                  </a:lnTo>
                  <a:lnTo>
                    <a:pt x="7" y="228"/>
                  </a:lnTo>
                  <a:lnTo>
                    <a:pt x="7" y="0"/>
                  </a:lnTo>
                </a:path>
              </a:pathLst>
            </a:custGeom>
            <a:solidFill>
              <a:srgbClr val="40404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273" name="Freeform 437"/>
            <p:cNvSpPr>
              <a:spLocks/>
            </p:cNvSpPr>
            <p:nvPr/>
          </p:nvSpPr>
          <p:spPr bwMode="auto">
            <a:xfrm>
              <a:off x="2234" y="2755"/>
              <a:ext cx="7" cy="229"/>
            </a:xfrm>
            <a:custGeom>
              <a:avLst/>
              <a:gdLst>
                <a:gd name="T0" fmla="*/ 6 w 7"/>
                <a:gd name="T1" fmla="*/ 0 h 229"/>
                <a:gd name="T2" fmla="*/ 0 w 7"/>
                <a:gd name="T3" fmla="*/ 0 h 229"/>
                <a:gd name="T4" fmla="*/ 0 w 7"/>
                <a:gd name="T5" fmla="*/ 228 h 229"/>
                <a:gd name="T6" fmla="*/ 6 w 7"/>
                <a:gd name="T7" fmla="*/ 226 h 229"/>
                <a:gd name="T8" fmla="*/ 6 w 7"/>
                <a:gd name="T9" fmla="*/ 0 h 229"/>
                <a:gd name="T10" fmla="*/ 0 60000 65536"/>
                <a:gd name="T11" fmla="*/ 0 60000 65536"/>
                <a:gd name="T12" fmla="*/ 0 60000 65536"/>
                <a:gd name="T13" fmla="*/ 0 60000 65536"/>
                <a:gd name="T14" fmla="*/ 0 60000 65536"/>
                <a:gd name="T15" fmla="*/ 0 w 7"/>
                <a:gd name="T16" fmla="*/ 0 h 229"/>
                <a:gd name="T17" fmla="*/ 7 w 7"/>
                <a:gd name="T18" fmla="*/ 229 h 229"/>
              </a:gdLst>
              <a:ahLst/>
              <a:cxnLst>
                <a:cxn ang="T10">
                  <a:pos x="T0" y="T1"/>
                </a:cxn>
                <a:cxn ang="T11">
                  <a:pos x="T2" y="T3"/>
                </a:cxn>
                <a:cxn ang="T12">
                  <a:pos x="T4" y="T5"/>
                </a:cxn>
                <a:cxn ang="T13">
                  <a:pos x="T6" y="T7"/>
                </a:cxn>
                <a:cxn ang="T14">
                  <a:pos x="T8" y="T9"/>
                </a:cxn>
              </a:cxnLst>
              <a:rect l="T15" t="T16" r="T17" b="T18"/>
              <a:pathLst>
                <a:path w="7" h="229">
                  <a:moveTo>
                    <a:pt x="6" y="0"/>
                  </a:moveTo>
                  <a:lnTo>
                    <a:pt x="0" y="0"/>
                  </a:lnTo>
                  <a:lnTo>
                    <a:pt x="0" y="228"/>
                  </a:lnTo>
                  <a:lnTo>
                    <a:pt x="6" y="226"/>
                  </a:lnTo>
                  <a:lnTo>
                    <a:pt x="6" y="0"/>
                  </a:lnTo>
                </a:path>
              </a:pathLst>
            </a:custGeom>
            <a:solidFill>
              <a:srgbClr val="40404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274" name="Freeform 438"/>
            <p:cNvSpPr>
              <a:spLocks/>
            </p:cNvSpPr>
            <p:nvPr/>
          </p:nvSpPr>
          <p:spPr bwMode="auto">
            <a:xfrm>
              <a:off x="2253" y="2753"/>
              <a:ext cx="8" cy="227"/>
            </a:xfrm>
            <a:custGeom>
              <a:avLst/>
              <a:gdLst>
                <a:gd name="T0" fmla="*/ 7 w 8"/>
                <a:gd name="T1" fmla="*/ 0 h 227"/>
                <a:gd name="T2" fmla="*/ 2 w 8"/>
                <a:gd name="T3" fmla="*/ 0 h 227"/>
                <a:gd name="T4" fmla="*/ 0 w 8"/>
                <a:gd name="T5" fmla="*/ 226 h 227"/>
                <a:gd name="T6" fmla="*/ 7 w 8"/>
                <a:gd name="T7" fmla="*/ 224 h 227"/>
                <a:gd name="T8" fmla="*/ 7 w 8"/>
                <a:gd name="T9" fmla="*/ 0 h 227"/>
                <a:gd name="T10" fmla="*/ 0 60000 65536"/>
                <a:gd name="T11" fmla="*/ 0 60000 65536"/>
                <a:gd name="T12" fmla="*/ 0 60000 65536"/>
                <a:gd name="T13" fmla="*/ 0 60000 65536"/>
                <a:gd name="T14" fmla="*/ 0 60000 65536"/>
                <a:gd name="T15" fmla="*/ 0 w 8"/>
                <a:gd name="T16" fmla="*/ 0 h 227"/>
                <a:gd name="T17" fmla="*/ 8 w 8"/>
                <a:gd name="T18" fmla="*/ 227 h 227"/>
              </a:gdLst>
              <a:ahLst/>
              <a:cxnLst>
                <a:cxn ang="T10">
                  <a:pos x="T0" y="T1"/>
                </a:cxn>
                <a:cxn ang="T11">
                  <a:pos x="T2" y="T3"/>
                </a:cxn>
                <a:cxn ang="T12">
                  <a:pos x="T4" y="T5"/>
                </a:cxn>
                <a:cxn ang="T13">
                  <a:pos x="T6" y="T7"/>
                </a:cxn>
                <a:cxn ang="T14">
                  <a:pos x="T8" y="T9"/>
                </a:cxn>
              </a:cxnLst>
              <a:rect l="T15" t="T16" r="T17" b="T18"/>
              <a:pathLst>
                <a:path w="8" h="227">
                  <a:moveTo>
                    <a:pt x="7" y="0"/>
                  </a:moveTo>
                  <a:lnTo>
                    <a:pt x="2" y="0"/>
                  </a:lnTo>
                  <a:lnTo>
                    <a:pt x="0" y="226"/>
                  </a:lnTo>
                  <a:lnTo>
                    <a:pt x="7" y="224"/>
                  </a:lnTo>
                  <a:lnTo>
                    <a:pt x="7" y="0"/>
                  </a:lnTo>
                </a:path>
              </a:pathLst>
            </a:custGeom>
            <a:solidFill>
              <a:srgbClr val="40404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275" name="Freeform 439"/>
            <p:cNvSpPr>
              <a:spLocks/>
            </p:cNvSpPr>
            <p:nvPr/>
          </p:nvSpPr>
          <p:spPr bwMode="auto">
            <a:xfrm>
              <a:off x="2290" y="3064"/>
              <a:ext cx="11" cy="42"/>
            </a:xfrm>
            <a:custGeom>
              <a:avLst/>
              <a:gdLst>
                <a:gd name="T0" fmla="*/ 0 w 11"/>
                <a:gd name="T1" fmla="*/ 0 h 42"/>
                <a:gd name="T2" fmla="*/ 10 w 11"/>
                <a:gd name="T3" fmla="*/ 5 h 42"/>
                <a:gd name="T4" fmla="*/ 10 w 11"/>
                <a:gd name="T5" fmla="*/ 41 h 42"/>
                <a:gd name="T6" fmla="*/ 0 w 11"/>
                <a:gd name="T7" fmla="*/ 36 h 42"/>
                <a:gd name="T8" fmla="*/ 0 60000 65536"/>
                <a:gd name="T9" fmla="*/ 0 60000 65536"/>
                <a:gd name="T10" fmla="*/ 0 60000 65536"/>
                <a:gd name="T11" fmla="*/ 0 60000 65536"/>
                <a:gd name="T12" fmla="*/ 0 w 11"/>
                <a:gd name="T13" fmla="*/ 0 h 42"/>
                <a:gd name="T14" fmla="*/ 11 w 11"/>
                <a:gd name="T15" fmla="*/ 42 h 42"/>
              </a:gdLst>
              <a:ahLst/>
              <a:cxnLst>
                <a:cxn ang="T8">
                  <a:pos x="T0" y="T1"/>
                </a:cxn>
                <a:cxn ang="T9">
                  <a:pos x="T2" y="T3"/>
                </a:cxn>
                <a:cxn ang="T10">
                  <a:pos x="T4" y="T5"/>
                </a:cxn>
                <a:cxn ang="T11">
                  <a:pos x="T6" y="T7"/>
                </a:cxn>
              </a:cxnLst>
              <a:rect l="T12" t="T13" r="T14" b="T15"/>
              <a:pathLst>
                <a:path w="11" h="42">
                  <a:moveTo>
                    <a:pt x="0" y="0"/>
                  </a:moveTo>
                  <a:lnTo>
                    <a:pt x="10" y="5"/>
                  </a:lnTo>
                  <a:lnTo>
                    <a:pt x="10" y="41"/>
                  </a:lnTo>
                  <a:lnTo>
                    <a:pt x="0" y="36"/>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nvGrpSpPr>
            <p:cNvPr id="7276" name="Group 440"/>
            <p:cNvGrpSpPr>
              <a:grpSpLocks/>
            </p:cNvGrpSpPr>
            <p:nvPr/>
          </p:nvGrpSpPr>
          <p:grpSpPr bwMode="auto">
            <a:xfrm>
              <a:off x="2031" y="2549"/>
              <a:ext cx="9" cy="635"/>
              <a:chOff x="2031" y="2549"/>
              <a:chExt cx="9" cy="635"/>
            </a:xfrm>
          </p:grpSpPr>
          <p:sp>
            <p:nvSpPr>
              <p:cNvPr id="7619" name="Oval 441"/>
              <p:cNvSpPr>
                <a:spLocks noChangeArrowheads="1"/>
              </p:cNvSpPr>
              <p:nvPr/>
            </p:nvSpPr>
            <p:spPr bwMode="auto">
              <a:xfrm flipH="1">
                <a:off x="2031" y="3032"/>
                <a:ext cx="9" cy="7"/>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620" name="Oval 442"/>
              <p:cNvSpPr>
                <a:spLocks noChangeArrowheads="1"/>
              </p:cNvSpPr>
              <p:nvPr/>
            </p:nvSpPr>
            <p:spPr bwMode="auto">
              <a:xfrm flipH="1">
                <a:off x="2031" y="3124"/>
                <a:ext cx="9" cy="7"/>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621" name="Oval 443"/>
              <p:cNvSpPr>
                <a:spLocks noChangeArrowheads="1"/>
              </p:cNvSpPr>
              <p:nvPr/>
            </p:nvSpPr>
            <p:spPr bwMode="auto">
              <a:xfrm flipH="1">
                <a:off x="2031" y="3152"/>
                <a:ext cx="9" cy="7"/>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622" name="Oval 444"/>
              <p:cNvSpPr>
                <a:spLocks noChangeArrowheads="1"/>
              </p:cNvSpPr>
              <p:nvPr/>
            </p:nvSpPr>
            <p:spPr bwMode="auto">
              <a:xfrm flipH="1">
                <a:off x="2031" y="3179"/>
                <a:ext cx="9"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623" name="Oval 445"/>
              <p:cNvSpPr>
                <a:spLocks noChangeArrowheads="1"/>
              </p:cNvSpPr>
              <p:nvPr/>
            </p:nvSpPr>
            <p:spPr bwMode="auto">
              <a:xfrm flipH="1">
                <a:off x="2031" y="2693"/>
                <a:ext cx="9"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624" name="Oval 446"/>
              <p:cNvSpPr>
                <a:spLocks noChangeArrowheads="1"/>
              </p:cNvSpPr>
              <p:nvPr/>
            </p:nvSpPr>
            <p:spPr bwMode="auto">
              <a:xfrm flipH="1">
                <a:off x="2031" y="2612"/>
                <a:ext cx="9"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625" name="Oval 447"/>
              <p:cNvSpPr>
                <a:spLocks noChangeArrowheads="1"/>
              </p:cNvSpPr>
              <p:nvPr/>
            </p:nvSpPr>
            <p:spPr bwMode="auto">
              <a:xfrm flipH="1">
                <a:off x="2031" y="2581"/>
                <a:ext cx="9" cy="7"/>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626" name="Oval 448"/>
              <p:cNvSpPr>
                <a:spLocks noChangeArrowheads="1"/>
              </p:cNvSpPr>
              <p:nvPr/>
            </p:nvSpPr>
            <p:spPr bwMode="auto">
              <a:xfrm flipH="1">
                <a:off x="2031" y="2549"/>
                <a:ext cx="9" cy="7"/>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277" name="Group 449"/>
            <p:cNvGrpSpPr>
              <a:grpSpLocks/>
            </p:cNvGrpSpPr>
            <p:nvPr/>
          </p:nvGrpSpPr>
          <p:grpSpPr bwMode="auto">
            <a:xfrm>
              <a:off x="2301" y="2527"/>
              <a:ext cx="10" cy="578"/>
              <a:chOff x="2301" y="2527"/>
              <a:chExt cx="10" cy="578"/>
            </a:xfrm>
          </p:grpSpPr>
          <p:sp>
            <p:nvSpPr>
              <p:cNvPr id="7611" name="Oval 450"/>
              <p:cNvSpPr>
                <a:spLocks noChangeArrowheads="1"/>
              </p:cNvSpPr>
              <p:nvPr/>
            </p:nvSpPr>
            <p:spPr bwMode="auto">
              <a:xfrm flipH="1">
                <a:off x="2301" y="2966"/>
                <a:ext cx="10"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612" name="Oval 451"/>
              <p:cNvSpPr>
                <a:spLocks noChangeArrowheads="1"/>
              </p:cNvSpPr>
              <p:nvPr/>
            </p:nvSpPr>
            <p:spPr bwMode="auto">
              <a:xfrm flipH="1">
                <a:off x="2301" y="3052"/>
                <a:ext cx="10" cy="6"/>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613" name="Oval 452"/>
              <p:cNvSpPr>
                <a:spLocks noChangeArrowheads="1"/>
              </p:cNvSpPr>
              <p:nvPr/>
            </p:nvSpPr>
            <p:spPr bwMode="auto">
              <a:xfrm flipH="1">
                <a:off x="2301" y="3077"/>
                <a:ext cx="10"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614" name="Oval 453"/>
              <p:cNvSpPr>
                <a:spLocks noChangeArrowheads="1"/>
              </p:cNvSpPr>
              <p:nvPr/>
            </p:nvSpPr>
            <p:spPr bwMode="auto">
              <a:xfrm flipH="1">
                <a:off x="2301" y="3101"/>
                <a:ext cx="10" cy="4"/>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615" name="Oval 454"/>
              <p:cNvSpPr>
                <a:spLocks noChangeArrowheads="1"/>
              </p:cNvSpPr>
              <p:nvPr/>
            </p:nvSpPr>
            <p:spPr bwMode="auto">
              <a:xfrm flipH="1">
                <a:off x="2301" y="2657"/>
                <a:ext cx="10"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616" name="Oval 455"/>
              <p:cNvSpPr>
                <a:spLocks noChangeArrowheads="1"/>
              </p:cNvSpPr>
              <p:nvPr/>
            </p:nvSpPr>
            <p:spPr bwMode="auto">
              <a:xfrm flipH="1">
                <a:off x="2301" y="2583"/>
                <a:ext cx="10"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617" name="Oval 456"/>
              <p:cNvSpPr>
                <a:spLocks noChangeArrowheads="1"/>
              </p:cNvSpPr>
              <p:nvPr/>
            </p:nvSpPr>
            <p:spPr bwMode="auto">
              <a:xfrm flipH="1">
                <a:off x="2301" y="2555"/>
                <a:ext cx="10"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618" name="Oval 457"/>
              <p:cNvSpPr>
                <a:spLocks noChangeArrowheads="1"/>
              </p:cNvSpPr>
              <p:nvPr/>
            </p:nvSpPr>
            <p:spPr bwMode="auto">
              <a:xfrm flipH="1">
                <a:off x="2301" y="2527"/>
                <a:ext cx="10"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278" name="Group 458"/>
            <p:cNvGrpSpPr>
              <a:grpSpLocks/>
            </p:cNvGrpSpPr>
            <p:nvPr/>
          </p:nvGrpSpPr>
          <p:grpSpPr bwMode="auto">
            <a:xfrm>
              <a:off x="2053" y="2664"/>
              <a:ext cx="12" cy="75"/>
              <a:chOff x="2053" y="2664"/>
              <a:chExt cx="12" cy="75"/>
            </a:xfrm>
          </p:grpSpPr>
          <p:sp>
            <p:nvSpPr>
              <p:cNvPr id="7609" name="Freeform 459"/>
              <p:cNvSpPr>
                <a:spLocks/>
              </p:cNvSpPr>
              <p:nvPr/>
            </p:nvSpPr>
            <p:spPr bwMode="auto">
              <a:xfrm>
                <a:off x="2053" y="2683"/>
                <a:ext cx="10" cy="56"/>
              </a:xfrm>
              <a:custGeom>
                <a:avLst/>
                <a:gdLst>
                  <a:gd name="T0" fmla="*/ 9 w 10"/>
                  <a:gd name="T1" fmla="*/ 0 h 56"/>
                  <a:gd name="T2" fmla="*/ 0 w 10"/>
                  <a:gd name="T3" fmla="*/ 0 h 56"/>
                  <a:gd name="T4" fmla="*/ 0 w 10"/>
                  <a:gd name="T5" fmla="*/ 53 h 56"/>
                  <a:gd name="T6" fmla="*/ 9 w 10"/>
                  <a:gd name="T7" fmla="*/ 55 h 56"/>
                  <a:gd name="T8" fmla="*/ 9 w 10"/>
                  <a:gd name="T9" fmla="*/ 0 h 56"/>
                  <a:gd name="T10" fmla="*/ 0 60000 65536"/>
                  <a:gd name="T11" fmla="*/ 0 60000 65536"/>
                  <a:gd name="T12" fmla="*/ 0 60000 65536"/>
                  <a:gd name="T13" fmla="*/ 0 60000 65536"/>
                  <a:gd name="T14" fmla="*/ 0 60000 65536"/>
                  <a:gd name="T15" fmla="*/ 0 w 10"/>
                  <a:gd name="T16" fmla="*/ 0 h 56"/>
                  <a:gd name="T17" fmla="*/ 10 w 10"/>
                  <a:gd name="T18" fmla="*/ 56 h 56"/>
                </a:gdLst>
                <a:ahLst/>
                <a:cxnLst>
                  <a:cxn ang="T10">
                    <a:pos x="T0" y="T1"/>
                  </a:cxn>
                  <a:cxn ang="T11">
                    <a:pos x="T2" y="T3"/>
                  </a:cxn>
                  <a:cxn ang="T12">
                    <a:pos x="T4" y="T5"/>
                  </a:cxn>
                  <a:cxn ang="T13">
                    <a:pos x="T6" y="T7"/>
                  </a:cxn>
                  <a:cxn ang="T14">
                    <a:pos x="T8" y="T9"/>
                  </a:cxn>
                </a:cxnLst>
                <a:rect l="T15" t="T16" r="T17" b="T18"/>
                <a:pathLst>
                  <a:path w="10" h="56">
                    <a:moveTo>
                      <a:pt x="9" y="0"/>
                    </a:moveTo>
                    <a:lnTo>
                      <a:pt x="0" y="0"/>
                    </a:lnTo>
                    <a:lnTo>
                      <a:pt x="0" y="53"/>
                    </a:lnTo>
                    <a:lnTo>
                      <a:pt x="9" y="55"/>
                    </a:lnTo>
                    <a:lnTo>
                      <a:pt x="9" y="0"/>
                    </a:lnTo>
                  </a:path>
                </a:pathLst>
              </a:custGeom>
              <a:solidFill>
                <a:srgbClr val="60606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10" name="Freeform 460"/>
              <p:cNvSpPr>
                <a:spLocks/>
              </p:cNvSpPr>
              <p:nvPr/>
            </p:nvSpPr>
            <p:spPr bwMode="auto">
              <a:xfrm>
                <a:off x="2053" y="2664"/>
                <a:ext cx="12" cy="75"/>
              </a:xfrm>
              <a:custGeom>
                <a:avLst/>
                <a:gdLst>
                  <a:gd name="T0" fmla="*/ 2 w 12"/>
                  <a:gd name="T1" fmla="*/ 0 h 75"/>
                  <a:gd name="T2" fmla="*/ 2 w 12"/>
                  <a:gd name="T3" fmla="*/ 14 h 75"/>
                  <a:gd name="T4" fmla="*/ 0 w 12"/>
                  <a:gd name="T5" fmla="*/ 15 h 75"/>
                  <a:gd name="T6" fmla="*/ 0 w 12"/>
                  <a:gd name="T7" fmla="*/ 70 h 75"/>
                  <a:gd name="T8" fmla="*/ 4 w 12"/>
                  <a:gd name="T9" fmla="*/ 74 h 75"/>
                  <a:gd name="T10" fmla="*/ 4 w 12"/>
                  <a:gd name="T11" fmla="*/ 19 h 75"/>
                  <a:gd name="T12" fmla="*/ 9 w 12"/>
                  <a:gd name="T13" fmla="*/ 19 h 75"/>
                  <a:gd name="T14" fmla="*/ 9 w 12"/>
                  <a:gd name="T15" fmla="*/ 72 h 75"/>
                  <a:gd name="T16" fmla="*/ 11 w 12"/>
                  <a:gd name="T17" fmla="*/ 72 h 75"/>
                  <a:gd name="T18" fmla="*/ 11 w 12"/>
                  <a:gd name="T19" fmla="*/ 15 h 75"/>
                  <a:gd name="T20" fmla="*/ 9 w 12"/>
                  <a:gd name="T21" fmla="*/ 14 h 75"/>
                  <a:gd name="T22" fmla="*/ 9 w 12"/>
                  <a:gd name="T23" fmla="*/ 0 h 75"/>
                  <a:gd name="T24" fmla="*/ 2 w 12"/>
                  <a:gd name="T25" fmla="*/ 0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75"/>
                  <a:gd name="T41" fmla="*/ 12 w 12"/>
                  <a:gd name="T42" fmla="*/ 75 h 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75">
                    <a:moveTo>
                      <a:pt x="2" y="0"/>
                    </a:moveTo>
                    <a:lnTo>
                      <a:pt x="2" y="14"/>
                    </a:lnTo>
                    <a:lnTo>
                      <a:pt x="0" y="15"/>
                    </a:lnTo>
                    <a:lnTo>
                      <a:pt x="0" y="70"/>
                    </a:lnTo>
                    <a:lnTo>
                      <a:pt x="4" y="74"/>
                    </a:lnTo>
                    <a:lnTo>
                      <a:pt x="4" y="19"/>
                    </a:lnTo>
                    <a:lnTo>
                      <a:pt x="9" y="19"/>
                    </a:lnTo>
                    <a:lnTo>
                      <a:pt x="9" y="72"/>
                    </a:lnTo>
                    <a:lnTo>
                      <a:pt x="11" y="72"/>
                    </a:lnTo>
                    <a:lnTo>
                      <a:pt x="11" y="15"/>
                    </a:lnTo>
                    <a:lnTo>
                      <a:pt x="9" y="14"/>
                    </a:lnTo>
                    <a:lnTo>
                      <a:pt x="9" y="0"/>
                    </a:lnTo>
                    <a:lnTo>
                      <a:pt x="2" y="0"/>
                    </a:lnTo>
                  </a:path>
                </a:pathLst>
              </a:custGeom>
              <a:solidFill>
                <a:srgbClr val="E0E0E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279" name="Group 461"/>
            <p:cNvGrpSpPr>
              <a:grpSpLocks/>
            </p:cNvGrpSpPr>
            <p:nvPr/>
          </p:nvGrpSpPr>
          <p:grpSpPr bwMode="auto">
            <a:xfrm>
              <a:off x="2073" y="2608"/>
              <a:ext cx="4" cy="156"/>
              <a:chOff x="2073" y="2608"/>
              <a:chExt cx="4" cy="156"/>
            </a:xfrm>
          </p:grpSpPr>
          <p:sp>
            <p:nvSpPr>
              <p:cNvPr id="7595" name="Rectangle 462"/>
              <p:cNvSpPr>
                <a:spLocks noChangeArrowheads="1"/>
              </p:cNvSpPr>
              <p:nvPr/>
            </p:nvSpPr>
            <p:spPr bwMode="auto">
              <a:xfrm flipH="1">
                <a:off x="2075" y="2608"/>
                <a:ext cx="1" cy="156"/>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596" name="Freeform 463"/>
              <p:cNvSpPr>
                <a:spLocks/>
              </p:cNvSpPr>
              <p:nvPr/>
            </p:nvSpPr>
            <p:spPr bwMode="auto">
              <a:xfrm>
                <a:off x="2073" y="2611"/>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97" name="Freeform 464"/>
              <p:cNvSpPr>
                <a:spLocks/>
              </p:cNvSpPr>
              <p:nvPr/>
            </p:nvSpPr>
            <p:spPr bwMode="auto">
              <a:xfrm>
                <a:off x="2073" y="2624"/>
                <a:ext cx="2" cy="2"/>
              </a:xfrm>
              <a:custGeom>
                <a:avLst/>
                <a:gdLst>
                  <a:gd name="T0" fmla="*/ 1 w 2"/>
                  <a:gd name="T1" fmla="*/ 1 h 2"/>
                  <a:gd name="T2" fmla="*/ 0 w 2"/>
                  <a:gd name="T3" fmla="*/ 1 h 2"/>
                  <a:gd name="T4" fmla="*/ 0 w 2"/>
                  <a:gd name="T5" fmla="*/ 0 h 2"/>
                  <a:gd name="T6" fmla="*/ 1 w 2"/>
                  <a:gd name="T7" fmla="*/ 0 h 2"/>
                  <a:gd name="T8" fmla="*/ 1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lnTo>
                      <a:pt x="0" y="1"/>
                    </a:lnTo>
                    <a:lnTo>
                      <a:pt x="0" y="0"/>
                    </a:lnTo>
                    <a:lnTo>
                      <a:pt x="1" y="0"/>
                    </a:lnTo>
                    <a:lnTo>
                      <a:pt x="1"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98" name="Freeform 465"/>
              <p:cNvSpPr>
                <a:spLocks/>
              </p:cNvSpPr>
              <p:nvPr/>
            </p:nvSpPr>
            <p:spPr bwMode="auto">
              <a:xfrm>
                <a:off x="2073" y="2636"/>
                <a:ext cx="4" cy="2"/>
              </a:xfrm>
              <a:custGeom>
                <a:avLst/>
                <a:gdLst>
                  <a:gd name="T0" fmla="*/ 3 w 4"/>
                  <a:gd name="T1" fmla="*/ 0 h 2"/>
                  <a:gd name="T2" fmla="*/ 0 w 4"/>
                  <a:gd name="T3" fmla="*/ 0 h 2"/>
                  <a:gd name="T4" fmla="*/ 0 w 4"/>
                  <a:gd name="T5" fmla="*/ 1 h 2"/>
                  <a:gd name="T6" fmla="*/ 3 w 4"/>
                  <a:gd name="T7" fmla="*/ 1 h 2"/>
                  <a:gd name="T8" fmla="*/ 3 w 4"/>
                  <a:gd name="T9" fmla="*/ 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0"/>
                    </a:moveTo>
                    <a:lnTo>
                      <a:pt x="0" y="0"/>
                    </a:lnTo>
                    <a:lnTo>
                      <a:pt x="0" y="1"/>
                    </a:lnTo>
                    <a:lnTo>
                      <a:pt x="3" y="1"/>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99" name="Freeform 466"/>
              <p:cNvSpPr>
                <a:spLocks/>
              </p:cNvSpPr>
              <p:nvPr/>
            </p:nvSpPr>
            <p:spPr bwMode="auto">
              <a:xfrm>
                <a:off x="2073" y="2649"/>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00" name="Freeform 467"/>
              <p:cNvSpPr>
                <a:spLocks/>
              </p:cNvSpPr>
              <p:nvPr/>
            </p:nvSpPr>
            <p:spPr bwMode="auto">
              <a:xfrm>
                <a:off x="2073" y="2660"/>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01" name="Freeform 468"/>
              <p:cNvSpPr>
                <a:spLocks/>
              </p:cNvSpPr>
              <p:nvPr/>
            </p:nvSpPr>
            <p:spPr bwMode="auto">
              <a:xfrm>
                <a:off x="2073" y="2673"/>
                <a:ext cx="2" cy="2"/>
              </a:xfrm>
              <a:custGeom>
                <a:avLst/>
                <a:gdLst>
                  <a:gd name="T0" fmla="*/ 1 w 2"/>
                  <a:gd name="T1" fmla="*/ 1 h 2"/>
                  <a:gd name="T2" fmla="*/ 0 w 2"/>
                  <a:gd name="T3" fmla="*/ 1 h 2"/>
                  <a:gd name="T4" fmla="*/ 0 w 2"/>
                  <a:gd name="T5" fmla="*/ 0 h 2"/>
                  <a:gd name="T6" fmla="*/ 1 w 2"/>
                  <a:gd name="T7" fmla="*/ 0 h 2"/>
                  <a:gd name="T8" fmla="*/ 1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lnTo>
                      <a:pt x="0" y="1"/>
                    </a:lnTo>
                    <a:lnTo>
                      <a:pt x="0" y="0"/>
                    </a:lnTo>
                    <a:lnTo>
                      <a:pt x="1" y="0"/>
                    </a:lnTo>
                    <a:lnTo>
                      <a:pt x="1"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02" name="Freeform 469"/>
              <p:cNvSpPr>
                <a:spLocks/>
              </p:cNvSpPr>
              <p:nvPr/>
            </p:nvSpPr>
            <p:spPr bwMode="auto">
              <a:xfrm>
                <a:off x="2073" y="2686"/>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03" name="Freeform 470"/>
              <p:cNvSpPr>
                <a:spLocks/>
              </p:cNvSpPr>
              <p:nvPr/>
            </p:nvSpPr>
            <p:spPr bwMode="auto">
              <a:xfrm>
                <a:off x="2073" y="2698"/>
                <a:ext cx="4" cy="3"/>
              </a:xfrm>
              <a:custGeom>
                <a:avLst/>
                <a:gdLst>
                  <a:gd name="T0" fmla="*/ 3 w 4"/>
                  <a:gd name="T1" fmla="*/ 2 h 3"/>
                  <a:gd name="T2" fmla="*/ 0 w 4"/>
                  <a:gd name="T3" fmla="*/ 2 h 3"/>
                  <a:gd name="T4" fmla="*/ 0 w 4"/>
                  <a:gd name="T5" fmla="*/ 0 h 3"/>
                  <a:gd name="T6" fmla="*/ 3 w 4"/>
                  <a:gd name="T7" fmla="*/ 0 h 3"/>
                  <a:gd name="T8" fmla="*/ 3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2"/>
                    </a:moveTo>
                    <a:lnTo>
                      <a:pt x="0" y="2"/>
                    </a:lnTo>
                    <a:lnTo>
                      <a:pt x="0" y="0"/>
                    </a:lnTo>
                    <a:lnTo>
                      <a:pt x="3" y="0"/>
                    </a:lnTo>
                    <a:lnTo>
                      <a:pt x="3" y="2"/>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04" name="Freeform 471"/>
              <p:cNvSpPr>
                <a:spLocks/>
              </p:cNvSpPr>
              <p:nvPr/>
            </p:nvSpPr>
            <p:spPr bwMode="auto">
              <a:xfrm>
                <a:off x="2073" y="2711"/>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05" name="Freeform 472"/>
              <p:cNvSpPr>
                <a:spLocks/>
              </p:cNvSpPr>
              <p:nvPr/>
            </p:nvSpPr>
            <p:spPr bwMode="auto">
              <a:xfrm>
                <a:off x="2073" y="2722"/>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06" name="Freeform 473"/>
              <p:cNvSpPr>
                <a:spLocks/>
              </p:cNvSpPr>
              <p:nvPr/>
            </p:nvSpPr>
            <p:spPr bwMode="auto">
              <a:xfrm>
                <a:off x="2073" y="2734"/>
                <a:ext cx="2" cy="1"/>
              </a:xfrm>
              <a:custGeom>
                <a:avLst/>
                <a:gdLst>
                  <a:gd name="T0" fmla="*/ 1 w 2"/>
                  <a:gd name="T1" fmla="*/ 0 h 1"/>
                  <a:gd name="T2" fmla="*/ 0 w 2"/>
                  <a:gd name="T3" fmla="*/ 0 h 1"/>
                  <a:gd name="T4" fmla="*/ 0 w 2"/>
                  <a:gd name="T5" fmla="*/ 0 h 1"/>
                  <a:gd name="T6" fmla="*/ 1 w 2"/>
                  <a:gd name="T7" fmla="*/ 0 h 1"/>
                  <a:gd name="T8" fmla="*/ 1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lnTo>
                      <a:pt x="0" y="0"/>
                    </a:lnTo>
                    <a:lnTo>
                      <a:pt x="1"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07" name="Freeform 474"/>
              <p:cNvSpPr>
                <a:spLocks/>
              </p:cNvSpPr>
              <p:nvPr/>
            </p:nvSpPr>
            <p:spPr bwMode="auto">
              <a:xfrm>
                <a:off x="2073" y="2747"/>
                <a:ext cx="2" cy="1"/>
              </a:xfrm>
              <a:custGeom>
                <a:avLst/>
                <a:gdLst>
                  <a:gd name="T0" fmla="*/ 1 w 2"/>
                  <a:gd name="T1" fmla="*/ 0 h 1"/>
                  <a:gd name="T2" fmla="*/ 0 w 2"/>
                  <a:gd name="T3" fmla="*/ 0 h 1"/>
                  <a:gd name="T4" fmla="*/ 0 w 2"/>
                  <a:gd name="T5" fmla="*/ 0 h 1"/>
                  <a:gd name="T6" fmla="*/ 1 w 2"/>
                  <a:gd name="T7" fmla="*/ 0 h 1"/>
                  <a:gd name="T8" fmla="*/ 1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lnTo>
                      <a:pt x="0" y="0"/>
                    </a:lnTo>
                    <a:lnTo>
                      <a:pt x="1"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608" name="Freeform 475"/>
              <p:cNvSpPr>
                <a:spLocks/>
              </p:cNvSpPr>
              <p:nvPr/>
            </p:nvSpPr>
            <p:spPr bwMode="auto">
              <a:xfrm>
                <a:off x="2073" y="2758"/>
                <a:ext cx="2" cy="2"/>
              </a:xfrm>
              <a:custGeom>
                <a:avLst/>
                <a:gdLst>
                  <a:gd name="T0" fmla="*/ 1 w 2"/>
                  <a:gd name="T1" fmla="*/ 1 h 2"/>
                  <a:gd name="T2" fmla="*/ 0 w 2"/>
                  <a:gd name="T3" fmla="*/ 1 h 2"/>
                  <a:gd name="T4" fmla="*/ 0 w 2"/>
                  <a:gd name="T5" fmla="*/ 0 h 2"/>
                  <a:gd name="T6" fmla="*/ 1 w 2"/>
                  <a:gd name="T7" fmla="*/ 0 h 2"/>
                  <a:gd name="T8" fmla="*/ 1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lnTo>
                      <a:pt x="0" y="1"/>
                    </a:lnTo>
                    <a:lnTo>
                      <a:pt x="0" y="0"/>
                    </a:lnTo>
                    <a:lnTo>
                      <a:pt x="1" y="0"/>
                    </a:lnTo>
                    <a:lnTo>
                      <a:pt x="1"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280" name="Group 476"/>
            <p:cNvGrpSpPr>
              <a:grpSpLocks/>
            </p:cNvGrpSpPr>
            <p:nvPr/>
          </p:nvGrpSpPr>
          <p:grpSpPr bwMode="auto">
            <a:xfrm>
              <a:off x="2094" y="2606"/>
              <a:ext cx="2" cy="158"/>
              <a:chOff x="2094" y="2606"/>
              <a:chExt cx="2" cy="158"/>
            </a:xfrm>
          </p:grpSpPr>
          <p:sp>
            <p:nvSpPr>
              <p:cNvPr id="7581" name="Rectangle 477"/>
              <p:cNvSpPr>
                <a:spLocks noChangeArrowheads="1"/>
              </p:cNvSpPr>
              <p:nvPr/>
            </p:nvSpPr>
            <p:spPr bwMode="auto">
              <a:xfrm flipH="1">
                <a:off x="2094" y="2606"/>
                <a:ext cx="2" cy="158"/>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582" name="Freeform 478"/>
              <p:cNvSpPr>
                <a:spLocks/>
              </p:cNvSpPr>
              <p:nvPr/>
            </p:nvSpPr>
            <p:spPr bwMode="auto">
              <a:xfrm>
                <a:off x="2094" y="2609"/>
                <a:ext cx="1" cy="4"/>
              </a:xfrm>
              <a:custGeom>
                <a:avLst/>
                <a:gdLst>
                  <a:gd name="T0" fmla="*/ 0 w 1"/>
                  <a:gd name="T1" fmla="*/ 3 h 4"/>
                  <a:gd name="T2" fmla="*/ 0 w 1"/>
                  <a:gd name="T3" fmla="*/ 3 h 4"/>
                  <a:gd name="T4" fmla="*/ 0 w 1"/>
                  <a:gd name="T5" fmla="*/ 0 h 4"/>
                  <a:gd name="T6" fmla="*/ 0 w 1"/>
                  <a:gd name="T7" fmla="*/ 0 h 4"/>
                  <a:gd name="T8" fmla="*/ 0 w 1"/>
                  <a:gd name="T9" fmla="*/ 3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3"/>
                    </a:moveTo>
                    <a:lnTo>
                      <a:pt x="0" y="3"/>
                    </a:lnTo>
                    <a:lnTo>
                      <a:pt x="0" y="0"/>
                    </a:lnTo>
                    <a:lnTo>
                      <a:pt x="0" y="3"/>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83" name="Freeform 479"/>
              <p:cNvSpPr>
                <a:spLocks/>
              </p:cNvSpPr>
              <p:nvPr/>
            </p:nvSpPr>
            <p:spPr bwMode="auto">
              <a:xfrm>
                <a:off x="2094" y="2622"/>
                <a:ext cx="1" cy="2"/>
              </a:xfrm>
              <a:custGeom>
                <a:avLst/>
                <a:gdLst>
                  <a:gd name="T0" fmla="*/ 0 w 1"/>
                  <a:gd name="T1" fmla="*/ 1 h 2"/>
                  <a:gd name="T2" fmla="*/ 0 w 1"/>
                  <a:gd name="T3" fmla="*/ 1 h 2"/>
                  <a:gd name="T4" fmla="*/ 0 w 1"/>
                  <a:gd name="T5" fmla="*/ 0 h 2"/>
                  <a:gd name="T6" fmla="*/ 0 w 1"/>
                  <a:gd name="T7" fmla="*/ 0 h 2"/>
                  <a:gd name="T8" fmla="*/ 0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lnTo>
                      <a:pt x="0" y="1"/>
                    </a:lnTo>
                    <a:lnTo>
                      <a:pt x="0" y="0"/>
                    </a:lnTo>
                    <a:lnTo>
                      <a:pt x="0"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84" name="Freeform 480"/>
              <p:cNvSpPr>
                <a:spLocks/>
              </p:cNvSpPr>
              <p:nvPr/>
            </p:nvSpPr>
            <p:spPr bwMode="auto">
              <a:xfrm>
                <a:off x="2094" y="2636"/>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85" name="Freeform 481"/>
              <p:cNvSpPr>
                <a:spLocks/>
              </p:cNvSpPr>
              <p:nvPr/>
            </p:nvSpPr>
            <p:spPr bwMode="auto">
              <a:xfrm>
                <a:off x="2094" y="2647"/>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86" name="Freeform 482"/>
              <p:cNvSpPr>
                <a:spLocks/>
              </p:cNvSpPr>
              <p:nvPr/>
            </p:nvSpPr>
            <p:spPr bwMode="auto">
              <a:xfrm>
                <a:off x="2094" y="2658"/>
                <a:ext cx="1" cy="2"/>
              </a:xfrm>
              <a:custGeom>
                <a:avLst/>
                <a:gdLst>
                  <a:gd name="T0" fmla="*/ 0 w 1"/>
                  <a:gd name="T1" fmla="*/ 1 h 2"/>
                  <a:gd name="T2" fmla="*/ 0 w 1"/>
                  <a:gd name="T3" fmla="*/ 1 h 2"/>
                  <a:gd name="T4" fmla="*/ 0 w 1"/>
                  <a:gd name="T5" fmla="*/ 0 h 2"/>
                  <a:gd name="T6" fmla="*/ 0 w 1"/>
                  <a:gd name="T7" fmla="*/ 0 h 2"/>
                  <a:gd name="T8" fmla="*/ 0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lnTo>
                      <a:pt x="0" y="1"/>
                    </a:lnTo>
                    <a:lnTo>
                      <a:pt x="0" y="0"/>
                    </a:lnTo>
                    <a:lnTo>
                      <a:pt x="0"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87" name="Freeform 483"/>
              <p:cNvSpPr>
                <a:spLocks/>
              </p:cNvSpPr>
              <p:nvPr/>
            </p:nvSpPr>
            <p:spPr bwMode="auto">
              <a:xfrm>
                <a:off x="2094" y="2671"/>
                <a:ext cx="1" cy="2"/>
              </a:xfrm>
              <a:custGeom>
                <a:avLst/>
                <a:gdLst>
                  <a:gd name="T0" fmla="*/ 0 w 1"/>
                  <a:gd name="T1" fmla="*/ 1 h 2"/>
                  <a:gd name="T2" fmla="*/ 0 w 1"/>
                  <a:gd name="T3" fmla="*/ 1 h 2"/>
                  <a:gd name="T4" fmla="*/ 0 w 1"/>
                  <a:gd name="T5" fmla="*/ 0 h 2"/>
                  <a:gd name="T6" fmla="*/ 0 w 1"/>
                  <a:gd name="T7" fmla="*/ 0 h 2"/>
                  <a:gd name="T8" fmla="*/ 0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lnTo>
                      <a:pt x="0" y="1"/>
                    </a:lnTo>
                    <a:lnTo>
                      <a:pt x="0" y="0"/>
                    </a:lnTo>
                    <a:lnTo>
                      <a:pt x="0"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88" name="Freeform 484"/>
              <p:cNvSpPr>
                <a:spLocks/>
              </p:cNvSpPr>
              <p:nvPr/>
            </p:nvSpPr>
            <p:spPr bwMode="auto">
              <a:xfrm>
                <a:off x="2094" y="2685"/>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89" name="Freeform 485"/>
              <p:cNvSpPr>
                <a:spLocks/>
              </p:cNvSpPr>
              <p:nvPr/>
            </p:nvSpPr>
            <p:spPr bwMode="auto">
              <a:xfrm>
                <a:off x="2094" y="2698"/>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90" name="Freeform 486"/>
              <p:cNvSpPr>
                <a:spLocks/>
              </p:cNvSpPr>
              <p:nvPr/>
            </p:nvSpPr>
            <p:spPr bwMode="auto">
              <a:xfrm>
                <a:off x="2094" y="2709"/>
                <a:ext cx="1" cy="2"/>
              </a:xfrm>
              <a:custGeom>
                <a:avLst/>
                <a:gdLst>
                  <a:gd name="T0" fmla="*/ 0 w 1"/>
                  <a:gd name="T1" fmla="*/ 1 h 2"/>
                  <a:gd name="T2" fmla="*/ 0 w 1"/>
                  <a:gd name="T3" fmla="*/ 1 h 2"/>
                  <a:gd name="T4" fmla="*/ 0 w 1"/>
                  <a:gd name="T5" fmla="*/ 0 h 2"/>
                  <a:gd name="T6" fmla="*/ 0 w 1"/>
                  <a:gd name="T7" fmla="*/ 0 h 2"/>
                  <a:gd name="T8" fmla="*/ 0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lnTo>
                      <a:pt x="0" y="1"/>
                    </a:lnTo>
                    <a:lnTo>
                      <a:pt x="0" y="0"/>
                    </a:lnTo>
                    <a:lnTo>
                      <a:pt x="0"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91" name="Freeform 487"/>
              <p:cNvSpPr>
                <a:spLocks/>
              </p:cNvSpPr>
              <p:nvPr/>
            </p:nvSpPr>
            <p:spPr bwMode="auto">
              <a:xfrm>
                <a:off x="2094" y="2720"/>
                <a:ext cx="1" cy="2"/>
              </a:xfrm>
              <a:custGeom>
                <a:avLst/>
                <a:gdLst>
                  <a:gd name="T0" fmla="*/ 0 w 1"/>
                  <a:gd name="T1" fmla="*/ 1 h 2"/>
                  <a:gd name="T2" fmla="*/ 0 w 1"/>
                  <a:gd name="T3" fmla="*/ 1 h 2"/>
                  <a:gd name="T4" fmla="*/ 0 w 1"/>
                  <a:gd name="T5" fmla="*/ 0 h 2"/>
                  <a:gd name="T6" fmla="*/ 0 w 1"/>
                  <a:gd name="T7" fmla="*/ 0 h 2"/>
                  <a:gd name="T8" fmla="*/ 0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lnTo>
                      <a:pt x="0" y="1"/>
                    </a:lnTo>
                    <a:lnTo>
                      <a:pt x="0" y="0"/>
                    </a:lnTo>
                    <a:lnTo>
                      <a:pt x="0"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92" name="Freeform 488"/>
              <p:cNvSpPr>
                <a:spLocks/>
              </p:cNvSpPr>
              <p:nvPr/>
            </p:nvSpPr>
            <p:spPr bwMode="auto">
              <a:xfrm>
                <a:off x="2094" y="273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93" name="Freeform 489"/>
              <p:cNvSpPr>
                <a:spLocks/>
              </p:cNvSpPr>
              <p:nvPr/>
            </p:nvSpPr>
            <p:spPr bwMode="auto">
              <a:xfrm>
                <a:off x="2094" y="2745"/>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94" name="Freeform 490"/>
              <p:cNvSpPr>
                <a:spLocks/>
              </p:cNvSpPr>
              <p:nvPr/>
            </p:nvSpPr>
            <p:spPr bwMode="auto">
              <a:xfrm>
                <a:off x="2094" y="2756"/>
                <a:ext cx="1" cy="2"/>
              </a:xfrm>
              <a:custGeom>
                <a:avLst/>
                <a:gdLst>
                  <a:gd name="T0" fmla="*/ 0 w 1"/>
                  <a:gd name="T1" fmla="*/ 1 h 2"/>
                  <a:gd name="T2" fmla="*/ 0 w 1"/>
                  <a:gd name="T3" fmla="*/ 1 h 2"/>
                  <a:gd name="T4" fmla="*/ 0 w 1"/>
                  <a:gd name="T5" fmla="*/ 0 h 2"/>
                  <a:gd name="T6" fmla="*/ 0 w 1"/>
                  <a:gd name="T7" fmla="*/ 0 h 2"/>
                  <a:gd name="T8" fmla="*/ 0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lnTo>
                      <a:pt x="0" y="1"/>
                    </a:lnTo>
                    <a:lnTo>
                      <a:pt x="0" y="0"/>
                    </a:lnTo>
                    <a:lnTo>
                      <a:pt x="0"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281" name="Group 491"/>
            <p:cNvGrpSpPr>
              <a:grpSpLocks/>
            </p:cNvGrpSpPr>
            <p:nvPr/>
          </p:nvGrpSpPr>
          <p:grpSpPr bwMode="auto">
            <a:xfrm>
              <a:off x="2113" y="2604"/>
              <a:ext cx="2" cy="156"/>
              <a:chOff x="2113" y="2604"/>
              <a:chExt cx="2" cy="156"/>
            </a:xfrm>
          </p:grpSpPr>
          <p:sp>
            <p:nvSpPr>
              <p:cNvPr id="7567" name="Rectangle 492"/>
              <p:cNvSpPr>
                <a:spLocks noChangeArrowheads="1"/>
              </p:cNvSpPr>
              <p:nvPr/>
            </p:nvSpPr>
            <p:spPr bwMode="auto">
              <a:xfrm flipH="1">
                <a:off x="2113" y="2604"/>
                <a:ext cx="2" cy="156"/>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568" name="Freeform 493"/>
              <p:cNvSpPr>
                <a:spLocks/>
              </p:cNvSpPr>
              <p:nvPr/>
            </p:nvSpPr>
            <p:spPr bwMode="auto">
              <a:xfrm>
                <a:off x="2113" y="2607"/>
                <a:ext cx="1" cy="2"/>
              </a:xfrm>
              <a:custGeom>
                <a:avLst/>
                <a:gdLst>
                  <a:gd name="T0" fmla="*/ 0 w 1"/>
                  <a:gd name="T1" fmla="*/ 1 h 2"/>
                  <a:gd name="T2" fmla="*/ 0 w 1"/>
                  <a:gd name="T3" fmla="*/ 1 h 2"/>
                  <a:gd name="T4" fmla="*/ 0 w 1"/>
                  <a:gd name="T5" fmla="*/ 0 h 2"/>
                  <a:gd name="T6" fmla="*/ 0 w 1"/>
                  <a:gd name="T7" fmla="*/ 0 h 2"/>
                  <a:gd name="T8" fmla="*/ 0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lnTo>
                      <a:pt x="0" y="1"/>
                    </a:lnTo>
                    <a:lnTo>
                      <a:pt x="0" y="0"/>
                    </a:lnTo>
                    <a:lnTo>
                      <a:pt x="0"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69" name="Freeform 494"/>
              <p:cNvSpPr>
                <a:spLocks/>
              </p:cNvSpPr>
              <p:nvPr/>
            </p:nvSpPr>
            <p:spPr bwMode="auto">
              <a:xfrm>
                <a:off x="2113" y="2619"/>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70" name="Freeform 495"/>
              <p:cNvSpPr>
                <a:spLocks/>
              </p:cNvSpPr>
              <p:nvPr/>
            </p:nvSpPr>
            <p:spPr bwMode="auto">
              <a:xfrm>
                <a:off x="2113" y="263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71" name="Freeform 496"/>
              <p:cNvSpPr>
                <a:spLocks/>
              </p:cNvSpPr>
              <p:nvPr/>
            </p:nvSpPr>
            <p:spPr bwMode="auto">
              <a:xfrm>
                <a:off x="2113" y="2643"/>
                <a:ext cx="1" cy="2"/>
              </a:xfrm>
              <a:custGeom>
                <a:avLst/>
                <a:gdLst>
                  <a:gd name="T0" fmla="*/ 0 w 1"/>
                  <a:gd name="T1" fmla="*/ 1 h 2"/>
                  <a:gd name="T2" fmla="*/ 0 w 1"/>
                  <a:gd name="T3" fmla="*/ 1 h 2"/>
                  <a:gd name="T4" fmla="*/ 0 w 1"/>
                  <a:gd name="T5" fmla="*/ 0 h 2"/>
                  <a:gd name="T6" fmla="*/ 0 w 1"/>
                  <a:gd name="T7" fmla="*/ 0 h 2"/>
                  <a:gd name="T8" fmla="*/ 0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lnTo>
                      <a:pt x="0" y="1"/>
                    </a:lnTo>
                    <a:lnTo>
                      <a:pt x="0" y="0"/>
                    </a:lnTo>
                    <a:lnTo>
                      <a:pt x="0"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72" name="Freeform 497"/>
              <p:cNvSpPr>
                <a:spLocks/>
              </p:cNvSpPr>
              <p:nvPr/>
            </p:nvSpPr>
            <p:spPr bwMode="auto">
              <a:xfrm>
                <a:off x="2113" y="2656"/>
                <a:ext cx="1" cy="2"/>
              </a:xfrm>
              <a:custGeom>
                <a:avLst/>
                <a:gdLst>
                  <a:gd name="T0" fmla="*/ 0 w 1"/>
                  <a:gd name="T1" fmla="*/ 1 h 2"/>
                  <a:gd name="T2" fmla="*/ 0 w 1"/>
                  <a:gd name="T3" fmla="*/ 1 h 2"/>
                  <a:gd name="T4" fmla="*/ 0 w 1"/>
                  <a:gd name="T5" fmla="*/ 0 h 2"/>
                  <a:gd name="T6" fmla="*/ 0 w 1"/>
                  <a:gd name="T7" fmla="*/ 0 h 2"/>
                  <a:gd name="T8" fmla="*/ 0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lnTo>
                      <a:pt x="0" y="1"/>
                    </a:lnTo>
                    <a:lnTo>
                      <a:pt x="0" y="0"/>
                    </a:lnTo>
                    <a:lnTo>
                      <a:pt x="0"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73" name="Freeform 498"/>
              <p:cNvSpPr>
                <a:spLocks/>
              </p:cNvSpPr>
              <p:nvPr/>
            </p:nvSpPr>
            <p:spPr bwMode="auto">
              <a:xfrm>
                <a:off x="2113" y="2668"/>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74" name="Freeform 499"/>
              <p:cNvSpPr>
                <a:spLocks/>
              </p:cNvSpPr>
              <p:nvPr/>
            </p:nvSpPr>
            <p:spPr bwMode="auto">
              <a:xfrm>
                <a:off x="2113" y="2681"/>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75" name="Freeform 500"/>
              <p:cNvSpPr>
                <a:spLocks/>
              </p:cNvSpPr>
              <p:nvPr/>
            </p:nvSpPr>
            <p:spPr bwMode="auto">
              <a:xfrm>
                <a:off x="2113" y="269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76" name="Freeform 501"/>
              <p:cNvSpPr>
                <a:spLocks/>
              </p:cNvSpPr>
              <p:nvPr/>
            </p:nvSpPr>
            <p:spPr bwMode="auto">
              <a:xfrm>
                <a:off x="2113" y="2705"/>
                <a:ext cx="1" cy="2"/>
              </a:xfrm>
              <a:custGeom>
                <a:avLst/>
                <a:gdLst>
                  <a:gd name="T0" fmla="*/ 0 w 1"/>
                  <a:gd name="T1" fmla="*/ 1 h 2"/>
                  <a:gd name="T2" fmla="*/ 0 w 1"/>
                  <a:gd name="T3" fmla="*/ 1 h 2"/>
                  <a:gd name="T4" fmla="*/ 0 w 1"/>
                  <a:gd name="T5" fmla="*/ 0 h 2"/>
                  <a:gd name="T6" fmla="*/ 0 w 1"/>
                  <a:gd name="T7" fmla="*/ 0 h 2"/>
                  <a:gd name="T8" fmla="*/ 0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lnTo>
                      <a:pt x="0" y="1"/>
                    </a:lnTo>
                    <a:lnTo>
                      <a:pt x="0" y="0"/>
                    </a:lnTo>
                    <a:lnTo>
                      <a:pt x="0"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77" name="Freeform 502"/>
              <p:cNvSpPr>
                <a:spLocks/>
              </p:cNvSpPr>
              <p:nvPr/>
            </p:nvSpPr>
            <p:spPr bwMode="auto">
              <a:xfrm>
                <a:off x="2113" y="2718"/>
                <a:ext cx="1" cy="2"/>
              </a:xfrm>
              <a:custGeom>
                <a:avLst/>
                <a:gdLst>
                  <a:gd name="T0" fmla="*/ 0 w 1"/>
                  <a:gd name="T1" fmla="*/ 1 h 2"/>
                  <a:gd name="T2" fmla="*/ 0 w 1"/>
                  <a:gd name="T3" fmla="*/ 1 h 2"/>
                  <a:gd name="T4" fmla="*/ 0 w 1"/>
                  <a:gd name="T5" fmla="*/ 0 h 2"/>
                  <a:gd name="T6" fmla="*/ 0 w 1"/>
                  <a:gd name="T7" fmla="*/ 0 h 2"/>
                  <a:gd name="T8" fmla="*/ 0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lnTo>
                      <a:pt x="0" y="1"/>
                    </a:lnTo>
                    <a:lnTo>
                      <a:pt x="0" y="0"/>
                    </a:lnTo>
                    <a:lnTo>
                      <a:pt x="0"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78" name="Freeform 503"/>
              <p:cNvSpPr>
                <a:spLocks/>
              </p:cNvSpPr>
              <p:nvPr/>
            </p:nvSpPr>
            <p:spPr bwMode="auto">
              <a:xfrm>
                <a:off x="2113" y="2730"/>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79" name="Freeform 504"/>
              <p:cNvSpPr>
                <a:spLocks/>
              </p:cNvSpPr>
              <p:nvPr/>
            </p:nvSpPr>
            <p:spPr bwMode="auto">
              <a:xfrm>
                <a:off x="2113" y="2741"/>
                <a:ext cx="1" cy="2"/>
              </a:xfrm>
              <a:custGeom>
                <a:avLst/>
                <a:gdLst>
                  <a:gd name="T0" fmla="*/ 0 w 1"/>
                  <a:gd name="T1" fmla="*/ 1 h 2"/>
                  <a:gd name="T2" fmla="*/ 0 w 1"/>
                  <a:gd name="T3" fmla="*/ 1 h 2"/>
                  <a:gd name="T4" fmla="*/ 0 w 1"/>
                  <a:gd name="T5" fmla="*/ 0 h 2"/>
                  <a:gd name="T6" fmla="*/ 0 w 1"/>
                  <a:gd name="T7" fmla="*/ 0 h 2"/>
                  <a:gd name="T8" fmla="*/ 0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lnTo>
                      <a:pt x="0" y="1"/>
                    </a:lnTo>
                    <a:lnTo>
                      <a:pt x="0" y="0"/>
                    </a:lnTo>
                    <a:lnTo>
                      <a:pt x="0"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80" name="Freeform 505"/>
              <p:cNvSpPr>
                <a:spLocks/>
              </p:cNvSpPr>
              <p:nvPr/>
            </p:nvSpPr>
            <p:spPr bwMode="auto">
              <a:xfrm>
                <a:off x="2113" y="2754"/>
                <a:ext cx="1" cy="2"/>
              </a:xfrm>
              <a:custGeom>
                <a:avLst/>
                <a:gdLst>
                  <a:gd name="T0" fmla="*/ 0 w 1"/>
                  <a:gd name="T1" fmla="*/ 1 h 2"/>
                  <a:gd name="T2" fmla="*/ 0 w 1"/>
                  <a:gd name="T3" fmla="*/ 1 h 2"/>
                  <a:gd name="T4" fmla="*/ 0 w 1"/>
                  <a:gd name="T5" fmla="*/ 0 h 2"/>
                  <a:gd name="T6" fmla="*/ 0 w 1"/>
                  <a:gd name="T7" fmla="*/ 0 h 2"/>
                  <a:gd name="T8" fmla="*/ 0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lnTo>
                      <a:pt x="0" y="1"/>
                    </a:lnTo>
                    <a:lnTo>
                      <a:pt x="0" y="0"/>
                    </a:lnTo>
                    <a:lnTo>
                      <a:pt x="0"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282" name="Group 506"/>
            <p:cNvGrpSpPr>
              <a:grpSpLocks/>
            </p:cNvGrpSpPr>
            <p:nvPr/>
          </p:nvGrpSpPr>
          <p:grpSpPr bwMode="auto">
            <a:xfrm>
              <a:off x="2132" y="2602"/>
              <a:ext cx="3" cy="156"/>
              <a:chOff x="2132" y="2602"/>
              <a:chExt cx="3" cy="156"/>
            </a:xfrm>
          </p:grpSpPr>
          <p:sp>
            <p:nvSpPr>
              <p:cNvPr id="7553" name="Rectangle 507"/>
              <p:cNvSpPr>
                <a:spLocks noChangeArrowheads="1"/>
              </p:cNvSpPr>
              <p:nvPr/>
            </p:nvSpPr>
            <p:spPr bwMode="auto">
              <a:xfrm>
                <a:off x="2134" y="2602"/>
                <a:ext cx="1" cy="156"/>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554" name="Freeform 508"/>
              <p:cNvSpPr>
                <a:spLocks/>
              </p:cNvSpPr>
              <p:nvPr/>
            </p:nvSpPr>
            <p:spPr bwMode="auto">
              <a:xfrm>
                <a:off x="2132" y="2605"/>
                <a:ext cx="3" cy="2"/>
              </a:xfrm>
              <a:custGeom>
                <a:avLst/>
                <a:gdLst>
                  <a:gd name="T0" fmla="*/ 2 w 3"/>
                  <a:gd name="T1" fmla="*/ 1 h 2"/>
                  <a:gd name="T2" fmla="*/ 0 w 3"/>
                  <a:gd name="T3" fmla="*/ 1 h 2"/>
                  <a:gd name="T4" fmla="*/ 0 w 3"/>
                  <a:gd name="T5" fmla="*/ 0 h 2"/>
                  <a:gd name="T6" fmla="*/ 2 w 3"/>
                  <a:gd name="T7" fmla="*/ 0 h 2"/>
                  <a:gd name="T8" fmla="*/ 2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lnTo>
                      <a:pt x="0" y="1"/>
                    </a:lnTo>
                    <a:lnTo>
                      <a:pt x="0" y="0"/>
                    </a:lnTo>
                    <a:lnTo>
                      <a:pt x="2" y="0"/>
                    </a:lnTo>
                    <a:lnTo>
                      <a:pt x="2"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55" name="Freeform 509"/>
              <p:cNvSpPr>
                <a:spLocks/>
              </p:cNvSpPr>
              <p:nvPr/>
            </p:nvSpPr>
            <p:spPr bwMode="auto">
              <a:xfrm>
                <a:off x="2132" y="2617"/>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56" name="Freeform 510"/>
              <p:cNvSpPr>
                <a:spLocks/>
              </p:cNvSpPr>
              <p:nvPr/>
            </p:nvSpPr>
            <p:spPr bwMode="auto">
              <a:xfrm>
                <a:off x="2132" y="2630"/>
                <a:ext cx="3" cy="1"/>
              </a:xfrm>
              <a:custGeom>
                <a:avLst/>
                <a:gdLst>
                  <a:gd name="T0" fmla="*/ 2 w 3"/>
                  <a:gd name="T1" fmla="*/ 0 h 1"/>
                  <a:gd name="T2" fmla="*/ 0 w 3"/>
                  <a:gd name="T3" fmla="*/ 0 h 1"/>
                  <a:gd name="T4" fmla="*/ 0 w 3"/>
                  <a:gd name="T5" fmla="*/ 0 h 1"/>
                  <a:gd name="T6" fmla="*/ 2 w 3"/>
                  <a:gd name="T7" fmla="*/ 0 h 1"/>
                  <a:gd name="T8" fmla="*/ 2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2" y="0"/>
                    </a:moveTo>
                    <a:lnTo>
                      <a:pt x="0" y="0"/>
                    </a:lnTo>
                    <a:lnTo>
                      <a:pt x="2"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57" name="Freeform 511"/>
              <p:cNvSpPr>
                <a:spLocks/>
              </p:cNvSpPr>
              <p:nvPr/>
            </p:nvSpPr>
            <p:spPr bwMode="auto">
              <a:xfrm>
                <a:off x="2132" y="2641"/>
                <a:ext cx="3" cy="4"/>
              </a:xfrm>
              <a:custGeom>
                <a:avLst/>
                <a:gdLst>
                  <a:gd name="T0" fmla="*/ 2 w 3"/>
                  <a:gd name="T1" fmla="*/ 3 h 4"/>
                  <a:gd name="T2" fmla="*/ 0 w 3"/>
                  <a:gd name="T3" fmla="*/ 3 h 4"/>
                  <a:gd name="T4" fmla="*/ 0 w 3"/>
                  <a:gd name="T5" fmla="*/ 0 h 4"/>
                  <a:gd name="T6" fmla="*/ 2 w 3"/>
                  <a:gd name="T7" fmla="*/ 0 h 4"/>
                  <a:gd name="T8" fmla="*/ 2 w 3"/>
                  <a:gd name="T9" fmla="*/ 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3"/>
                    </a:moveTo>
                    <a:lnTo>
                      <a:pt x="0" y="3"/>
                    </a:lnTo>
                    <a:lnTo>
                      <a:pt x="0" y="0"/>
                    </a:lnTo>
                    <a:lnTo>
                      <a:pt x="2" y="0"/>
                    </a:lnTo>
                    <a:lnTo>
                      <a:pt x="2" y="3"/>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58" name="Freeform 512"/>
              <p:cNvSpPr>
                <a:spLocks/>
              </p:cNvSpPr>
              <p:nvPr/>
            </p:nvSpPr>
            <p:spPr bwMode="auto">
              <a:xfrm>
                <a:off x="2132" y="2654"/>
                <a:ext cx="3" cy="2"/>
              </a:xfrm>
              <a:custGeom>
                <a:avLst/>
                <a:gdLst>
                  <a:gd name="T0" fmla="*/ 2 w 3"/>
                  <a:gd name="T1" fmla="*/ 1 h 2"/>
                  <a:gd name="T2" fmla="*/ 0 w 3"/>
                  <a:gd name="T3" fmla="*/ 1 h 2"/>
                  <a:gd name="T4" fmla="*/ 0 w 3"/>
                  <a:gd name="T5" fmla="*/ 0 h 2"/>
                  <a:gd name="T6" fmla="*/ 2 w 3"/>
                  <a:gd name="T7" fmla="*/ 0 h 2"/>
                  <a:gd name="T8" fmla="*/ 2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lnTo>
                      <a:pt x="0" y="1"/>
                    </a:lnTo>
                    <a:lnTo>
                      <a:pt x="0" y="0"/>
                    </a:lnTo>
                    <a:lnTo>
                      <a:pt x="2" y="0"/>
                    </a:lnTo>
                    <a:lnTo>
                      <a:pt x="2"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59" name="Freeform 513"/>
              <p:cNvSpPr>
                <a:spLocks/>
              </p:cNvSpPr>
              <p:nvPr/>
            </p:nvSpPr>
            <p:spPr bwMode="auto">
              <a:xfrm>
                <a:off x="2132" y="2666"/>
                <a:ext cx="1" cy="3"/>
              </a:xfrm>
              <a:custGeom>
                <a:avLst/>
                <a:gdLst>
                  <a:gd name="T0" fmla="*/ 0 w 1"/>
                  <a:gd name="T1" fmla="*/ 2 h 3"/>
                  <a:gd name="T2" fmla="*/ 0 w 1"/>
                  <a:gd name="T3" fmla="*/ 2 h 3"/>
                  <a:gd name="T4" fmla="*/ 0 w 1"/>
                  <a:gd name="T5" fmla="*/ 0 h 3"/>
                  <a:gd name="T6" fmla="*/ 0 w 1"/>
                  <a:gd name="T7" fmla="*/ 0 h 3"/>
                  <a:gd name="T8" fmla="*/ 0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2"/>
                    </a:moveTo>
                    <a:lnTo>
                      <a:pt x="0" y="2"/>
                    </a:lnTo>
                    <a:lnTo>
                      <a:pt x="0" y="0"/>
                    </a:lnTo>
                    <a:lnTo>
                      <a:pt x="0" y="2"/>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60" name="Freeform 514"/>
              <p:cNvSpPr>
                <a:spLocks/>
              </p:cNvSpPr>
              <p:nvPr/>
            </p:nvSpPr>
            <p:spPr bwMode="auto">
              <a:xfrm>
                <a:off x="2132" y="2679"/>
                <a:ext cx="3" cy="1"/>
              </a:xfrm>
              <a:custGeom>
                <a:avLst/>
                <a:gdLst>
                  <a:gd name="T0" fmla="*/ 2 w 3"/>
                  <a:gd name="T1" fmla="*/ 0 h 1"/>
                  <a:gd name="T2" fmla="*/ 0 w 3"/>
                  <a:gd name="T3" fmla="*/ 0 h 1"/>
                  <a:gd name="T4" fmla="*/ 0 w 3"/>
                  <a:gd name="T5" fmla="*/ 0 h 1"/>
                  <a:gd name="T6" fmla="*/ 2 w 3"/>
                  <a:gd name="T7" fmla="*/ 0 h 1"/>
                  <a:gd name="T8" fmla="*/ 2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2" y="0"/>
                    </a:moveTo>
                    <a:lnTo>
                      <a:pt x="0" y="0"/>
                    </a:lnTo>
                    <a:lnTo>
                      <a:pt x="2"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61" name="Freeform 515"/>
              <p:cNvSpPr>
                <a:spLocks/>
              </p:cNvSpPr>
              <p:nvPr/>
            </p:nvSpPr>
            <p:spPr bwMode="auto">
              <a:xfrm>
                <a:off x="2132" y="2692"/>
                <a:ext cx="3" cy="2"/>
              </a:xfrm>
              <a:custGeom>
                <a:avLst/>
                <a:gdLst>
                  <a:gd name="T0" fmla="*/ 2 w 3"/>
                  <a:gd name="T1" fmla="*/ 1 h 2"/>
                  <a:gd name="T2" fmla="*/ 0 w 3"/>
                  <a:gd name="T3" fmla="*/ 1 h 2"/>
                  <a:gd name="T4" fmla="*/ 0 w 3"/>
                  <a:gd name="T5" fmla="*/ 0 h 2"/>
                  <a:gd name="T6" fmla="*/ 2 w 3"/>
                  <a:gd name="T7" fmla="*/ 0 h 2"/>
                  <a:gd name="T8" fmla="*/ 2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lnTo>
                      <a:pt x="0" y="1"/>
                    </a:lnTo>
                    <a:lnTo>
                      <a:pt x="0" y="0"/>
                    </a:lnTo>
                    <a:lnTo>
                      <a:pt x="2" y="0"/>
                    </a:lnTo>
                    <a:lnTo>
                      <a:pt x="2"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62" name="Freeform 516"/>
              <p:cNvSpPr>
                <a:spLocks/>
              </p:cNvSpPr>
              <p:nvPr/>
            </p:nvSpPr>
            <p:spPr bwMode="auto">
              <a:xfrm>
                <a:off x="2132" y="2703"/>
                <a:ext cx="3" cy="2"/>
              </a:xfrm>
              <a:custGeom>
                <a:avLst/>
                <a:gdLst>
                  <a:gd name="T0" fmla="*/ 2 w 3"/>
                  <a:gd name="T1" fmla="*/ 1 h 2"/>
                  <a:gd name="T2" fmla="*/ 0 w 3"/>
                  <a:gd name="T3" fmla="*/ 1 h 2"/>
                  <a:gd name="T4" fmla="*/ 0 w 3"/>
                  <a:gd name="T5" fmla="*/ 0 h 2"/>
                  <a:gd name="T6" fmla="*/ 2 w 3"/>
                  <a:gd name="T7" fmla="*/ 0 h 2"/>
                  <a:gd name="T8" fmla="*/ 2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lnTo>
                      <a:pt x="0" y="1"/>
                    </a:lnTo>
                    <a:lnTo>
                      <a:pt x="0" y="0"/>
                    </a:lnTo>
                    <a:lnTo>
                      <a:pt x="2" y="0"/>
                    </a:lnTo>
                    <a:lnTo>
                      <a:pt x="2"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63" name="Freeform 517"/>
              <p:cNvSpPr>
                <a:spLocks/>
              </p:cNvSpPr>
              <p:nvPr/>
            </p:nvSpPr>
            <p:spPr bwMode="auto">
              <a:xfrm>
                <a:off x="2132" y="2717"/>
                <a:ext cx="3" cy="1"/>
              </a:xfrm>
              <a:custGeom>
                <a:avLst/>
                <a:gdLst>
                  <a:gd name="T0" fmla="*/ 2 w 3"/>
                  <a:gd name="T1" fmla="*/ 0 h 1"/>
                  <a:gd name="T2" fmla="*/ 0 w 3"/>
                  <a:gd name="T3" fmla="*/ 0 h 1"/>
                  <a:gd name="T4" fmla="*/ 0 w 3"/>
                  <a:gd name="T5" fmla="*/ 0 h 1"/>
                  <a:gd name="T6" fmla="*/ 2 w 3"/>
                  <a:gd name="T7" fmla="*/ 0 h 1"/>
                  <a:gd name="T8" fmla="*/ 2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2" y="0"/>
                    </a:moveTo>
                    <a:lnTo>
                      <a:pt x="0" y="0"/>
                    </a:lnTo>
                    <a:lnTo>
                      <a:pt x="2"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64" name="Freeform 518"/>
              <p:cNvSpPr>
                <a:spLocks/>
              </p:cNvSpPr>
              <p:nvPr/>
            </p:nvSpPr>
            <p:spPr bwMode="auto">
              <a:xfrm>
                <a:off x="2132" y="2728"/>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65" name="Freeform 519"/>
              <p:cNvSpPr>
                <a:spLocks/>
              </p:cNvSpPr>
              <p:nvPr/>
            </p:nvSpPr>
            <p:spPr bwMode="auto">
              <a:xfrm>
                <a:off x="2132" y="2739"/>
                <a:ext cx="1" cy="2"/>
              </a:xfrm>
              <a:custGeom>
                <a:avLst/>
                <a:gdLst>
                  <a:gd name="T0" fmla="*/ 0 w 1"/>
                  <a:gd name="T1" fmla="*/ 1 h 2"/>
                  <a:gd name="T2" fmla="*/ 0 w 1"/>
                  <a:gd name="T3" fmla="*/ 1 h 2"/>
                  <a:gd name="T4" fmla="*/ 0 w 1"/>
                  <a:gd name="T5" fmla="*/ 0 h 2"/>
                  <a:gd name="T6" fmla="*/ 0 w 1"/>
                  <a:gd name="T7" fmla="*/ 0 h 2"/>
                  <a:gd name="T8" fmla="*/ 0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lnTo>
                      <a:pt x="0" y="1"/>
                    </a:lnTo>
                    <a:lnTo>
                      <a:pt x="0" y="0"/>
                    </a:lnTo>
                    <a:lnTo>
                      <a:pt x="0"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66" name="Freeform 520"/>
              <p:cNvSpPr>
                <a:spLocks/>
              </p:cNvSpPr>
              <p:nvPr/>
            </p:nvSpPr>
            <p:spPr bwMode="auto">
              <a:xfrm>
                <a:off x="2132" y="2752"/>
                <a:ext cx="1" cy="2"/>
              </a:xfrm>
              <a:custGeom>
                <a:avLst/>
                <a:gdLst>
                  <a:gd name="T0" fmla="*/ 0 w 1"/>
                  <a:gd name="T1" fmla="*/ 1 h 2"/>
                  <a:gd name="T2" fmla="*/ 0 w 1"/>
                  <a:gd name="T3" fmla="*/ 1 h 2"/>
                  <a:gd name="T4" fmla="*/ 0 w 1"/>
                  <a:gd name="T5" fmla="*/ 0 h 2"/>
                  <a:gd name="T6" fmla="*/ 0 w 1"/>
                  <a:gd name="T7" fmla="*/ 0 h 2"/>
                  <a:gd name="T8" fmla="*/ 0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lnTo>
                      <a:pt x="0" y="1"/>
                    </a:lnTo>
                    <a:lnTo>
                      <a:pt x="0" y="0"/>
                    </a:lnTo>
                    <a:lnTo>
                      <a:pt x="0"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283" name="Group 521"/>
            <p:cNvGrpSpPr>
              <a:grpSpLocks/>
            </p:cNvGrpSpPr>
            <p:nvPr/>
          </p:nvGrpSpPr>
          <p:grpSpPr bwMode="auto">
            <a:xfrm>
              <a:off x="2150" y="2602"/>
              <a:ext cx="4" cy="156"/>
              <a:chOff x="2150" y="2602"/>
              <a:chExt cx="4" cy="156"/>
            </a:xfrm>
          </p:grpSpPr>
          <p:sp>
            <p:nvSpPr>
              <p:cNvPr id="7539" name="Rectangle 522"/>
              <p:cNvSpPr>
                <a:spLocks noChangeArrowheads="1"/>
              </p:cNvSpPr>
              <p:nvPr/>
            </p:nvSpPr>
            <p:spPr bwMode="auto">
              <a:xfrm flipH="1">
                <a:off x="2152" y="2602"/>
                <a:ext cx="1" cy="156"/>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540" name="Freeform 523"/>
              <p:cNvSpPr>
                <a:spLocks/>
              </p:cNvSpPr>
              <p:nvPr/>
            </p:nvSpPr>
            <p:spPr bwMode="auto">
              <a:xfrm>
                <a:off x="2150" y="2605"/>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41" name="Freeform 524"/>
              <p:cNvSpPr>
                <a:spLocks/>
              </p:cNvSpPr>
              <p:nvPr/>
            </p:nvSpPr>
            <p:spPr bwMode="auto">
              <a:xfrm>
                <a:off x="2150" y="2617"/>
                <a:ext cx="2" cy="1"/>
              </a:xfrm>
              <a:custGeom>
                <a:avLst/>
                <a:gdLst>
                  <a:gd name="T0" fmla="*/ 1 w 2"/>
                  <a:gd name="T1" fmla="*/ 0 h 1"/>
                  <a:gd name="T2" fmla="*/ 0 w 2"/>
                  <a:gd name="T3" fmla="*/ 0 h 1"/>
                  <a:gd name="T4" fmla="*/ 0 w 2"/>
                  <a:gd name="T5" fmla="*/ 0 h 1"/>
                  <a:gd name="T6" fmla="*/ 1 w 2"/>
                  <a:gd name="T7" fmla="*/ 0 h 1"/>
                  <a:gd name="T8" fmla="*/ 1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lnTo>
                      <a:pt x="0" y="0"/>
                    </a:lnTo>
                    <a:lnTo>
                      <a:pt x="1"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42" name="Freeform 525"/>
              <p:cNvSpPr>
                <a:spLocks/>
              </p:cNvSpPr>
              <p:nvPr/>
            </p:nvSpPr>
            <p:spPr bwMode="auto">
              <a:xfrm>
                <a:off x="2150" y="2630"/>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43" name="Freeform 526"/>
              <p:cNvSpPr>
                <a:spLocks/>
              </p:cNvSpPr>
              <p:nvPr/>
            </p:nvSpPr>
            <p:spPr bwMode="auto">
              <a:xfrm>
                <a:off x="2150" y="2641"/>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44" name="Freeform 527"/>
              <p:cNvSpPr>
                <a:spLocks/>
              </p:cNvSpPr>
              <p:nvPr/>
            </p:nvSpPr>
            <p:spPr bwMode="auto">
              <a:xfrm>
                <a:off x="2150" y="2653"/>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45" name="Freeform 528"/>
              <p:cNvSpPr>
                <a:spLocks/>
              </p:cNvSpPr>
              <p:nvPr/>
            </p:nvSpPr>
            <p:spPr bwMode="auto">
              <a:xfrm>
                <a:off x="2150" y="2666"/>
                <a:ext cx="2" cy="1"/>
              </a:xfrm>
              <a:custGeom>
                <a:avLst/>
                <a:gdLst>
                  <a:gd name="T0" fmla="*/ 1 w 2"/>
                  <a:gd name="T1" fmla="*/ 0 h 1"/>
                  <a:gd name="T2" fmla="*/ 0 w 2"/>
                  <a:gd name="T3" fmla="*/ 0 h 1"/>
                  <a:gd name="T4" fmla="*/ 0 w 2"/>
                  <a:gd name="T5" fmla="*/ 0 h 1"/>
                  <a:gd name="T6" fmla="*/ 1 w 2"/>
                  <a:gd name="T7" fmla="*/ 0 h 1"/>
                  <a:gd name="T8" fmla="*/ 1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lnTo>
                      <a:pt x="0" y="0"/>
                    </a:lnTo>
                    <a:lnTo>
                      <a:pt x="1"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46" name="Freeform 529"/>
              <p:cNvSpPr>
                <a:spLocks/>
              </p:cNvSpPr>
              <p:nvPr/>
            </p:nvSpPr>
            <p:spPr bwMode="auto">
              <a:xfrm>
                <a:off x="2150" y="2679"/>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47" name="Freeform 530"/>
              <p:cNvSpPr>
                <a:spLocks/>
              </p:cNvSpPr>
              <p:nvPr/>
            </p:nvSpPr>
            <p:spPr bwMode="auto">
              <a:xfrm>
                <a:off x="2150" y="2692"/>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48" name="Freeform 531"/>
              <p:cNvSpPr>
                <a:spLocks/>
              </p:cNvSpPr>
              <p:nvPr/>
            </p:nvSpPr>
            <p:spPr bwMode="auto">
              <a:xfrm>
                <a:off x="2150" y="2703"/>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49" name="Freeform 532"/>
              <p:cNvSpPr>
                <a:spLocks/>
              </p:cNvSpPr>
              <p:nvPr/>
            </p:nvSpPr>
            <p:spPr bwMode="auto">
              <a:xfrm>
                <a:off x="2150" y="2715"/>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50" name="Freeform 533"/>
              <p:cNvSpPr>
                <a:spLocks/>
              </p:cNvSpPr>
              <p:nvPr/>
            </p:nvSpPr>
            <p:spPr bwMode="auto">
              <a:xfrm>
                <a:off x="2150" y="2728"/>
                <a:ext cx="2" cy="1"/>
              </a:xfrm>
              <a:custGeom>
                <a:avLst/>
                <a:gdLst>
                  <a:gd name="T0" fmla="*/ 1 w 2"/>
                  <a:gd name="T1" fmla="*/ 0 h 1"/>
                  <a:gd name="T2" fmla="*/ 0 w 2"/>
                  <a:gd name="T3" fmla="*/ 0 h 1"/>
                  <a:gd name="T4" fmla="*/ 0 w 2"/>
                  <a:gd name="T5" fmla="*/ 0 h 1"/>
                  <a:gd name="T6" fmla="*/ 1 w 2"/>
                  <a:gd name="T7" fmla="*/ 0 h 1"/>
                  <a:gd name="T8" fmla="*/ 1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lnTo>
                      <a:pt x="0" y="0"/>
                    </a:lnTo>
                    <a:lnTo>
                      <a:pt x="1"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51" name="Freeform 534"/>
              <p:cNvSpPr>
                <a:spLocks/>
              </p:cNvSpPr>
              <p:nvPr/>
            </p:nvSpPr>
            <p:spPr bwMode="auto">
              <a:xfrm>
                <a:off x="2150" y="2739"/>
                <a:ext cx="2" cy="2"/>
              </a:xfrm>
              <a:custGeom>
                <a:avLst/>
                <a:gdLst>
                  <a:gd name="T0" fmla="*/ 1 w 2"/>
                  <a:gd name="T1" fmla="*/ 1 h 2"/>
                  <a:gd name="T2" fmla="*/ 0 w 2"/>
                  <a:gd name="T3" fmla="*/ 1 h 2"/>
                  <a:gd name="T4" fmla="*/ 0 w 2"/>
                  <a:gd name="T5" fmla="*/ 0 h 2"/>
                  <a:gd name="T6" fmla="*/ 1 w 2"/>
                  <a:gd name="T7" fmla="*/ 0 h 2"/>
                  <a:gd name="T8" fmla="*/ 1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lnTo>
                      <a:pt x="0" y="1"/>
                    </a:lnTo>
                    <a:lnTo>
                      <a:pt x="0" y="0"/>
                    </a:lnTo>
                    <a:lnTo>
                      <a:pt x="1" y="0"/>
                    </a:lnTo>
                    <a:lnTo>
                      <a:pt x="1"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52" name="Freeform 535"/>
              <p:cNvSpPr>
                <a:spLocks/>
              </p:cNvSpPr>
              <p:nvPr/>
            </p:nvSpPr>
            <p:spPr bwMode="auto">
              <a:xfrm>
                <a:off x="2150" y="2751"/>
                <a:ext cx="2" cy="1"/>
              </a:xfrm>
              <a:custGeom>
                <a:avLst/>
                <a:gdLst>
                  <a:gd name="T0" fmla="*/ 1 w 2"/>
                  <a:gd name="T1" fmla="*/ 0 h 1"/>
                  <a:gd name="T2" fmla="*/ 0 w 2"/>
                  <a:gd name="T3" fmla="*/ 0 h 1"/>
                  <a:gd name="T4" fmla="*/ 0 w 2"/>
                  <a:gd name="T5" fmla="*/ 0 h 1"/>
                  <a:gd name="T6" fmla="*/ 1 w 2"/>
                  <a:gd name="T7" fmla="*/ 0 h 1"/>
                  <a:gd name="T8" fmla="*/ 1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lnTo>
                      <a:pt x="0" y="0"/>
                    </a:lnTo>
                    <a:lnTo>
                      <a:pt x="1"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284" name="Group 536"/>
            <p:cNvGrpSpPr>
              <a:grpSpLocks/>
            </p:cNvGrpSpPr>
            <p:nvPr/>
          </p:nvGrpSpPr>
          <p:grpSpPr bwMode="auto">
            <a:xfrm>
              <a:off x="2169" y="2598"/>
              <a:ext cx="4" cy="156"/>
              <a:chOff x="2169" y="2598"/>
              <a:chExt cx="4" cy="156"/>
            </a:xfrm>
          </p:grpSpPr>
          <p:sp>
            <p:nvSpPr>
              <p:cNvPr id="7525" name="Rectangle 537"/>
              <p:cNvSpPr>
                <a:spLocks noChangeArrowheads="1"/>
              </p:cNvSpPr>
              <p:nvPr/>
            </p:nvSpPr>
            <p:spPr bwMode="auto">
              <a:xfrm flipH="1">
                <a:off x="2169" y="2598"/>
                <a:ext cx="3" cy="156"/>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526" name="Freeform 538"/>
              <p:cNvSpPr>
                <a:spLocks/>
              </p:cNvSpPr>
              <p:nvPr/>
            </p:nvSpPr>
            <p:spPr bwMode="auto">
              <a:xfrm>
                <a:off x="2169" y="2602"/>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27" name="Freeform 539"/>
              <p:cNvSpPr>
                <a:spLocks/>
              </p:cNvSpPr>
              <p:nvPr/>
            </p:nvSpPr>
            <p:spPr bwMode="auto">
              <a:xfrm>
                <a:off x="2169" y="2613"/>
                <a:ext cx="4" cy="3"/>
              </a:xfrm>
              <a:custGeom>
                <a:avLst/>
                <a:gdLst>
                  <a:gd name="T0" fmla="*/ 3 w 4"/>
                  <a:gd name="T1" fmla="*/ 2 h 3"/>
                  <a:gd name="T2" fmla="*/ 0 w 4"/>
                  <a:gd name="T3" fmla="*/ 2 h 3"/>
                  <a:gd name="T4" fmla="*/ 0 w 4"/>
                  <a:gd name="T5" fmla="*/ 0 h 3"/>
                  <a:gd name="T6" fmla="*/ 3 w 4"/>
                  <a:gd name="T7" fmla="*/ 0 h 3"/>
                  <a:gd name="T8" fmla="*/ 3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2"/>
                    </a:moveTo>
                    <a:lnTo>
                      <a:pt x="0" y="2"/>
                    </a:lnTo>
                    <a:lnTo>
                      <a:pt x="0" y="0"/>
                    </a:lnTo>
                    <a:lnTo>
                      <a:pt x="3" y="0"/>
                    </a:lnTo>
                    <a:lnTo>
                      <a:pt x="3" y="2"/>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28" name="Freeform 540"/>
              <p:cNvSpPr>
                <a:spLocks/>
              </p:cNvSpPr>
              <p:nvPr/>
            </p:nvSpPr>
            <p:spPr bwMode="auto">
              <a:xfrm>
                <a:off x="2169" y="2626"/>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29" name="Freeform 541"/>
              <p:cNvSpPr>
                <a:spLocks/>
              </p:cNvSpPr>
              <p:nvPr/>
            </p:nvSpPr>
            <p:spPr bwMode="auto">
              <a:xfrm>
                <a:off x="2169" y="2639"/>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30" name="Freeform 542"/>
              <p:cNvSpPr>
                <a:spLocks/>
              </p:cNvSpPr>
              <p:nvPr/>
            </p:nvSpPr>
            <p:spPr bwMode="auto">
              <a:xfrm>
                <a:off x="2169" y="2651"/>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31" name="Freeform 543"/>
              <p:cNvSpPr>
                <a:spLocks/>
              </p:cNvSpPr>
              <p:nvPr/>
            </p:nvSpPr>
            <p:spPr bwMode="auto">
              <a:xfrm>
                <a:off x="2169" y="2664"/>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32" name="Freeform 544"/>
              <p:cNvSpPr>
                <a:spLocks/>
              </p:cNvSpPr>
              <p:nvPr/>
            </p:nvSpPr>
            <p:spPr bwMode="auto">
              <a:xfrm>
                <a:off x="2169" y="2675"/>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33" name="Freeform 545"/>
              <p:cNvSpPr>
                <a:spLocks/>
              </p:cNvSpPr>
              <p:nvPr/>
            </p:nvSpPr>
            <p:spPr bwMode="auto">
              <a:xfrm>
                <a:off x="2169" y="2688"/>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34" name="Freeform 546"/>
              <p:cNvSpPr>
                <a:spLocks/>
              </p:cNvSpPr>
              <p:nvPr/>
            </p:nvSpPr>
            <p:spPr bwMode="auto">
              <a:xfrm>
                <a:off x="2169" y="2700"/>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35" name="Freeform 547"/>
              <p:cNvSpPr>
                <a:spLocks/>
              </p:cNvSpPr>
              <p:nvPr/>
            </p:nvSpPr>
            <p:spPr bwMode="auto">
              <a:xfrm>
                <a:off x="2169" y="2713"/>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36" name="Freeform 548"/>
              <p:cNvSpPr>
                <a:spLocks/>
              </p:cNvSpPr>
              <p:nvPr/>
            </p:nvSpPr>
            <p:spPr bwMode="auto">
              <a:xfrm>
                <a:off x="2169" y="2724"/>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37" name="Freeform 549"/>
              <p:cNvSpPr>
                <a:spLocks/>
              </p:cNvSpPr>
              <p:nvPr/>
            </p:nvSpPr>
            <p:spPr bwMode="auto">
              <a:xfrm>
                <a:off x="2169" y="2735"/>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38" name="Freeform 550"/>
              <p:cNvSpPr>
                <a:spLocks/>
              </p:cNvSpPr>
              <p:nvPr/>
            </p:nvSpPr>
            <p:spPr bwMode="auto">
              <a:xfrm>
                <a:off x="2169" y="2749"/>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285" name="Group 551"/>
            <p:cNvGrpSpPr>
              <a:grpSpLocks/>
            </p:cNvGrpSpPr>
            <p:nvPr/>
          </p:nvGrpSpPr>
          <p:grpSpPr bwMode="auto">
            <a:xfrm>
              <a:off x="2186" y="2596"/>
              <a:ext cx="4" cy="153"/>
              <a:chOff x="2186" y="2596"/>
              <a:chExt cx="4" cy="153"/>
            </a:xfrm>
          </p:grpSpPr>
          <p:sp>
            <p:nvSpPr>
              <p:cNvPr id="7511" name="Rectangle 552"/>
              <p:cNvSpPr>
                <a:spLocks noChangeArrowheads="1"/>
              </p:cNvSpPr>
              <p:nvPr/>
            </p:nvSpPr>
            <p:spPr bwMode="auto">
              <a:xfrm flipH="1">
                <a:off x="2186" y="2596"/>
                <a:ext cx="3" cy="153"/>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512" name="Freeform 553"/>
              <p:cNvSpPr>
                <a:spLocks/>
              </p:cNvSpPr>
              <p:nvPr/>
            </p:nvSpPr>
            <p:spPr bwMode="auto">
              <a:xfrm>
                <a:off x="2186" y="2600"/>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13" name="Freeform 554"/>
              <p:cNvSpPr>
                <a:spLocks/>
              </p:cNvSpPr>
              <p:nvPr/>
            </p:nvSpPr>
            <p:spPr bwMode="auto">
              <a:xfrm>
                <a:off x="2186" y="2611"/>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14" name="Freeform 555"/>
              <p:cNvSpPr>
                <a:spLocks/>
              </p:cNvSpPr>
              <p:nvPr/>
            </p:nvSpPr>
            <p:spPr bwMode="auto">
              <a:xfrm>
                <a:off x="2186" y="2624"/>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15" name="Freeform 556"/>
              <p:cNvSpPr>
                <a:spLocks/>
              </p:cNvSpPr>
              <p:nvPr/>
            </p:nvSpPr>
            <p:spPr bwMode="auto">
              <a:xfrm>
                <a:off x="2186" y="2636"/>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16" name="Freeform 557"/>
              <p:cNvSpPr>
                <a:spLocks/>
              </p:cNvSpPr>
              <p:nvPr/>
            </p:nvSpPr>
            <p:spPr bwMode="auto">
              <a:xfrm>
                <a:off x="2186" y="2647"/>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17" name="Freeform 558"/>
              <p:cNvSpPr>
                <a:spLocks/>
              </p:cNvSpPr>
              <p:nvPr/>
            </p:nvSpPr>
            <p:spPr bwMode="auto">
              <a:xfrm>
                <a:off x="2186" y="2660"/>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18" name="Freeform 559"/>
              <p:cNvSpPr>
                <a:spLocks/>
              </p:cNvSpPr>
              <p:nvPr/>
            </p:nvSpPr>
            <p:spPr bwMode="auto">
              <a:xfrm>
                <a:off x="2186" y="2671"/>
                <a:ext cx="4" cy="4"/>
              </a:xfrm>
              <a:custGeom>
                <a:avLst/>
                <a:gdLst>
                  <a:gd name="T0" fmla="*/ 3 w 4"/>
                  <a:gd name="T1" fmla="*/ 3 h 4"/>
                  <a:gd name="T2" fmla="*/ 0 w 4"/>
                  <a:gd name="T3" fmla="*/ 3 h 4"/>
                  <a:gd name="T4" fmla="*/ 0 w 4"/>
                  <a:gd name="T5" fmla="*/ 0 h 4"/>
                  <a:gd name="T6" fmla="*/ 3 w 4"/>
                  <a:gd name="T7" fmla="*/ 0 h 4"/>
                  <a:gd name="T8" fmla="*/ 3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3"/>
                    </a:moveTo>
                    <a:lnTo>
                      <a:pt x="0" y="3"/>
                    </a:lnTo>
                    <a:lnTo>
                      <a:pt x="0" y="0"/>
                    </a:lnTo>
                    <a:lnTo>
                      <a:pt x="3" y="0"/>
                    </a:lnTo>
                    <a:lnTo>
                      <a:pt x="3" y="3"/>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19" name="Freeform 560"/>
              <p:cNvSpPr>
                <a:spLocks/>
              </p:cNvSpPr>
              <p:nvPr/>
            </p:nvSpPr>
            <p:spPr bwMode="auto">
              <a:xfrm>
                <a:off x="2186" y="2685"/>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20" name="Freeform 561"/>
              <p:cNvSpPr>
                <a:spLocks/>
              </p:cNvSpPr>
              <p:nvPr/>
            </p:nvSpPr>
            <p:spPr bwMode="auto">
              <a:xfrm>
                <a:off x="2186" y="2696"/>
                <a:ext cx="4" cy="3"/>
              </a:xfrm>
              <a:custGeom>
                <a:avLst/>
                <a:gdLst>
                  <a:gd name="T0" fmla="*/ 3 w 4"/>
                  <a:gd name="T1" fmla="*/ 2 h 3"/>
                  <a:gd name="T2" fmla="*/ 0 w 4"/>
                  <a:gd name="T3" fmla="*/ 2 h 3"/>
                  <a:gd name="T4" fmla="*/ 0 w 4"/>
                  <a:gd name="T5" fmla="*/ 0 h 3"/>
                  <a:gd name="T6" fmla="*/ 3 w 4"/>
                  <a:gd name="T7" fmla="*/ 0 h 3"/>
                  <a:gd name="T8" fmla="*/ 3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2"/>
                    </a:moveTo>
                    <a:lnTo>
                      <a:pt x="0" y="2"/>
                    </a:lnTo>
                    <a:lnTo>
                      <a:pt x="0" y="0"/>
                    </a:lnTo>
                    <a:lnTo>
                      <a:pt x="3" y="0"/>
                    </a:lnTo>
                    <a:lnTo>
                      <a:pt x="3" y="2"/>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21" name="Freeform 562"/>
              <p:cNvSpPr>
                <a:spLocks/>
              </p:cNvSpPr>
              <p:nvPr/>
            </p:nvSpPr>
            <p:spPr bwMode="auto">
              <a:xfrm>
                <a:off x="2186" y="2707"/>
                <a:ext cx="4" cy="4"/>
              </a:xfrm>
              <a:custGeom>
                <a:avLst/>
                <a:gdLst>
                  <a:gd name="T0" fmla="*/ 3 w 4"/>
                  <a:gd name="T1" fmla="*/ 3 h 4"/>
                  <a:gd name="T2" fmla="*/ 0 w 4"/>
                  <a:gd name="T3" fmla="*/ 3 h 4"/>
                  <a:gd name="T4" fmla="*/ 0 w 4"/>
                  <a:gd name="T5" fmla="*/ 0 h 4"/>
                  <a:gd name="T6" fmla="*/ 3 w 4"/>
                  <a:gd name="T7" fmla="*/ 0 h 4"/>
                  <a:gd name="T8" fmla="*/ 3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3"/>
                    </a:moveTo>
                    <a:lnTo>
                      <a:pt x="0" y="3"/>
                    </a:lnTo>
                    <a:lnTo>
                      <a:pt x="0" y="0"/>
                    </a:lnTo>
                    <a:lnTo>
                      <a:pt x="3" y="0"/>
                    </a:lnTo>
                    <a:lnTo>
                      <a:pt x="3" y="3"/>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22" name="Freeform 563"/>
              <p:cNvSpPr>
                <a:spLocks/>
              </p:cNvSpPr>
              <p:nvPr/>
            </p:nvSpPr>
            <p:spPr bwMode="auto">
              <a:xfrm>
                <a:off x="2186" y="2720"/>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23" name="Freeform 564"/>
              <p:cNvSpPr>
                <a:spLocks/>
              </p:cNvSpPr>
              <p:nvPr/>
            </p:nvSpPr>
            <p:spPr bwMode="auto">
              <a:xfrm>
                <a:off x="2186" y="2732"/>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24" name="Freeform 565"/>
              <p:cNvSpPr>
                <a:spLocks/>
              </p:cNvSpPr>
              <p:nvPr/>
            </p:nvSpPr>
            <p:spPr bwMode="auto">
              <a:xfrm>
                <a:off x="2186" y="2743"/>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286" name="Group 566"/>
            <p:cNvGrpSpPr>
              <a:grpSpLocks/>
            </p:cNvGrpSpPr>
            <p:nvPr/>
          </p:nvGrpSpPr>
          <p:grpSpPr bwMode="auto">
            <a:xfrm>
              <a:off x="2201" y="2596"/>
              <a:ext cx="6" cy="151"/>
              <a:chOff x="2201" y="2596"/>
              <a:chExt cx="6" cy="151"/>
            </a:xfrm>
          </p:grpSpPr>
          <p:sp>
            <p:nvSpPr>
              <p:cNvPr id="7497" name="Rectangle 567"/>
              <p:cNvSpPr>
                <a:spLocks noChangeArrowheads="1"/>
              </p:cNvSpPr>
              <p:nvPr/>
            </p:nvSpPr>
            <p:spPr bwMode="auto">
              <a:xfrm flipH="1">
                <a:off x="2203" y="2596"/>
                <a:ext cx="3" cy="151"/>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98" name="Freeform 568"/>
              <p:cNvSpPr>
                <a:spLocks/>
              </p:cNvSpPr>
              <p:nvPr/>
            </p:nvSpPr>
            <p:spPr bwMode="auto">
              <a:xfrm>
                <a:off x="2203" y="2600"/>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499" name="Freeform 569"/>
              <p:cNvSpPr>
                <a:spLocks/>
              </p:cNvSpPr>
              <p:nvPr/>
            </p:nvSpPr>
            <p:spPr bwMode="auto">
              <a:xfrm>
                <a:off x="2201" y="2611"/>
                <a:ext cx="6" cy="2"/>
              </a:xfrm>
              <a:custGeom>
                <a:avLst/>
                <a:gdLst>
                  <a:gd name="T0" fmla="*/ 5 w 6"/>
                  <a:gd name="T1" fmla="*/ 1 h 2"/>
                  <a:gd name="T2" fmla="*/ 0 w 6"/>
                  <a:gd name="T3" fmla="*/ 1 h 2"/>
                  <a:gd name="T4" fmla="*/ 0 w 6"/>
                  <a:gd name="T5" fmla="*/ 0 h 2"/>
                  <a:gd name="T6" fmla="*/ 5 w 6"/>
                  <a:gd name="T7" fmla="*/ 0 h 2"/>
                  <a:gd name="T8" fmla="*/ 5 w 6"/>
                  <a:gd name="T9" fmla="*/ 1 h 2"/>
                  <a:gd name="T10" fmla="*/ 0 60000 65536"/>
                  <a:gd name="T11" fmla="*/ 0 60000 65536"/>
                  <a:gd name="T12" fmla="*/ 0 60000 65536"/>
                  <a:gd name="T13" fmla="*/ 0 60000 65536"/>
                  <a:gd name="T14" fmla="*/ 0 60000 65536"/>
                  <a:gd name="T15" fmla="*/ 0 w 6"/>
                  <a:gd name="T16" fmla="*/ 0 h 2"/>
                  <a:gd name="T17" fmla="*/ 6 w 6"/>
                  <a:gd name="T18" fmla="*/ 2 h 2"/>
                </a:gdLst>
                <a:ahLst/>
                <a:cxnLst>
                  <a:cxn ang="T10">
                    <a:pos x="T0" y="T1"/>
                  </a:cxn>
                  <a:cxn ang="T11">
                    <a:pos x="T2" y="T3"/>
                  </a:cxn>
                  <a:cxn ang="T12">
                    <a:pos x="T4" y="T5"/>
                  </a:cxn>
                  <a:cxn ang="T13">
                    <a:pos x="T6" y="T7"/>
                  </a:cxn>
                  <a:cxn ang="T14">
                    <a:pos x="T8" y="T9"/>
                  </a:cxn>
                </a:cxnLst>
                <a:rect l="T15" t="T16" r="T17" b="T18"/>
                <a:pathLst>
                  <a:path w="6" h="2">
                    <a:moveTo>
                      <a:pt x="5" y="1"/>
                    </a:moveTo>
                    <a:lnTo>
                      <a:pt x="0" y="1"/>
                    </a:lnTo>
                    <a:lnTo>
                      <a:pt x="0" y="0"/>
                    </a:lnTo>
                    <a:lnTo>
                      <a:pt x="5" y="0"/>
                    </a:lnTo>
                    <a:lnTo>
                      <a:pt x="5"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00" name="Freeform 570"/>
              <p:cNvSpPr>
                <a:spLocks/>
              </p:cNvSpPr>
              <p:nvPr/>
            </p:nvSpPr>
            <p:spPr bwMode="auto">
              <a:xfrm>
                <a:off x="2203" y="2622"/>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01" name="Freeform 571"/>
              <p:cNvSpPr>
                <a:spLocks/>
              </p:cNvSpPr>
              <p:nvPr/>
            </p:nvSpPr>
            <p:spPr bwMode="auto">
              <a:xfrm>
                <a:off x="2203" y="2636"/>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02" name="Freeform 572"/>
              <p:cNvSpPr>
                <a:spLocks/>
              </p:cNvSpPr>
              <p:nvPr/>
            </p:nvSpPr>
            <p:spPr bwMode="auto">
              <a:xfrm>
                <a:off x="2203" y="2647"/>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03" name="Freeform 573"/>
              <p:cNvSpPr>
                <a:spLocks/>
              </p:cNvSpPr>
              <p:nvPr/>
            </p:nvSpPr>
            <p:spPr bwMode="auto">
              <a:xfrm>
                <a:off x="2201" y="2658"/>
                <a:ext cx="6" cy="2"/>
              </a:xfrm>
              <a:custGeom>
                <a:avLst/>
                <a:gdLst>
                  <a:gd name="T0" fmla="*/ 5 w 6"/>
                  <a:gd name="T1" fmla="*/ 1 h 2"/>
                  <a:gd name="T2" fmla="*/ 0 w 6"/>
                  <a:gd name="T3" fmla="*/ 1 h 2"/>
                  <a:gd name="T4" fmla="*/ 0 w 6"/>
                  <a:gd name="T5" fmla="*/ 0 h 2"/>
                  <a:gd name="T6" fmla="*/ 5 w 6"/>
                  <a:gd name="T7" fmla="*/ 0 h 2"/>
                  <a:gd name="T8" fmla="*/ 5 w 6"/>
                  <a:gd name="T9" fmla="*/ 1 h 2"/>
                  <a:gd name="T10" fmla="*/ 0 60000 65536"/>
                  <a:gd name="T11" fmla="*/ 0 60000 65536"/>
                  <a:gd name="T12" fmla="*/ 0 60000 65536"/>
                  <a:gd name="T13" fmla="*/ 0 60000 65536"/>
                  <a:gd name="T14" fmla="*/ 0 60000 65536"/>
                  <a:gd name="T15" fmla="*/ 0 w 6"/>
                  <a:gd name="T16" fmla="*/ 0 h 2"/>
                  <a:gd name="T17" fmla="*/ 6 w 6"/>
                  <a:gd name="T18" fmla="*/ 2 h 2"/>
                </a:gdLst>
                <a:ahLst/>
                <a:cxnLst>
                  <a:cxn ang="T10">
                    <a:pos x="T0" y="T1"/>
                  </a:cxn>
                  <a:cxn ang="T11">
                    <a:pos x="T2" y="T3"/>
                  </a:cxn>
                  <a:cxn ang="T12">
                    <a:pos x="T4" y="T5"/>
                  </a:cxn>
                  <a:cxn ang="T13">
                    <a:pos x="T6" y="T7"/>
                  </a:cxn>
                  <a:cxn ang="T14">
                    <a:pos x="T8" y="T9"/>
                  </a:cxn>
                </a:cxnLst>
                <a:rect l="T15" t="T16" r="T17" b="T18"/>
                <a:pathLst>
                  <a:path w="6" h="2">
                    <a:moveTo>
                      <a:pt x="5" y="1"/>
                    </a:moveTo>
                    <a:lnTo>
                      <a:pt x="0" y="1"/>
                    </a:lnTo>
                    <a:lnTo>
                      <a:pt x="0" y="0"/>
                    </a:lnTo>
                    <a:lnTo>
                      <a:pt x="5" y="0"/>
                    </a:lnTo>
                    <a:lnTo>
                      <a:pt x="5"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04" name="Freeform 574"/>
              <p:cNvSpPr>
                <a:spLocks/>
              </p:cNvSpPr>
              <p:nvPr/>
            </p:nvSpPr>
            <p:spPr bwMode="auto">
              <a:xfrm>
                <a:off x="2203" y="2670"/>
                <a:ext cx="4" cy="3"/>
              </a:xfrm>
              <a:custGeom>
                <a:avLst/>
                <a:gdLst>
                  <a:gd name="T0" fmla="*/ 3 w 4"/>
                  <a:gd name="T1" fmla="*/ 2 h 3"/>
                  <a:gd name="T2" fmla="*/ 0 w 4"/>
                  <a:gd name="T3" fmla="*/ 2 h 3"/>
                  <a:gd name="T4" fmla="*/ 0 w 4"/>
                  <a:gd name="T5" fmla="*/ 0 h 3"/>
                  <a:gd name="T6" fmla="*/ 3 w 4"/>
                  <a:gd name="T7" fmla="*/ 0 h 3"/>
                  <a:gd name="T8" fmla="*/ 3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2"/>
                    </a:moveTo>
                    <a:lnTo>
                      <a:pt x="0" y="2"/>
                    </a:lnTo>
                    <a:lnTo>
                      <a:pt x="0" y="0"/>
                    </a:lnTo>
                    <a:lnTo>
                      <a:pt x="3" y="0"/>
                    </a:lnTo>
                    <a:lnTo>
                      <a:pt x="3" y="2"/>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05" name="Freeform 575"/>
              <p:cNvSpPr>
                <a:spLocks/>
              </p:cNvSpPr>
              <p:nvPr/>
            </p:nvSpPr>
            <p:spPr bwMode="auto">
              <a:xfrm>
                <a:off x="2203" y="2683"/>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06" name="Freeform 576"/>
              <p:cNvSpPr>
                <a:spLocks/>
              </p:cNvSpPr>
              <p:nvPr/>
            </p:nvSpPr>
            <p:spPr bwMode="auto">
              <a:xfrm>
                <a:off x="2203" y="2694"/>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07" name="Freeform 577"/>
              <p:cNvSpPr>
                <a:spLocks/>
              </p:cNvSpPr>
              <p:nvPr/>
            </p:nvSpPr>
            <p:spPr bwMode="auto">
              <a:xfrm>
                <a:off x="2203" y="2705"/>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08" name="Freeform 578"/>
              <p:cNvSpPr>
                <a:spLocks/>
              </p:cNvSpPr>
              <p:nvPr/>
            </p:nvSpPr>
            <p:spPr bwMode="auto">
              <a:xfrm>
                <a:off x="2201" y="2717"/>
                <a:ext cx="6" cy="3"/>
              </a:xfrm>
              <a:custGeom>
                <a:avLst/>
                <a:gdLst>
                  <a:gd name="T0" fmla="*/ 5 w 6"/>
                  <a:gd name="T1" fmla="*/ 2 h 3"/>
                  <a:gd name="T2" fmla="*/ 0 w 6"/>
                  <a:gd name="T3" fmla="*/ 2 h 3"/>
                  <a:gd name="T4" fmla="*/ 0 w 6"/>
                  <a:gd name="T5" fmla="*/ 0 h 3"/>
                  <a:gd name="T6" fmla="*/ 5 w 6"/>
                  <a:gd name="T7" fmla="*/ 0 h 3"/>
                  <a:gd name="T8" fmla="*/ 5 w 6"/>
                  <a:gd name="T9" fmla="*/ 2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5" y="2"/>
                    </a:moveTo>
                    <a:lnTo>
                      <a:pt x="0" y="2"/>
                    </a:lnTo>
                    <a:lnTo>
                      <a:pt x="0" y="0"/>
                    </a:lnTo>
                    <a:lnTo>
                      <a:pt x="5" y="0"/>
                    </a:lnTo>
                    <a:lnTo>
                      <a:pt x="5" y="2"/>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09" name="Freeform 579"/>
              <p:cNvSpPr>
                <a:spLocks/>
              </p:cNvSpPr>
              <p:nvPr/>
            </p:nvSpPr>
            <p:spPr bwMode="auto">
              <a:xfrm>
                <a:off x="2201" y="2728"/>
                <a:ext cx="6" cy="3"/>
              </a:xfrm>
              <a:custGeom>
                <a:avLst/>
                <a:gdLst>
                  <a:gd name="T0" fmla="*/ 5 w 6"/>
                  <a:gd name="T1" fmla="*/ 2 h 3"/>
                  <a:gd name="T2" fmla="*/ 0 w 6"/>
                  <a:gd name="T3" fmla="*/ 2 h 3"/>
                  <a:gd name="T4" fmla="*/ 0 w 6"/>
                  <a:gd name="T5" fmla="*/ 0 h 3"/>
                  <a:gd name="T6" fmla="*/ 5 w 6"/>
                  <a:gd name="T7" fmla="*/ 0 h 3"/>
                  <a:gd name="T8" fmla="*/ 5 w 6"/>
                  <a:gd name="T9" fmla="*/ 2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5" y="2"/>
                    </a:moveTo>
                    <a:lnTo>
                      <a:pt x="0" y="2"/>
                    </a:lnTo>
                    <a:lnTo>
                      <a:pt x="0" y="0"/>
                    </a:lnTo>
                    <a:lnTo>
                      <a:pt x="5" y="0"/>
                    </a:lnTo>
                    <a:lnTo>
                      <a:pt x="5" y="2"/>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510" name="Freeform 580"/>
              <p:cNvSpPr>
                <a:spLocks/>
              </p:cNvSpPr>
              <p:nvPr/>
            </p:nvSpPr>
            <p:spPr bwMode="auto">
              <a:xfrm>
                <a:off x="2201" y="2741"/>
                <a:ext cx="6" cy="2"/>
              </a:xfrm>
              <a:custGeom>
                <a:avLst/>
                <a:gdLst>
                  <a:gd name="T0" fmla="*/ 5 w 6"/>
                  <a:gd name="T1" fmla="*/ 1 h 2"/>
                  <a:gd name="T2" fmla="*/ 0 w 6"/>
                  <a:gd name="T3" fmla="*/ 1 h 2"/>
                  <a:gd name="T4" fmla="*/ 0 w 6"/>
                  <a:gd name="T5" fmla="*/ 0 h 2"/>
                  <a:gd name="T6" fmla="*/ 5 w 6"/>
                  <a:gd name="T7" fmla="*/ 0 h 2"/>
                  <a:gd name="T8" fmla="*/ 5 w 6"/>
                  <a:gd name="T9" fmla="*/ 1 h 2"/>
                  <a:gd name="T10" fmla="*/ 0 60000 65536"/>
                  <a:gd name="T11" fmla="*/ 0 60000 65536"/>
                  <a:gd name="T12" fmla="*/ 0 60000 65536"/>
                  <a:gd name="T13" fmla="*/ 0 60000 65536"/>
                  <a:gd name="T14" fmla="*/ 0 60000 65536"/>
                  <a:gd name="T15" fmla="*/ 0 w 6"/>
                  <a:gd name="T16" fmla="*/ 0 h 2"/>
                  <a:gd name="T17" fmla="*/ 6 w 6"/>
                  <a:gd name="T18" fmla="*/ 2 h 2"/>
                </a:gdLst>
                <a:ahLst/>
                <a:cxnLst>
                  <a:cxn ang="T10">
                    <a:pos x="T0" y="T1"/>
                  </a:cxn>
                  <a:cxn ang="T11">
                    <a:pos x="T2" y="T3"/>
                  </a:cxn>
                  <a:cxn ang="T12">
                    <a:pos x="T4" y="T5"/>
                  </a:cxn>
                  <a:cxn ang="T13">
                    <a:pos x="T6" y="T7"/>
                  </a:cxn>
                  <a:cxn ang="T14">
                    <a:pos x="T8" y="T9"/>
                  </a:cxn>
                </a:cxnLst>
                <a:rect l="T15" t="T16" r="T17" b="T18"/>
                <a:pathLst>
                  <a:path w="6" h="2">
                    <a:moveTo>
                      <a:pt x="5" y="1"/>
                    </a:moveTo>
                    <a:lnTo>
                      <a:pt x="0" y="1"/>
                    </a:lnTo>
                    <a:lnTo>
                      <a:pt x="0" y="0"/>
                    </a:lnTo>
                    <a:lnTo>
                      <a:pt x="5" y="0"/>
                    </a:lnTo>
                    <a:lnTo>
                      <a:pt x="5"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287" name="Group 581"/>
            <p:cNvGrpSpPr>
              <a:grpSpLocks/>
            </p:cNvGrpSpPr>
            <p:nvPr/>
          </p:nvGrpSpPr>
          <p:grpSpPr bwMode="auto">
            <a:xfrm>
              <a:off x="2232" y="2595"/>
              <a:ext cx="4" cy="150"/>
              <a:chOff x="2232" y="2595"/>
              <a:chExt cx="4" cy="150"/>
            </a:xfrm>
          </p:grpSpPr>
          <p:sp>
            <p:nvSpPr>
              <p:cNvPr id="7483" name="Rectangle 582"/>
              <p:cNvSpPr>
                <a:spLocks noChangeArrowheads="1"/>
              </p:cNvSpPr>
              <p:nvPr/>
            </p:nvSpPr>
            <p:spPr bwMode="auto">
              <a:xfrm flipH="1">
                <a:off x="2233" y="2595"/>
                <a:ext cx="3" cy="150"/>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84" name="Freeform 583"/>
              <p:cNvSpPr>
                <a:spLocks/>
              </p:cNvSpPr>
              <p:nvPr/>
            </p:nvSpPr>
            <p:spPr bwMode="auto">
              <a:xfrm>
                <a:off x="2232" y="2598"/>
                <a:ext cx="3" cy="1"/>
              </a:xfrm>
              <a:custGeom>
                <a:avLst/>
                <a:gdLst>
                  <a:gd name="T0" fmla="*/ 2 w 3"/>
                  <a:gd name="T1" fmla="*/ 0 h 1"/>
                  <a:gd name="T2" fmla="*/ 0 w 3"/>
                  <a:gd name="T3" fmla="*/ 0 h 1"/>
                  <a:gd name="T4" fmla="*/ 0 w 3"/>
                  <a:gd name="T5" fmla="*/ 0 h 1"/>
                  <a:gd name="T6" fmla="*/ 2 w 3"/>
                  <a:gd name="T7" fmla="*/ 0 h 1"/>
                  <a:gd name="T8" fmla="*/ 2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2" y="0"/>
                    </a:moveTo>
                    <a:lnTo>
                      <a:pt x="0" y="0"/>
                    </a:lnTo>
                    <a:lnTo>
                      <a:pt x="2"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485" name="Freeform 584"/>
              <p:cNvSpPr>
                <a:spLocks/>
              </p:cNvSpPr>
              <p:nvPr/>
            </p:nvSpPr>
            <p:spPr bwMode="auto">
              <a:xfrm>
                <a:off x="2232" y="2609"/>
                <a:ext cx="3" cy="2"/>
              </a:xfrm>
              <a:custGeom>
                <a:avLst/>
                <a:gdLst>
                  <a:gd name="T0" fmla="*/ 2 w 3"/>
                  <a:gd name="T1" fmla="*/ 1 h 2"/>
                  <a:gd name="T2" fmla="*/ 0 w 3"/>
                  <a:gd name="T3" fmla="*/ 1 h 2"/>
                  <a:gd name="T4" fmla="*/ 0 w 3"/>
                  <a:gd name="T5" fmla="*/ 0 h 2"/>
                  <a:gd name="T6" fmla="*/ 2 w 3"/>
                  <a:gd name="T7" fmla="*/ 0 h 2"/>
                  <a:gd name="T8" fmla="*/ 2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lnTo>
                      <a:pt x="0" y="1"/>
                    </a:lnTo>
                    <a:lnTo>
                      <a:pt x="0" y="0"/>
                    </a:lnTo>
                    <a:lnTo>
                      <a:pt x="2" y="0"/>
                    </a:lnTo>
                    <a:lnTo>
                      <a:pt x="2"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486" name="Freeform 585"/>
              <p:cNvSpPr>
                <a:spLocks/>
              </p:cNvSpPr>
              <p:nvPr/>
            </p:nvSpPr>
            <p:spPr bwMode="auto">
              <a:xfrm>
                <a:off x="2232" y="2621"/>
                <a:ext cx="3" cy="3"/>
              </a:xfrm>
              <a:custGeom>
                <a:avLst/>
                <a:gdLst>
                  <a:gd name="T0" fmla="*/ 2 w 3"/>
                  <a:gd name="T1" fmla="*/ 2 h 3"/>
                  <a:gd name="T2" fmla="*/ 0 w 3"/>
                  <a:gd name="T3" fmla="*/ 2 h 3"/>
                  <a:gd name="T4" fmla="*/ 0 w 3"/>
                  <a:gd name="T5" fmla="*/ 0 h 3"/>
                  <a:gd name="T6" fmla="*/ 2 w 3"/>
                  <a:gd name="T7" fmla="*/ 0 h 3"/>
                  <a:gd name="T8" fmla="*/ 2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lnTo>
                      <a:pt x="0" y="2"/>
                    </a:lnTo>
                    <a:lnTo>
                      <a:pt x="0" y="0"/>
                    </a:lnTo>
                    <a:lnTo>
                      <a:pt x="2" y="0"/>
                    </a:lnTo>
                    <a:lnTo>
                      <a:pt x="2" y="2"/>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487" name="Freeform 586"/>
              <p:cNvSpPr>
                <a:spLocks/>
              </p:cNvSpPr>
              <p:nvPr/>
            </p:nvSpPr>
            <p:spPr bwMode="auto">
              <a:xfrm>
                <a:off x="2232" y="2634"/>
                <a:ext cx="3" cy="1"/>
              </a:xfrm>
              <a:custGeom>
                <a:avLst/>
                <a:gdLst>
                  <a:gd name="T0" fmla="*/ 2 w 3"/>
                  <a:gd name="T1" fmla="*/ 0 h 1"/>
                  <a:gd name="T2" fmla="*/ 0 w 3"/>
                  <a:gd name="T3" fmla="*/ 0 h 1"/>
                  <a:gd name="T4" fmla="*/ 0 w 3"/>
                  <a:gd name="T5" fmla="*/ 0 h 1"/>
                  <a:gd name="T6" fmla="*/ 2 w 3"/>
                  <a:gd name="T7" fmla="*/ 0 h 1"/>
                  <a:gd name="T8" fmla="*/ 2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2" y="0"/>
                    </a:moveTo>
                    <a:lnTo>
                      <a:pt x="0" y="0"/>
                    </a:lnTo>
                    <a:lnTo>
                      <a:pt x="2"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488" name="Freeform 587"/>
              <p:cNvSpPr>
                <a:spLocks/>
              </p:cNvSpPr>
              <p:nvPr/>
            </p:nvSpPr>
            <p:spPr bwMode="auto">
              <a:xfrm>
                <a:off x="2232" y="2645"/>
                <a:ext cx="3" cy="1"/>
              </a:xfrm>
              <a:custGeom>
                <a:avLst/>
                <a:gdLst>
                  <a:gd name="T0" fmla="*/ 2 w 3"/>
                  <a:gd name="T1" fmla="*/ 0 h 1"/>
                  <a:gd name="T2" fmla="*/ 0 w 3"/>
                  <a:gd name="T3" fmla="*/ 0 h 1"/>
                  <a:gd name="T4" fmla="*/ 0 w 3"/>
                  <a:gd name="T5" fmla="*/ 0 h 1"/>
                  <a:gd name="T6" fmla="*/ 2 w 3"/>
                  <a:gd name="T7" fmla="*/ 0 h 1"/>
                  <a:gd name="T8" fmla="*/ 2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2" y="0"/>
                    </a:moveTo>
                    <a:lnTo>
                      <a:pt x="0" y="0"/>
                    </a:lnTo>
                    <a:lnTo>
                      <a:pt x="2"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489" name="Freeform 588"/>
              <p:cNvSpPr>
                <a:spLocks/>
              </p:cNvSpPr>
              <p:nvPr/>
            </p:nvSpPr>
            <p:spPr bwMode="auto">
              <a:xfrm>
                <a:off x="2232" y="2656"/>
                <a:ext cx="3" cy="2"/>
              </a:xfrm>
              <a:custGeom>
                <a:avLst/>
                <a:gdLst>
                  <a:gd name="T0" fmla="*/ 2 w 3"/>
                  <a:gd name="T1" fmla="*/ 1 h 2"/>
                  <a:gd name="T2" fmla="*/ 0 w 3"/>
                  <a:gd name="T3" fmla="*/ 1 h 2"/>
                  <a:gd name="T4" fmla="*/ 0 w 3"/>
                  <a:gd name="T5" fmla="*/ 0 h 2"/>
                  <a:gd name="T6" fmla="*/ 2 w 3"/>
                  <a:gd name="T7" fmla="*/ 0 h 2"/>
                  <a:gd name="T8" fmla="*/ 2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lnTo>
                      <a:pt x="0" y="1"/>
                    </a:lnTo>
                    <a:lnTo>
                      <a:pt x="0" y="0"/>
                    </a:lnTo>
                    <a:lnTo>
                      <a:pt x="2" y="0"/>
                    </a:lnTo>
                    <a:lnTo>
                      <a:pt x="2"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490" name="Freeform 589"/>
              <p:cNvSpPr>
                <a:spLocks/>
              </p:cNvSpPr>
              <p:nvPr/>
            </p:nvSpPr>
            <p:spPr bwMode="auto">
              <a:xfrm>
                <a:off x="2232" y="2670"/>
                <a:ext cx="3" cy="1"/>
              </a:xfrm>
              <a:custGeom>
                <a:avLst/>
                <a:gdLst>
                  <a:gd name="T0" fmla="*/ 2 w 3"/>
                  <a:gd name="T1" fmla="*/ 0 h 1"/>
                  <a:gd name="T2" fmla="*/ 0 w 3"/>
                  <a:gd name="T3" fmla="*/ 0 h 1"/>
                  <a:gd name="T4" fmla="*/ 0 w 3"/>
                  <a:gd name="T5" fmla="*/ 0 h 1"/>
                  <a:gd name="T6" fmla="*/ 2 w 3"/>
                  <a:gd name="T7" fmla="*/ 0 h 1"/>
                  <a:gd name="T8" fmla="*/ 2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2" y="0"/>
                    </a:moveTo>
                    <a:lnTo>
                      <a:pt x="0" y="0"/>
                    </a:lnTo>
                    <a:lnTo>
                      <a:pt x="2"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491" name="Freeform 590"/>
              <p:cNvSpPr>
                <a:spLocks/>
              </p:cNvSpPr>
              <p:nvPr/>
            </p:nvSpPr>
            <p:spPr bwMode="auto">
              <a:xfrm>
                <a:off x="2232" y="2681"/>
                <a:ext cx="3" cy="1"/>
              </a:xfrm>
              <a:custGeom>
                <a:avLst/>
                <a:gdLst>
                  <a:gd name="T0" fmla="*/ 2 w 3"/>
                  <a:gd name="T1" fmla="*/ 0 h 1"/>
                  <a:gd name="T2" fmla="*/ 0 w 3"/>
                  <a:gd name="T3" fmla="*/ 0 h 1"/>
                  <a:gd name="T4" fmla="*/ 0 w 3"/>
                  <a:gd name="T5" fmla="*/ 0 h 1"/>
                  <a:gd name="T6" fmla="*/ 2 w 3"/>
                  <a:gd name="T7" fmla="*/ 0 h 1"/>
                  <a:gd name="T8" fmla="*/ 2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2" y="0"/>
                    </a:moveTo>
                    <a:lnTo>
                      <a:pt x="0" y="0"/>
                    </a:lnTo>
                    <a:lnTo>
                      <a:pt x="2"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492" name="Freeform 591"/>
              <p:cNvSpPr>
                <a:spLocks/>
              </p:cNvSpPr>
              <p:nvPr/>
            </p:nvSpPr>
            <p:spPr bwMode="auto">
              <a:xfrm>
                <a:off x="2232" y="2692"/>
                <a:ext cx="3" cy="3"/>
              </a:xfrm>
              <a:custGeom>
                <a:avLst/>
                <a:gdLst>
                  <a:gd name="T0" fmla="*/ 2 w 3"/>
                  <a:gd name="T1" fmla="*/ 2 h 3"/>
                  <a:gd name="T2" fmla="*/ 0 w 3"/>
                  <a:gd name="T3" fmla="*/ 2 h 3"/>
                  <a:gd name="T4" fmla="*/ 0 w 3"/>
                  <a:gd name="T5" fmla="*/ 0 h 3"/>
                  <a:gd name="T6" fmla="*/ 2 w 3"/>
                  <a:gd name="T7" fmla="*/ 0 h 3"/>
                  <a:gd name="T8" fmla="*/ 2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lnTo>
                      <a:pt x="0" y="2"/>
                    </a:lnTo>
                    <a:lnTo>
                      <a:pt x="0" y="0"/>
                    </a:lnTo>
                    <a:lnTo>
                      <a:pt x="2" y="0"/>
                    </a:lnTo>
                    <a:lnTo>
                      <a:pt x="2" y="2"/>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493" name="Freeform 592"/>
              <p:cNvSpPr>
                <a:spLocks/>
              </p:cNvSpPr>
              <p:nvPr/>
            </p:nvSpPr>
            <p:spPr bwMode="auto">
              <a:xfrm>
                <a:off x="2232" y="2703"/>
                <a:ext cx="3" cy="4"/>
              </a:xfrm>
              <a:custGeom>
                <a:avLst/>
                <a:gdLst>
                  <a:gd name="T0" fmla="*/ 2 w 3"/>
                  <a:gd name="T1" fmla="*/ 3 h 4"/>
                  <a:gd name="T2" fmla="*/ 0 w 3"/>
                  <a:gd name="T3" fmla="*/ 3 h 4"/>
                  <a:gd name="T4" fmla="*/ 0 w 3"/>
                  <a:gd name="T5" fmla="*/ 0 h 4"/>
                  <a:gd name="T6" fmla="*/ 2 w 3"/>
                  <a:gd name="T7" fmla="*/ 0 h 4"/>
                  <a:gd name="T8" fmla="*/ 2 w 3"/>
                  <a:gd name="T9" fmla="*/ 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3"/>
                    </a:moveTo>
                    <a:lnTo>
                      <a:pt x="0" y="3"/>
                    </a:lnTo>
                    <a:lnTo>
                      <a:pt x="0" y="0"/>
                    </a:lnTo>
                    <a:lnTo>
                      <a:pt x="2" y="0"/>
                    </a:lnTo>
                    <a:lnTo>
                      <a:pt x="2" y="3"/>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494" name="Freeform 593"/>
              <p:cNvSpPr>
                <a:spLocks/>
              </p:cNvSpPr>
              <p:nvPr/>
            </p:nvSpPr>
            <p:spPr bwMode="auto">
              <a:xfrm>
                <a:off x="2232" y="2717"/>
                <a:ext cx="3" cy="1"/>
              </a:xfrm>
              <a:custGeom>
                <a:avLst/>
                <a:gdLst>
                  <a:gd name="T0" fmla="*/ 2 w 3"/>
                  <a:gd name="T1" fmla="*/ 0 h 1"/>
                  <a:gd name="T2" fmla="*/ 0 w 3"/>
                  <a:gd name="T3" fmla="*/ 0 h 1"/>
                  <a:gd name="T4" fmla="*/ 0 w 3"/>
                  <a:gd name="T5" fmla="*/ 0 h 1"/>
                  <a:gd name="T6" fmla="*/ 2 w 3"/>
                  <a:gd name="T7" fmla="*/ 0 h 1"/>
                  <a:gd name="T8" fmla="*/ 2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2" y="0"/>
                    </a:moveTo>
                    <a:lnTo>
                      <a:pt x="0" y="0"/>
                    </a:lnTo>
                    <a:lnTo>
                      <a:pt x="2"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495" name="Freeform 594"/>
              <p:cNvSpPr>
                <a:spLocks/>
              </p:cNvSpPr>
              <p:nvPr/>
            </p:nvSpPr>
            <p:spPr bwMode="auto">
              <a:xfrm>
                <a:off x="2232" y="2728"/>
                <a:ext cx="3" cy="1"/>
              </a:xfrm>
              <a:custGeom>
                <a:avLst/>
                <a:gdLst>
                  <a:gd name="T0" fmla="*/ 2 w 3"/>
                  <a:gd name="T1" fmla="*/ 0 h 1"/>
                  <a:gd name="T2" fmla="*/ 0 w 3"/>
                  <a:gd name="T3" fmla="*/ 0 h 1"/>
                  <a:gd name="T4" fmla="*/ 0 w 3"/>
                  <a:gd name="T5" fmla="*/ 0 h 1"/>
                  <a:gd name="T6" fmla="*/ 2 w 3"/>
                  <a:gd name="T7" fmla="*/ 0 h 1"/>
                  <a:gd name="T8" fmla="*/ 2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2" y="0"/>
                    </a:moveTo>
                    <a:lnTo>
                      <a:pt x="0" y="0"/>
                    </a:lnTo>
                    <a:lnTo>
                      <a:pt x="2"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496" name="Freeform 595"/>
              <p:cNvSpPr>
                <a:spLocks/>
              </p:cNvSpPr>
              <p:nvPr/>
            </p:nvSpPr>
            <p:spPr bwMode="auto">
              <a:xfrm>
                <a:off x="2232" y="2739"/>
                <a:ext cx="3" cy="2"/>
              </a:xfrm>
              <a:custGeom>
                <a:avLst/>
                <a:gdLst>
                  <a:gd name="T0" fmla="*/ 2 w 3"/>
                  <a:gd name="T1" fmla="*/ 1 h 2"/>
                  <a:gd name="T2" fmla="*/ 0 w 3"/>
                  <a:gd name="T3" fmla="*/ 1 h 2"/>
                  <a:gd name="T4" fmla="*/ 0 w 3"/>
                  <a:gd name="T5" fmla="*/ 0 h 2"/>
                  <a:gd name="T6" fmla="*/ 2 w 3"/>
                  <a:gd name="T7" fmla="*/ 0 h 2"/>
                  <a:gd name="T8" fmla="*/ 2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lnTo>
                      <a:pt x="0" y="1"/>
                    </a:lnTo>
                    <a:lnTo>
                      <a:pt x="0" y="0"/>
                    </a:lnTo>
                    <a:lnTo>
                      <a:pt x="2" y="0"/>
                    </a:lnTo>
                    <a:lnTo>
                      <a:pt x="2"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288" name="Group 596"/>
            <p:cNvGrpSpPr>
              <a:grpSpLocks/>
            </p:cNvGrpSpPr>
            <p:nvPr/>
          </p:nvGrpSpPr>
          <p:grpSpPr bwMode="auto">
            <a:xfrm>
              <a:off x="2252" y="2591"/>
              <a:ext cx="5" cy="148"/>
              <a:chOff x="2252" y="2591"/>
              <a:chExt cx="5" cy="148"/>
            </a:xfrm>
          </p:grpSpPr>
          <p:sp>
            <p:nvSpPr>
              <p:cNvPr id="7469" name="Rectangle 597"/>
              <p:cNvSpPr>
                <a:spLocks noChangeArrowheads="1"/>
              </p:cNvSpPr>
              <p:nvPr/>
            </p:nvSpPr>
            <p:spPr bwMode="auto">
              <a:xfrm flipH="1">
                <a:off x="2252" y="2591"/>
                <a:ext cx="5" cy="148"/>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70" name="Freeform 598"/>
              <p:cNvSpPr>
                <a:spLocks/>
              </p:cNvSpPr>
              <p:nvPr/>
            </p:nvSpPr>
            <p:spPr bwMode="auto">
              <a:xfrm>
                <a:off x="2252" y="2592"/>
                <a:ext cx="4" cy="4"/>
              </a:xfrm>
              <a:custGeom>
                <a:avLst/>
                <a:gdLst>
                  <a:gd name="T0" fmla="*/ 3 w 4"/>
                  <a:gd name="T1" fmla="*/ 3 h 4"/>
                  <a:gd name="T2" fmla="*/ 0 w 4"/>
                  <a:gd name="T3" fmla="*/ 3 h 4"/>
                  <a:gd name="T4" fmla="*/ 0 w 4"/>
                  <a:gd name="T5" fmla="*/ 0 h 4"/>
                  <a:gd name="T6" fmla="*/ 3 w 4"/>
                  <a:gd name="T7" fmla="*/ 0 h 4"/>
                  <a:gd name="T8" fmla="*/ 3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3"/>
                    </a:moveTo>
                    <a:lnTo>
                      <a:pt x="0" y="3"/>
                    </a:lnTo>
                    <a:lnTo>
                      <a:pt x="0" y="0"/>
                    </a:lnTo>
                    <a:lnTo>
                      <a:pt x="3" y="0"/>
                    </a:lnTo>
                    <a:lnTo>
                      <a:pt x="3" y="3"/>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471" name="Freeform 599"/>
              <p:cNvSpPr>
                <a:spLocks/>
              </p:cNvSpPr>
              <p:nvPr/>
            </p:nvSpPr>
            <p:spPr bwMode="auto">
              <a:xfrm>
                <a:off x="2252" y="2604"/>
                <a:ext cx="4" cy="3"/>
              </a:xfrm>
              <a:custGeom>
                <a:avLst/>
                <a:gdLst>
                  <a:gd name="T0" fmla="*/ 3 w 4"/>
                  <a:gd name="T1" fmla="*/ 2 h 3"/>
                  <a:gd name="T2" fmla="*/ 0 w 4"/>
                  <a:gd name="T3" fmla="*/ 2 h 3"/>
                  <a:gd name="T4" fmla="*/ 0 w 4"/>
                  <a:gd name="T5" fmla="*/ 0 h 3"/>
                  <a:gd name="T6" fmla="*/ 3 w 4"/>
                  <a:gd name="T7" fmla="*/ 0 h 3"/>
                  <a:gd name="T8" fmla="*/ 3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2"/>
                    </a:moveTo>
                    <a:lnTo>
                      <a:pt x="0" y="2"/>
                    </a:lnTo>
                    <a:lnTo>
                      <a:pt x="0" y="0"/>
                    </a:lnTo>
                    <a:lnTo>
                      <a:pt x="3" y="0"/>
                    </a:lnTo>
                    <a:lnTo>
                      <a:pt x="3" y="2"/>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472" name="Freeform 600"/>
              <p:cNvSpPr>
                <a:spLocks/>
              </p:cNvSpPr>
              <p:nvPr/>
            </p:nvSpPr>
            <p:spPr bwMode="auto">
              <a:xfrm>
                <a:off x="2252" y="2617"/>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473" name="Freeform 601"/>
              <p:cNvSpPr>
                <a:spLocks/>
              </p:cNvSpPr>
              <p:nvPr/>
            </p:nvSpPr>
            <p:spPr bwMode="auto">
              <a:xfrm>
                <a:off x="2252" y="2628"/>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474" name="Freeform 602"/>
              <p:cNvSpPr>
                <a:spLocks/>
              </p:cNvSpPr>
              <p:nvPr/>
            </p:nvSpPr>
            <p:spPr bwMode="auto">
              <a:xfrm>
                <a:off x="2252" y="2639"/>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475" name="Freeform 603"/>
              <p:cNvSpPr>
                <a:spLocks/>
              </p:cNvSpPr>
              <p:nvPr/>
            </p:nvSpPr>
            <p:spPr bwMode="auto">
              <a:xfrm>
                <a:off x="2252" y="2653"/>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476" name="Freeform 604"/>
              <p:cNvSpPr>
                <a:spLocks/>
              </p:cNvSpPr>
              <p:nvPr/>
            </p:nvSpPr>
            <p:spPr bwMode="auto">
              <a:xfrm>
                <a:off x="2252" y="2664"/>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477" name="Freeform 605"/>
              <p:cNvSpPr>
                <a:spLocks/>
              </p:cNvSpPr>
              <p:nvPr/>
            </p:nvSpPr>
            <p:spPr bwMode="auto">
              <a:xfrm>
                <a:off x="2252" y="2677"/>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478" name="Freeform 606"/>
              <p:cNvSpPr>
                <a:spLocks/>
              </p:cNvSpPr>
              <p:nvPr/>
            </p:nvSpPr>
            <p:spPr bwMode="auto">
              <a:xfrm>
                <a:off x="2252" y="2688"/>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479" name="Freeform 607"/>
              <p:cNvSpPr>
                <a:spLocks/>
              </p:cNvSpPr>
              <p:nvPr/>
            </p:nvSpPr>
            <p:spPr bwMode="auto">
              <a:xfrm>
                <a:off x="2252" y="2700"/>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480" name="Freeform 608"/>
              <p:cNvSpPr>
                <a:spLocks/>
              </p:cNvSpPr>
              <p:nvPr/>
            </p:nvSpPr>
            <p:spPr bwMode="auto">
              <a:xfrm>
                <a:off x="2252" y="2711"/>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481" name="Freeform 609"/>
              <p:cNvSpPr>
                <a:spLocks/>
              </p:cNvSpPr>
              <p:nvPr/>
            </p:nvSpPr>
            <p:spPr bwMode="auto">
              <a:xfrm>
                <a:off x="2252" y="2722"/>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482" name="Freeform 610"/>
              <p:cNvSpPr>
                <a:spLocks/>
              </p:cNvSpPr>
              <p:nvPr/>
            </p:nvSpPr>
            <p:spPr bwMode="auto">
              <a:xfrm>
                <a:off x="2252" y="2734"/>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289" name="Group 611"/>
            <p:cNvGrpSpPr>
              <a:grpSpLocks/>
            </p:cNvGrpSpPr>
            <p:nvPr/>
          </p:nvGrpSpPr>
          <p:grpSpPr bwMode="auto">
            <a:xfrm>
              <a:off x="2277" y="2830"/>
              <a:ext cx="18" cy="41"/>
              <a:chOff x="2277" y="2830"/>
              <a:chExt cx="18" cy="41"/>
            </a:xfrm>
          </p:grpSpPr>
          <p:sp>
            <p:nvSpPr>
              <p:cNvPr id="7465" name="Freeform 612"/>
              <p:cNvSpPr>
                <a:spLocks/>
              </p:cNvSpPr>
              <p:nvPr/>
            </p:nvSpPr>
            <p:spPr bwMode="auto">
              <a:xfrm>
                <a:off x="2277" y="2830"/>
                <a:ext cx="18" cy="41"/>
              </a:xfrm>
              <a:custGeom>
                <a:avLst/>
                <a:gdLst>
                  <a:gd name="T0" fmla="*/ 17 w 18"/>
                  <a:gd name="T1" fmla="*/ 0 h 41"/>
                  <a:gd name="T2" fmla="*/ 0 w 18"/>
                  <a:gd name="T3" fmla="*/ 2 h 41"/>
                  <a:gd name="T4" fmla="*/ 0 w 18"/>
                  <a:gd name="T5" fmla="*/ 40 h 41"/>
                  <a:gd name="T6" fmla="*/ 17 w 18"/>
                  <a:gd name="T7" fmla="*/ 38 h 41"/>
                  <a:gd name="T8" fmla="*/ 17 w 18"/>
                  <a:gd name="T9" fmla="*/ 0 h 41"/>
                  <a:gd name="T10" fmla="*/ 0 60000 65536"/>
                  <a:gd name="T11" fmla="*/ 0 60000 65536"/>
                  <a:gd name="T12" fmla="*/ 0 60000 65536"/>
                  <a:gd name="T13" fmla="*/ 0 60000 65536"/>
                  <a:gd name="T14" fmla="*/ 0 60000 65536"/>
                  <a:gd name="T15" fmla="*/ 0 w 18"/>
                  <a:gd name="T16" fmla="*/ 0 h 41"/>
                  <a:gd name="T17" fmla="*/ 18 w 18"/>
                  <a:gd name="T18" fmla="*/ 41 h 41"/>
                </a:gdLst>
                <a:ahLst/>
                <a:cxnLst>
                  <a:cxn ang="T10">
                    <a:pos x="T0" y="T1"/>
                  </a:cxn>
                  <a:cxn ang="T11">
                    <a:pos x="T2" y="T3"/>
                  </a:cxn>
                  <a:cxn ang="T12">
                    <a:pos x="T4" y="T5"/>
                  </a:cxn>
                  <a:cxn ang="T13">
                    <a:pos x="T6" y="T7"/>
                  </a:cxn>
                  <a:cxn ang="T14">
                    <a:pos x="T8" y="T9"/>
                  </a:cxn>
                </a:cxnLst>
                <a:rect l="T15" t="T16" r="T17" b="T18"/>
                <a:pathLst>
                  <a:path w="18" h="41">
                    <a:moveTo>
                      <a:pt x="17" y="0"/>
                    </a:moveTo>
                    <a:lnTo>
                      <a:pt x="0" y="2"/>
                    </a:lnTo>
                    <a:lnTo>
                      <a:pt x="0" y="40"/>
                    </a:lnTo>
                    <a:lnTo>
                      <a:pt x="17" y="38"/>
                    </a:lnTo>
                    <a:lnTo>
                      <a:pt x="17" y="0"/>
                    </a:lnTo>
                  </a:path>
                </a:pathLst>
              </a:custGeom>
              <a:solidFill>
                <a:srgbClr val="40404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466" name="Freeform 613"/>
              <p:cNvSpPr>
                <a:spLocks/>
              </p:cNvSpPr>
              <p:nvPr/>
            </p:nvSpPr>
            <p:spPr bwMode="auto">
              <a:xfrm>
                <a:off x="2281" y="2834"/>
                <a:ext cx="4" cy="23"/>
              </a:xfrm>
              <a:custGeom>
                <a:avLst/>
                <a:gdLst>
                  <a:gd name="T0" fmla="*/ 3 w 4"/>
                  <a:gd name="T1" fmla="*/ 0 h 23"/>
                  <a:gd name="T2" fmla="*/ 0 w 4"/>
                  <a:gd name="T3" fmla="*/ 1 h 23"/>
                  <a:gd name="T4" fmla="*/ 0 w 4"/>
                  <a:gd name="T5" fmla="*/ 22 h 23"/>
                  <a:gd name="T6" fmla="*/ 3 w 4"/>
                  <a:gd name="T7" fmla="*/ 21 h 23"/>
                  <a:gd name="T8" fmla="*/ 3 w 4"/>
                  <a:gd name="T9" fmla="*/ 0 h 23"/>
                  <a:gd name="T10" fmla="*/ 0 60000 65536"/>
                  <a:gd name="T11" fmla="*/ 0 60000 65536"/>
                  <a:gd name="T12" fmla="*/ 0 60000 65536"/>
                  <a:gd name="T13" fmla="*/ 0 60000 65536"/>
                  <a:gd name="T14" fmla="*/ 0 60000 65536"/>
                  <a:gd name="T15" fmla="*/ 0 w 4"/>
                  <a:gd name="T16" fmla="*/ 0 h 23"/>
                  <a:gd name="T17" fmla="*/ 4 w 4"/>
                  <a:gd name="T18" fmla="*/ 23 h 23"/>
                </a:gdLst>
                <a:ahLst/>
                <a:cxnLst>
                  <a:cxn ang="T10">
                    <a:pos x="T0" y="T1"/>
                  </a:cxn>
                  <a:cxn ang="T11">
                    <a:pos x="T2" y="T3"/>
                  </a:cxn>
                  <a:cxn ang="T12">
                    <a:pos x="T4" y="T5"/>
                  </a:cxn>
                  <a:cxn ang="T13">
                    <a:pos x="T6" y="T7"/>
                  </a:cxn>
                  <a:cxn ang="T14">
                    <a:pos x="T8" y="T9"/>
                  </a:cxn>
                </a:cxnLst>
                <a:rect l="T15" t="T16" r="T17" b="T18"/>
                <a:pathLst>
                  <a:path w="4" h="23">
                    <a:moveTo>
                      <a:pt x="3" y="0"/>
                    </a:moveTo>
                    <a:lnTo>
                      <a:pt x="0" y="1"/>
                    </a:lnTo>
                    <a:lnTo>
                      <a:pt x="0" y="22"/>
                    </a:lnTo>
                    <a:lnTo>
                      <a:pt x="3" y="21"/>
                    </a:lnTo>
                    <a:lnTo>
                      <a:pt x="3" y="0"/>
                    </a:lnTo>
                  </a:path>
                </a:pathLst>
              </a:custGeom>
              <a:solidFill>
                <a:srgbClr val="8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467" name="Rectangle 614"/>
              <p:cNvSpPr>
                <a:spLocks noChangeArrowheads="1"/>
              </p:cNvSpPr>
              <p:nvPr/>
            </p:nvSpPr>
            <p:spPr bwMode="auto">
              <a:xfrm flipH="1">
                <a:off x="2282" y="2840"/>
                <a:ext cx="3" cy="1"/>
              </a:xfrm>
              <a:prstGeom prst="rect">
                <a:avLst/>
              </a:prstGeom>
              <a:solidFill>
                <a:srgbClr val="40404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68" name="Rectangle 615"/>
              <p:cNvSpPr>
                <a:spLocks noChangeArrowheads="1"/>
              </p:cNvSpPr>
              <p:nvPr/>
            </p:nvSpPr>
            <p:spPr bwMode="auto">
              <a:xfrm flipH="1">
                <a:off x="2282" y="2853"/>
                <a:ext cx="3" cy="1"/>
              </a:xfrm>
              <a:prstGeom prst="rect">
                <a:avLst/>
              </a:prstGeom>
              <a:solidFill>
                <a:srgbClr val="40404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290" name="Group 616"/>
            <p:cNvGrpSpPr>
              <a:grpSpLocks/>
            </p:cNvGrpSpPr>
            <p:nvPr/>
          </p:nvGrpSpPr>
          <p:grpSpPr bwMode="auto">
            <a:xfrm>
              <a:off x="2057" y="3009"/>
              <a:ext cx="204" cy="95"/>
              <a:chOff x="2057" y="3009"/>
              <a:chExt cx="204" cy="95"/>
            </a:xfrm>
          </p:grpSpPr>
          <p:sp>
            <p:nvSpPr>
              <p:cNvPr id="7454" name="Freeform 617"/>
              <p:cNvSpPr>
                <a:spLocks/>
              </p:cNvSpPr>
              <p:nvPr/>
            </p:nvSpPr>
            <p:spPr bwMode="auto">
              <a:xfrm>
                <a:off x="2257" y="3009"/>
                <a:ext cx="4" cy="35"/>
              </a:xfrm>
              <a:custGeom>
                <a:avLst/>
                <a:gdLst>
                  <a:gd name="T0" fmla="*/ 3 w 4"/>
                  <a:gd name="T1" fmla="*/ 0 h 35"/>
                  <a:gd name="T2" fmla="*/ 0 w 4"/>
                  <a:gd name="T3" fmla="*/ 0 h 35"/>
                  <a:gd name="T4" fmla="*/ 0 w 4"/>
                  <a:gd name="T5" fmla="*/ 34 h 35"/>
                  <a:gd name="T6" fmla="*/ 3 w 4"/>
                  <a:gd name="T7" fmla="*/ 32 h 35"/>
                  <a:gd name="T8" fmla="*/ 3 w 4"/>
                  <a:gd name="T9" fmla="*/ 0 h 35"/>
                  <a:gd name="T10" fmla="*/ 0 60000 65536"/>
                  <a:gd name="T11" fmla="*/ 0 60000 65536"/>
                  <a:gd name="T12" fmla="*/ 0 60000 65536"/>
                  <a:gd name="T13" fmla="*/ 0 60000 65536"/>
                  <a:gd name="T14" fmla="*/ 0 60000 65536"/>
                  <a:gd name="T15" fmla="*/ 0 w 4"/>
                  <a:gd name="T16" fmla="*/ 0 h 35"/>
                  <a:gd name="T17" fmla="*/ 4 w 4"/>
                  <a:gd name="T18" fmla="*/ 35 h 35"/>
                </a:gdLst>
                <a:ahLst/>
                <a:cxnLst>
                  <a:cxn ang="T10">
                    <a:pos x="T0" y="T1"/>
                  </a:cxn>
                  <a:cxn ang="T11">
                    <a:pos x="T2" y="T3"/>
                  </a:cxn>
                  <a:cxn ang="T12">
                    <a:pos x="T4" y="T5"/>
                  </a:cxn>
                  <a:cxn ang="T13">
                    <a:pos x="T6" y="T7"/>
                  </a:cxn>
                  <a:cxn ang="T14">
                    <a:pos x="T8" y="T9"/>
                  </a:cxn>
                </a:cxnLst>
                <a:rect l="T15" t="T16" r="T17" b="T18"/>
                <a:pathLst>
                  <a:path w="4" h="35">
                    <a:moveTo>
                      <a:pt x="3" y="0"/>
                    </a:moveTo>
                    <a:lnTo>
                      <a:pt x="0" y="0"/>
                    </a:lnTo>
                    <a:lnTo>
                      <a:pt x="0" y="34"/>
                    </a:lnTo>
                    <a:lnTo>
                      <a:pt x="3" y="32"/>
                    </a:lnTo>
                    <a:lnTo>
                      <a:pt x="3" y="0"/>
                    </a:lnTo>
                  </a:path>
                </a:pathLst>
              </a:custGeom>
              <a:solidFill>
                <a:srgbClr val="E0E0E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455" name="Freeform 618"/>
              <p:cNvSpPr>
                <a:spLocks/>
              </p:cNvSpPr>
              <p:nvPr/>
            </p:nvSpPr>
            <p:spPr bwMode="auto">
              <a:xfrm>
                <a:off x="2234" y="3015"/>
                <a:ext cx="7" cy="35"/>
              </a:xfrm>
              <a:custGeom>
                <a:avLst/>
                <a:gdLst>
                  <a:gd name="T0" fmla="*/ 6 w 7"/>
                  <a:gd name="T1" fmla="*/ 0 h 35"/>
                  <a:gd name="T2" fmla="*/ 0 w 7"/>
                  <a:gd name="T3" fmla="*/ 0 h 35"/>
                  <a:gd name="T4" fmla="*/ 0 w 7"/>
                  <a:gd name="T5" fmla="*/ 34 h 35"/>
                  <a:gd name="T6" fmla="*/ 6 w 7"/>
                  <a:gd name="T7" fmla="*/ 32 h 35"/>
                  <a:gd name="T8" fmla="*/ 6 w 7"/>
                  <a:gd name="T9" fmla="*/ 0 h 35"/>
                  <a:gd name="T10" fmla="*/ 0 60000 65536"/>
                  <a:gd name="T11" fmla="*/ 0 60000 65536"/>
                  <a:gd name="T12" fmla="*/ 0 60000 65536"/>
                  <a:gd name="T13" fmla="*/ 0 60000 65536"/>
                  <a:gd name="T14" fmla="*/ 0 60000 65536"/>
                  <a:gd name="T15" fmla="*/ 0 w 7"/>
                  <a:gd name="T16" fmla="*/ 0 h 35"/>
                  <a:gd name="T17" fmla="*/ 7 w 7"/>
                  <a:gd name="T18" fmla="*/ 35 h 35"/>
                </a:gdLst>
                <a:ahLst/>
                <a:cxnLst>
                  <a:cxn ang="T10">
                    <a:pos x="T0" y="T1"/>
                  </a:cxn>
                  <a:cxn ang="T11">
                    <a:pos x="T2" y="T3"/>
                  </a:cxn>
                  <a:cxn ang="T12">
                    <a:pos x="T4" y="T5"/>
                  </a:cxn>
                  <a:cxn ang="T13">
                    <a:pos x="T6" y="T7"/>
                  </a:cxn>
                  <a:cxn ang="T14">
                    <a:pos x="T8" y="T9"/>
                  </a:cxn>
                </a:cxnLst>
                <a:rect l="T15" t="T16" r="T17" b="T18"/>
                <a:pathLst>
                  <a:path w="7" h="35">
                    <a:moveTo>
                      <a:pt x="6" y="0"/>
                    </a:moveTo>
                    <a:lnTo>
                      <a:pt x="0" y="0"/>
                    </a:lnTo>
                    <a:lnTo>
                      <a:pt x="0" y="34"/>
                    </a:lnTo>
                    <a:lnTo>
                      <a:pt x="6" y="32"/>
                    </a:lnTo>
                    <a:lnTo>
                      <a:pt x="6" y="0"/>
                    </a:lnTo>
                  </a:path>
                </a:pathLst>
              </a:custGeom>
              <a:solidFill>
                <a:srgbClr val="E0E0E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456" name="Freeform 619"/>
              <p:cNvSpPr>
                <a:spLocks/>
              </p:cNvSpPr>
              <p:nvPr/>
            </p:nvSpPr>
            <p:spPr bwMode="auto">
              <a:xfrm>
                <a:off x="2206" y="3022"/>
                <a:ext cx="6" cy="37"/>
              </a:xfrm>
              <a:custGeom>
                <a:avLst/>
                <a:gdLst>
                  <a:gd name="T0" fmla="*/ 5 w 6"/>
                  <a:gd name="T1" fmla="*/ 0 h 37"/>
                  <a:gd name="T2" fmla="*/ 0 w 6"/>
                  <a:gd name="T3" fmla="*/ 2 h 37"/>
                  <a:gd name="T4" fmla="*/ 0 w 6"/>
                  <a:gd name="T5" fmla="*/ 36 h 37"/>
                  <a:gd name="T6" fmla="*/ 5 w 6"/>
                  <a:gd name="T7" fmla="*/ 34 h 37"/>
                  <a:gd name="T8" fmla="*/ 5 w 6"/>
                  <a:gd name="T9" fmla="*/ 0 h 37"/>
                  <a:gd name="T10" fmla="*/ 0 60000 65536"/>
                  <a:gd name="T11" fmla="*/ 0 60000 65536"/>
                  <a:gd name="T12" fmla="*/ 0 60000 65536"/>
                  <a:gd name="T13" fmla="*/ 0 60000 65536"/>
                  <a:gd name="T14" fmla="*/ 0 60000 65536"/>
                  <a:gd name="T15" fmla="*/ 0 w 6"/>
                  <a:gd name="T16" fmla="*/ 0 h 37"/>
                  <a:gd name="T17" fmla="*/ 6 w 6"/>
                  <a:gd name="T18" fmla="*/ 37 h 37"/>
                </a:gdLst>
                <a:ahLst/>
                <a:cxnLst>
                  <a:cxn ang="T10">
                    <a:pos x="T0" y="T1"/>
                  </a:cxn>
                  <a:cxn ang="T11">
                    <a:pos x="T2" y="T3"/>
                  </a:cxn>
                  <a:cxn ang="T12">
                    <a:pos x="T4" y="T5"/>
                  </a:cxn>
                  <a:cxn ang="T13">
                    <a:pos x="T6" y="T7"/>
                  </a:cxn>
                  <a:cxn ang="T14">
                    <a:pos x="T8" y="T9"/>
                  </a:cxn>
                </a:cxnLst>
                <a:rect l="T15" t="T16" r="T17" b="T18"/>
                <a:pathLst>
                  <a:path w="6" h="37">
                    <a:moveTo>
                      <a:pt x="5" y="0"/>
                    </a:moveTo>
                    <a:lnTo>
                      <a:pt x="0" y="2"/>
                    </a:lnTo>
                    <a:lnTo>
                      <a:pt x="0" y="36"/>
                    </a:lnTo>
                    <a:lnTo>
                      <a:pt x="5" y="34"/>
                    </a:lnTo>
                    <a:lnTo>
                      <a:pt x="5" y="0"/>
                    </a:lnTo>
                  </a:path>
                </a:pathLst>
              </a:custGeom>
              <a:solidFill>
                <a:srgbClr val="E0E0E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457" name="Freeform 620"/>
              <p:cNvSpPr>
                <a:spLocks/>
              </p:cNvSpPr>
              <p:nvPr/>
            </p:nvSpPr>
            <p:spPr bwMode="auto">
              <a:xfrm>
                <a:off x="2189" y="3026"/>
                <a:ext cx="6" cy="37"/>
              </a:xfrm>
              <a:custGeom>
                <a:avLst/>
                <a:gdLst>
                  <a:gd name="T0" fmla="*/ 5 w 6"/>
                  <a:gd name="T1" fmla="*/ 0 h 37"/>
                  <a:gd name="T2" fmla="*/ 0 w 6"/>
                  <a:gd name="T3" fmla="*/ 2 h 37"/>
                  <a:gd name="T4" fmla="*/ 0 w 6"/>
                  <a:gd name="T5" fmla="*/ 36 h 37"/>
                  <a:gd name="T6" fmla="*/ 5 w 6"/>
                  <a:gd name="T7" fmla="*/ 34 h 37"/>
                  <a:gd name="T8" fmla="*/ 5 w 6"/>
                  <a:gd name="T9" fmla="*/ 0 h 37"/>
                  <a:gd name="T10" fmla="*/ 0 60000 65536"/>
                  <a:gd name="T11" fmla="*/ 0 60000 65536"/>
                  <a:gd name="T12" fmla="*/ 0 60000 65536"/>
                  <a:gd name="T13" fmla="*/ 0 60000 65536"/>
                  <a:gd name="T14" fmla="*/ 0 60000 65536"/>
                  <a:gd name="T15" fmla="*/ 0 w 6"/>
                  <a:gd name="T16" fmla="*/ 0 h 37"/>
                  <a:gd name="T17" fmla="*/ 6 w 6"/>
                  <a:gd name="T18" fmla="*/ 37 h 37"/>
                </a:gdLst>
                <a:ahLst/>
                <a:cxnLst>
                  <a:cxn ang="T10">
                    <a:pos x="T0" y="T1"/>
                  </a:cxn>
                  <a:cxn ang="T11">
                    <a:pos x="T2" y="T3"/>
                  </a:cxn>
                  <a:cxn ang="T12">
                    <a:pos x="T4" y="T5"/>
                  </a:cxn>
                  <a:cxn ang="T13">
                    <a:pos x="T6" y="T7"/>
                  </a:cxn>
                  <a:cxn ang="T14">
                    <a:pos x="T8" y="T9"/>
                  </a:cxn>
                </a:cxnLst>
                <a:rect l="T15" t="T16" r="T17" b="T18"/>
                <a:pathLst>
                  <a:path w="6" h="37">
                    <a:moveTo>
                      <a:pt x="5" y="0"/>
                    </a:moveTo>
                    <a:lnTo>
                      <a:pt x="0" y="2"/>
                    </a:lnTo>
                    <a:lnTo>
                      <a:pt x="0" y="36"/>
                    </a:lnTo>
                    <a:lnTo>
                      <a:pt x="5" y="34"/>
                    </a:lnTo>
                    <a:lnTo>
                      <a:pt x="5" y="0"/>
                    </a:lnTo>
                  </a:path>
                </a:pathLst>
              </a:custGeom>
              <a:solidFill>
                <a:srgbClr val="E0E0E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458" name="Freeform 621"/>
              <p:cNvSpPr>
                <a:spLocks/>
              </p:cNvSpPr>
              <p:nvPr/>
            </p:nvSpPr>
            <p:spPr bwMode="auto">
              <a:xfrm>
                <a:off x="2172" y="3034"/>
                <a:ext cx="4" cy="35"/>
              </a:xfrm>
              <a:custGeom>
                <a:avLst/>
                <a:gdLst>
                  <a:gd name="T0" fmla="*/ 3 w 4"/>
                  <a:gd name="T1" fmla="*/ 0 h 35"/>
                  <a:gd name="T2" fmla="*/ 0 w 4"/>
                  <a:gd name="T3" fmla="*/ 0 h 35"/>
                  <a:gd name="T4" fmla="*/ 0 w 4"/>
                  <a:gd name="T5" fmla="*/ 34 h 35"/>
                  <a:gd name="T6" fmla="*/ 3 w 4"/>
                  <a:gd name="T7" fmla="*/ 32 h 35"/>
                  <a:gd name="T8" fmla="*/ 3 w 4"/>
                  <a:gd name="T9" fmla="*/ 0 h 35"/>
                  <a:gd name="T10" fmla="*/ 0 60000 65536"/>
                  <a:gd name="T11" fmla="*/ 0 60000 65536"/>
                  <a:gd name="T12" fmla="*/ 0 60000 65536"/>
                  <a:gd name="T13" fmla="*/ 0 60000 65536"/>
                  <a:gd name="T14" fmla="*/ 0 60000 65536"/>
                  <a:gd name="T15" fmla="*/ 0 w 4"/>
                  <a:gd name="T16" fmla="*/ 0 h 35"/>
                  <a:gd name="T17" fmla="*/ 4 w 4"/>
                  <a:gd name="T18" fmla="*/ 35 h 35"/>
                </a:gdLst>
                <a:ahLst/>
                <a:cxnLst>
                  <a:cxn ang="T10">
                    <a:pos x="T0" y="T1"/>
                  </a:cxn>
                  <a:cxn ang="T11">
                    <a:pos x="T2" y="T3"/>
                  </a:cxn>
                  <a:cxn ang="T12">
                    <a:pos x="T4" y="T5"/>
                  </a:cxn>
                  <a:cxn ang="T13">
                    <a:pos x="T6" y="T7"/>
                  </a:cxn>
                  <a:cxn ang="T14">
                    <a:pos x="T8" y="T9"/>
                  </a:cxn>
                </a:cxnLst>
                <a:rect l="T15" t="T16" r="T17" b="T18"/>
                <a:pathLst>
                  <a:path w="4" h="35">
                    <a:moveTo>
                      <a:pt x="3" y="0"/>
                    </a:moveTo>
                    <a:lnTo>
                      <a:pt x="0" y="0"/>
                    </a:lnTo>
                    <a:lnTo>
                      <a:pt x="0" y="34"/>
                    </a:lnTo>
                    <a:lnTo>
                      <a:pt x="3" y="32"/>
                    </a:lnTo>
                    <a:lnTo>
                      <a:pt x="3" y="0"/>
                    </a:lnTo>
                  </a:path>
                </a:pathLst>
              </a:custGeom>
              <a:solidFill>
                <a:srgbClr val="E0E0E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459" name="Freeform 622"/>
              <p:cNvSpPr>
                <a:spLocks/>
              </p:cNvSpPr>
              <p:nvPr/>
            </p:nvSpPr>
            <p:spPr bwMode="auto">
              <a:xfrm>
                <a:off x="2153" y="3039"/>
                <a:ext cx="6" cy="37"/>
              </a:xfrm>
              <a:custGeom>
                <a:avLst/>
                <a:gdLst>
                  <a:gd name="T0" fmla="*/ 5 w 6"/>
                  <a:gd name="T1" fmla="*/ 0 h 37"/>
                  <a:gd name="T2" fmla="*/ 0 w 6"/>
                  <a:gd name="T3" fmla="*/ 2 h 37"/>
                  <a:gd name="T4" fmla="*/ 0 w 6"/>
                  <a:gd name="T5" fmla="*/ 36 h 37"/>
                  <a:gd name="T6" fmla="*/ 5 w 6"/>
                  <a:gd name="T7" fmla="*/ 34 h 37"/>
                  <a:gd name="T8" fmla="*/ 5 w 6"/>
                  <a:gd name="T9" fmla="*/ 0 h 37"/>
                  <a:gd name="T10" fmla="*/ 0 60000 65536"/>
                  <a:gd name="T11" fmla="*/ 0 60000 65536"/>
                  <a:gd name="T12" fmla="*/ 0 60000 65536"/>
                  <a:gd name="T13" fmla="*/ 0 60000 65536"/>
                  <a:gd name="T14" fmla="*/ 0 60000 65536"/>
                  <a:gd name="T15" fmla="*/ 0 w 6"/>
                  <a:gd name="T16" fmla="*/ 0 h 37"/>
                  <a:gd name="T17" fmla="*/ 6 w 6"/>
                  <a:gd name="T18" fmla="*/ 37 h 37"/>
                </a:gdLst>
                <a:ahLst/>
                <a:cxnLst>
                  <a:cxn ang="T10">
                    <a:pos x="T0" y="T1"/>
                  </a:cxn>
                  <a:cxn ang="T11">
                    <a:pos x="T2" y="T3"/>
                  </a:cxn>
                  <a:cxn ang="T12">
                    <a:pos x="T4" y="T5"/>
                  </a:cxn>
                  <a:cxn ang="T13">
                    <a:pos x="T6" y="T7"/>
                  </a:cxn>
                  <a:cxn ang="T14">
                    <a:pos x="T8" y="T9"/>
                  </a:cxn>
                </a:cxnLst>
                <a:rect l="T15" t="T16" r="T17" b="T18"/>
                <a:pathLst>
                  <a:path w="6" h="37">
                    <a:moveTo>
                      <a:pt x="5" y="0"/>
                    </a:moveTo>
                    <a:lnTo>
                      <a:pt x="0" y="2"/>
                    </a:lnTo>
                    <a:lnTo>
                      <a:pt x="0" y="36"/>
                    </a:lnTo>
                    <a:lnTo>
                      <a:pt x="5" y="34"/>
                    </a:lnTo>
                    <a:lnTo>
                      <a:pt x="5" y="0"/>
                    </a:lnTo>
                  </a:path>
                </a:pathLst>
              </a:custGeom>
              <a:solidFill>
                <a:srgbClr val="E0E0E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460" name="Freeform 623"/>
              <p:cNvSpPr>
                <a:spLocks/>
              </p:cNvSpPr>
              <p:nvPr/>
            </p:nvSpPr>
            <p:spPr bwMode="auto">
              <a:xfrm>
                <a:off x="2134" y="3045"/>
                <a:ext cx="7" cy="37"/>
              </a:xfrm>
              <a:custGeom>
                <a:avLst/>
                <a:gdLst>
                  <a:gd name="T0" fmla="*/ 6 w 7"/>
                  <a:gd name="T1" fmla="*/ 0 h 37"/>
                  <a:gd name="T2" fmla="*/ 0 w 7"/>
                  <a:gd name="T3" fmla="*/ 2 h 37"/>
                  <a:gd name="T4" fmla="*/ 0 w 7"/>
                  <a:gd name="T5" fmla="*/ 36 h 37"/>
                  <a:gd name="T6" fmla="*/ 6 w 7"/>
                  <a:gd name="T7" fmla="*/ 32 h 37"/>
                  <a:gd name="T8" fmla="*/ 6 w 7"/>
                  <a:gd name="T9" fmla="*/ 0 h 37"/>
                  <a:gd name="T10" fmla="*/ 0 60000 65536"/>
                  <a:gd name="T11" fmla="*/ 0 60000 65536"/>
                  <a:gd name="T12" fmla="*/ 0 60000 65536"/>
                  <a:gd name="T13" fmla="*/ 0 60000 65536"/>
                  <a:gd name="T14" fmla="*/ 0 60000 65536"/>
                  <a:gd name="T15" fmla="*/ 0 w 7"/>
                  <a:gd name="T16" fmla="*/ 0 h 37"/>
                  <a:gd name="T17" fmla="*/ 7 w 7"/>
                  <a:gd name="T18" fmla="*/ 37 h 37"/>
                </a:gdLst>
                <a:ahLst/>
                <a:cxnLst>
                  <a:cxn ang="T10">
                    <a:pos x="T0" y="T1"/>
                  </a:cxn>
                  <a:cxn ang="T11">
                    <a:pos x="T2" y="T3"/>
                  </a:cxn>
                  <a:cxn ang="T12">
                    <a:pos x="T4" y="T5"/>
                  </a:cxn>
                  <a:cxn ang="T13">
                    <a:pos x="T6" y="T7"/>
                  </a:cxn>
                  <a:cxn ang="T14">
                    <a:pos x="T8" y="T9"/>
                  </a:cxn>
                </a:cxnLst>
                <a:rect l="T15" t="T16" r="T17" b="T18"/>
                <a:pathLst>
                  <a:path w="7" h="37">
                    <a:moveTo>
                      <a:pt x="6" y="0"/>
                    </a:moveTo>
                    <a:lnTo>
                      <a:pt x="0" y="2"/>
                    </a:lnTo>
                    <a:lnTo>
                      <a:pt x="0" y="36"/>
                    </a:lnTo>
                    <a:lnTo>
                      <a:pt x="6" y="32"/>
                    </a:lnTo>
                    <a:lnTo>
                      <a:pt x="6" y="0"/>
                    </a:lnTo>
                  </a:path>
                </a:pathLst>
              </a:custGeom>
              <a:solidFill>
                <a:srgbClr val="E0E0E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461" name="Freeform 624"/>
              <p:cNvSpPr>
                <a:spLocks/>
              </p:cNvSpPr>
              <p:nvPr/>
            </p:nvSpPr>
            <p:spPr bwMode="auto">
              <a:xfrm>
                <a:off x="2115" y="3051"/>
                <a:ext cx="7" cy="35"/>
              </a:xfrm>
              <a:custGeom>
                <a:avLst/>
                <a:gdLst>
                  <a:gd name="T0" fmla="*/ 6 w 7"/>
                  <a:gd name="T1" fmla="*/ 0 h 35"/>
                  <a:gd name="T2" fmla="*/ 0 w 7"/>
                  <a:gd name="T3" fmla="*/ 0 h 35"/>
                  <a:gd name="T4" fmla="*/ 0 w 7"/>
                  <a:gd name="T5" fmla="*/ 34 h 35"/>
                  <a:gd name="T6" fmla="*/ 6 w 7"/>
                  <a:gd name="T7" fmla="*/ 32 h 35"/>
                  <a:gd name="T8" fmla="*/ 6 w 7"/>
                  <a:gd name="T9" fmla="*/ 0 h 35"/>
                  <a:gd name="T10" fmla="*/ 0 60000 65536"/>
                  <a:gd name="T11" fmla="*/ 0 60000 65536"/>
                  <a:gd name="T12" fmla="*/ 0 60000 65536"/>
                  <a:gd name="T13" fmla="*/ 0 60000 65536"/>
                  <a:gd name="T14" fmla="*/ 0 60000 65536"/>
                  <a:gd name="T15" fmla="*/ 0 w 7"/>
                  <a:gd name="T16" fmla="*/ 0 h 35"/>
                  <a:gd name="T17" fmla="*/ 7 w 7"/>
                  <a:gd name="T18" fmla="*/ 35 h 35"/>
                </a:gdLst>
                <a:ahLst/>
                <a:cxnLst>
                  <a:cxn ang="T10">
                    <a:pos x="T0" y="T1"/>
                  </a:cxn>
                  <a:cxn ang="T11">
                    <a:pos x="T2" y="T3"/>
                  </a:cxn>
                  <a:cxn ang="T12">
                    <a:pos x="T4" y="T5"/>
                  </a:cxn>
                  <a:cxn ang="T13">
                    <a:pos x="T6" y="T7"/>
                  </a:cxn>
                  <a:cxn ang="T14">
                    <a:pos x="T8" y="T9"/>
                  </a:cxn>
                </a:cxnLst>
                <a:rect l="T15" t="T16" r="T17" b="T18"/>
                <a:pathLst>
                  <a:path w="7" h="35">
                    <a:moveTo>
                      <a:pt x="6" y="0"/>
                    </a:moveTo>
                    <a:lnTo>
                      <a:pt x="0" y="0"/>
                    </a:lnTo>
                    <a:lnTo>
                      <a:pt x="0" y="34"/>
                    </a:lnTo>
                    <a:lnTo>
                      <a:pt x="6" y="32"/>
                    </a:lnTo>
                    <a:lnTo>
                      <a:pt x="6" y="0"/>
                    </a:lnTo>
                  </a:path>
                </a:pathLst>
              </a:custGeom>
              <a:solidFill>
                <a:srgbClr val="E0E0E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462" name="Freeform 625"/>
              <p:cNvSpPr>
                <a:spLocks/>
              </p:cNvSpPr>
              <p:nvPr/>
            </p:nvSpPr>
            <p:spPr bwMode="auto">
              <a:xfrm>
                <a:off x="2096" y="3056"/>
                <a:ext cx="5" cy="37"/>
              </a:xfrm>
              <a:custGeom>
                <a:avLst/>
                <a:gdLst>
                  <a:gd name="T0" fmla="*/ 4 w 5"/>
                  <a:gd name="T1" fmla="*/ 0 h 37"/>
                  <a:gd name="T2" fmla="*/ 0 w 5"/>
                  <a:gd name="T3" fmla="*/ 2 h 37"/>
                  <a:gd name="T4" fmla="*/ 0 w 5"/>
                  <a:gd name="T5" fmla="*/ 36 h 37"/>
                  <a:gd name="T6" fmla="*/ 4 w 5"/>
                  <a:gd name="T7" fmla="*/ 32 h 37"/>
                  <a:gd name="T8" fmla="*/ 4 w 5"/>
                  <a:gd name="T9" fmla="*/ 0 h 37"/>
                  <a:gd name="T10" fmla="*/ 0 60000 65536"/>
                  <a:gd name="T11" fmla="*/ 0 60000 65536"/>
                  <a:gd name="T12" fmla="*/ 0 60000 65536"/>
                  <a:gd name="T13" fmla="*/ 0 60000 65536"/>
                  <a:gd name="T14" fmla="*/ 0 60000 65536"/>
                  <a:gd name="T15" fmla="*/ 0 w 5"/>
                  <a:gd name="T16" fmla="*/ 0 h 37"/>
                  <a:gd name="T17" fmla="*/ 5 w 5"/>
                  <a:gd name="T18" fmla="*/ 37 h 37"/>
                </a:gdLst>
                <a:ahLst/>
                <a:cxnLst>
                  <a:cxn ang="T10">
                    <a:pos x="T0" y="T1"/>
                  </a:cxn>
                  <a:cxn ang="T11">
                    <a:pos x="T2" y="T3"/>
                  </a:cxn>
                  <a:cxn ang="T12">
                    <a:pos x="T4" y="T5"/>
                  </a:cxn>
                  <a:cxn ang="T13">
                    <a:pos x="T6" y="T7"/>
                  </a:cxn>
                  <a:cxn ang="T14">
                    <a:pos x="T8" y="T9"/>
                  </a:cxn>
                </a:cxnLst>
                <a:rect l="T15" t="T16" r="T17" b="T18"/>
                <a:pathLst>
                  <a:path w="5" h="37">
                    <a:moveTo>
                      <a:pt x="4" y="0"/>
                    </a:moveTo>
                    <a:lnTo>
                      <a:pt x="0" y="2"/>
                    </a:lnTo>
                    <a:lnTo>
                      <a:pt x="0" y="36"/>
                    </a:lnTo>
                    <a:lnTo>
                      <a:pt x="4" y="32"/>
                    </a:lnTo>
                    <a:lnTo>
                      <a:pt x="4" y="0"/>
                    </a:lnTo>
                  </a:path>
                </a:pathLst>
              </a:custGeom>
              <a:solidFill>
                <a:srgbClr val="E0E0E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463" name="Freeform 626"/>
              <p:cNvSpPr>
                <a:spLocks/>
              </p:cNvSpPr>
              <p:nvPr/>
            </p:nvSpPr>
            <p:spPr bwMode="auto">
              <a:xfrm>
                <a:off x="2076" y="3062"/>
                <a:ext cx="6" cy="35"/>
              </a:xfrm>
              <a:custGeom>
                <a:avLst/>
                <a:gdLst>
                  <a:gd name="T0" fmla="*/ 5 w 6"/>
                  <a:gd name="T1" fmla="*/ 0 h 35"/>
                  <a:gd name="T2" fmla="*/ 0 w 6"/>
                  <a:gd name="T3" fmla="*/ 0 h 35"/>
                  <a:gd name="T4" fmla="*/ 0 w 6"/>
                  <a:gd name="T5" fmla="*/ 34 h 35"/>
                  <a:gd name="T6" fmla="*/ 5 w 6"/>
                  <a:gd name="T7" fmla="*/ 32 h 35"/>
                  <a:gd name="T8" fmla="*/ 5 w 6"/>
                  <a:gd name="T9" fmla="*/ 0 h 35"/>
                  <a:gd name="T10" fmla="*/ 0 60000 65536"/>
                  <a:gd name="T11" fmla="*/ 0 60000 65536"/>
                  <a:gd name="T12" fmla="*/ 0 60000 65536"/>
                  <a:gd name="T13" fmla="*/ 0 60000 65536"/>
                  <a:gd name="T14" fmla="*/ 0 60000 65536"/>
                  <a:gd name="T15" fmla="*/ 0 w 6"/>
                  <a:gd name="T16" fmla="*/ 0 h 35"/>
                  <a:gd name="T17" fmla="*/ 6 w 6"/>
                  <a:gd name="T18" fmla="*/ 35 h 35"/>
                </a:gdLst>
                <a:ahLst/>
                <a:cxnLst>
                  <a:cxn ang="T10">
                    <a:pos x="T0" y="T1"/>
                  </a:cxn>
                  <a:cxn ang="T11">
                    <a:pos x="T2" y="T3"/>
                  </a:cxn>
                  <a:cxn ang="T12">
                    <a:pos x="T4" y="T5"/>
                  </a:cxn>
                  <a:cxn ang="T13">
                    <a:pos x="T6" y="T7"/>
                  </a:cxn>
                  <a:cxn ang="T14">
                    <a:pos x="T8" y="T9"/>
                  </a:cxn>
                </a:cxnLst>
                <a:rect l="T15" t="T16" r="T17" b="T18"/>
                <a:pathLst>
                  <a:path w="6" h="35">
                    <a:moveTo>
                      <a:pt x="5" y="0"/>
                    </a:moveTo>
                    <a:lnTo>
                      <a:pt x="0" y="0"/>
                    </a:lnTo>
                    <a:lnTo>
                      <a:pt x="0" y="34"/>
                    </a:lnTo>
                    <a:lnTo>
                      <a:pt x="5" y="32"/>
                    </a:lnTo>
                    <a:lnTo>
                      <a:pt x="5" y="0"/>
                    </a:lnTo>
                  </a:path>
                </a:pathLst>
              </a:custGeom>
              <a:solidFill>
                <a:srgbClr val="E0E0E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464" name="Freeform 627"/>
              <p:cNvSpPr>
                <a:spLocks/>
              </p:cNvSpPr>
              <p:nvPr/>
            </p:nvSpPr>
            <p:spPr bwMode="auto">
              <a:xfrm>
                <a:off x="2057" y="3068"/>
                <a:ext cx="4" cy="36"/>
              </a:xfrm>
              <a:custGeom>
                <a:avLst/>
                <a:gdLst>
                  <a:gd name="T0" fmla="*/ 3 w 4"/>
                  <a:gd name="T1" fmla="*/ 0 h 36"/>
                  <a:gd name="T2" fmla="*/ 0 w 4"/>
                  <a:gd name="T3" fmla="*/ 1 h 36"/>
                  <a:gd name="T4" fmla="*/ 0 w 4"/>
                  <a:gd name="T5" fmla="*/ 35 h 36"/>
                  <a:gd name="T6" fmla="*/ 3 w 4"/>
                  <a:gd name="T7" fmla="*/ 33 h 36"/>
                  <a:gd name="T8" fmla="*/ 3 w 4"/>
                  <a:gd name="T9" fmla="*/ 0 h 36"/>
                  <a:gd name="T10" fmla="*/ 0 60000 65536"/>
                  <a:gd name="T11" fmla="*/ 0 60000 65536"/>
                  <a:gd name="T12" fmla="*/ 0 60000 65536"/>
                  <a:gd name="T13" fmla="*/ 0 60000 65536"/>
                  <a:gd name="T14" fmla="*/ 0 60000 65536"/>
                  <a:gd name="T15" fmla="*/ 0 w 4"/>
                  <a:gd name="T16" fmla="*/ 0 h 36"/>
                  <a:gd name="T17" fmla="*/ 4 w 4"/>
                  <a:gd name="T18" fmla="*/ 36 h 36"/>
                </a:gdLst>
                <a:ahLst/>
                <a:cxnLst>
                  <a:cxn ang="T10">
                    <a:pos x="T0" y="T1"/>
                  </a:cxn>
                  <a:cxn ang="T11">
                    <a:pos x="T2" y="T3"/>
                  </a:cxn>
                  <a:cxn ang="T12">
                    <a:pos x="T4" y="T5"/>
                  </a:cxn>
                  <a:cxn ang="T13">
                    <a:pos x="T6" y="T7"/>
                  </a:cxn>
                  <a:cxn ang="T14">
                    <a:pos x="T8" y="T9"/>
                  </a:cxn>
                </a:cxnLst>
                <a:rect l="T15" t="T16" r="T17" b="T18"/>
                <a:pathLst>
                  <a:path w="4" h="36">
                    <a:moveTo>
                      <a:pt x="3" y="0"/>
                    </a:moveTo>
                    <a:lnTo>
                      <a:pt x="0" y="1"/>
                    </a:lnTo>
                    <a:lnTo>
                      <a:pt x="0" y="35"/>
                    </a:lnTo>
                    <a:lnTo>
                      <a:pt x="3" y="33"/>
                    </a:lnTo>
                    <a:lnTo>
                      <a:pt x="3" y="0"/>
                    </a:lnTo>
                  </a:path>
                </a:pathLst>
              </a:custGeom>
              <a:solidFill>
                <a:srgbClr val="E0E0E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291" name="Group 628"/>
            <p:cNvGrpSpPr>
              <a:grpSpLocks/>
            </p:cNvGrpSpPr>
            <p:nvPr/>
          </p:nvGrpSpPr>
          <p:grpSpPr bwMode="auto">
            <a:xfrm>
              <a:off x="2059" y="3049"/>
              <a:ext cx="226" cy="137"/>
              <a:chOff x="2059" y="3049"/>
              <a:chExt cx="226" cy="137"/>
            </a:xfrm>
          </p:grpSpPr>
          <p:sp>
            <p:nvSpPr>
              <p:cNvPr id="7424" name="Freeform 629"/>
              <p:cNvSpPr>
                <a:spLocks/>
              </p:cNvSpPr>
              <p:nvPr/>
            </p:nvSpPr>
            <p:spPr bwMode="auto">
              <a:xfrm>
                <a:off x="2062" y="3066"/>
                <a:ext cx="218" cy="98"/>
              </a:xfrm>
              <a:custGeom>
                <a:avLst/>
                <a:gdLst>
                  <a:gd name="T0" fmla="*/ 0 w 218"/>
                  <a:gd name="T1" fmla="*/ 61 h 98"/>
                  <a:gd name="T2" fmla="*/ 0 w 218"/>
                  <a:gd name="T3" fmla="*/ 97 h 98"/>
                  <a:gd name="T4" fmla="*/ 217 w 218"/>
                  <a:gd name="T5" fmla="*/ 32 h 98"/>
                  <a:gd name="T6" fmla="*/ 217 w 218"/>
                  <a:gd name="T7" fmla="*/ 0 h 98"/>
                  <a:gd name="T8" fmla="*/ 0 w 218"/>
                  <a:gd name="T9" fmla="*/ 61 h 98"/>
                  <a:gd name="T10" fmla="*/ 0 60000 65536"/>
                  <a:gd name="T11" fmla="*/ 0 60000 65536"/>
                  <a:gd name="T12" fmla="*/ 0 60000 65536"/>
                  <a:gd name="T13" fmla="*/ 0 60000 65536"/>
                  <a:gd name="T14" fmla="*/ 0 60000 65536"/>
                  <a:gd name="T15" fmla="*/ 0 w 218"/>
                  <a:gd name="T16" fmla="*/ 0 h 98"/>
                  <a:gd name="T17" fmla="*/ 218 w 218"/>
                  <a:gd name="T18" fmla="*/ 98 h 98"/>
                </a:gdLst>
                <a:ahLst/>
                <a:cxnLst>
                  <a:cxn ang="T10">
                    <a:pos x="T0" y="T1"/>
                  </a:cxn>
                  <a:cxn ang="T11">
                    <a:pos x="T2" y="T3"/>
                  </a:cxn>
                  <a:cxn ang="T12">
                    <a:pos x="T4" y="T5"/>
                  </a:cxn>
                  <a:cxn ang="T13">
                    <a:pos x="T6" y="T7"/>
                  </a:cxn>
                  <a:cxn ang="T14">
                    <a:pos x="T8" y="T9"/>
                  </a:cxn>
                </a:cxnLst>
                <a:rect l="T15" t="T16" r="T17" b="T18"/>
                <a:pathLst>
                  <a:path w="218" h="98">
                    <a:moveTo>
                      <a:pt x="0" y="61"/>
                    </a:moveTo>
                    <a:lnTo>
                      <a:pt x="0" y="97"/>
                    </a:lnTo>
                    <a:lnTo>
                      <a:pt x="217" y="32"/>
                    </a:lnTo>
                    <a:lnTo>
                      <a:pt x="217" y="0"/>
                    </a:lnTo>
                    <a:lnTo>
                      <a:pt x="0" y="61"/>
                    </a:lnTo>
                  </a:path>
                </a:pathLst>
              </a:custGeom>
              <a:solidFill>
                <a:srgbClr val="40404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7425" name="Rectangle 630"/>
              <p:cNvSpPr>
                <a:spLocks noChangeArrowheads="1"/>
              </p:cNvSpPr>
              <p:nvPr/>
            </p:nvSpPr>
            <p:spPr bwMode="auto">
              <a:xfrm flipH="1">
                <a:off x="2068" y="3113"/>
                <a:ext cx="2" cy="69"/>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26" name="Rectangle 631"/>
              <p:cNvSpPr>
                <a:spLocks noChangeArrowheads="1"/>
              </p:cNvSpPr>
              <p:nvPr/>
            </p:nvSpPr>
            <p:spPr bwMode="auto">
              <a:xfrm flipH="1">
                <a:off x="2075" y="3113"/>
                <a:ext cx="2" cy="69"/>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27" name="Rectangle 632"/>
              <p:cNvSpPr>
                <a:spLocks noChangeArrowheads="1"/>
              </p:cNvSpPr>
              <p:nvPr/>
            </p:nvSpPr>
            <p:spPr bwMode="auto">
              <a:xfrm flipH="1">
                <a:off x="2083" y="3109"/>
                <a:ext cx="2" cy="69"/>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28" name="Rectangle 633"/>
              <p:cNvSpPr>
                <a:spLocks noChangeArrowheads="1"/>
              </p:cNvSpPr>
              <p:nvPr/>
            </p:nvSpPr>
            <p:spPr bwMode="auto">
              <a:xfrm flipH="1">
                <a:off x="2090" y="3105"/>
                <a:ext cx="4" cy="69"/>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29" name="Rectangle 634"/>
              <p:cNvSpPr>
                <a:spLocks noChangeArrowheads="1"/>
              </p:cNvSpPr>
              <p:nvPr/>
            </p:nvSpPr>
            <p:spPr bwMode="auto">
              <a:xfrm flipH="1">
                <a:off x="2100" y="3109"/>
                <a:ext cx="2" cy="67"/>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30" name="Rectangle 635"/>
              <p:cNvSpPr>
                <a:spLocks noChangeArrowheads="1"/>
              </p:cNvSpPr>
              <p:nvPr/>
            </p:nvSpPr>
            <p:spPr bwMode="auto">
              <a:xfrm flipH="1">
                <a:off x="2107" y="3101"/>
                <a:ext cx="4" cy="70"/>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31" name="Rectangle 636"/>
              <p:cNvSpPr>
                <a:spLocks noChangeArrowheads="1"/>
              </p:cNvSpPr>
              <p:nvPr/>
            </p:nvSpPr>
            <p:spPr bwMode="auto">
              <a:xfrm flipH="1">
                <a:off x="2117" y="3100"/>
                <a:ext cx="4" cy="67"/>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32" name="Rectangle 637"/>
              <p:cNvSpPr>
                <a:spLocks noChangeArrowheads="1"/>
              </p:cNvSpPr>
              <p:nvPr/>
            </p:nvSpPr>
            <p:spPr bwMode="auto">
              <a:xfrm flipH="1">
                <a:off x="2124" y="3096"/>
                <a:ext cx="4" cy="69"/>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33" name="Rectangle 638"/>
              <p:cNvSpPr>
                <a:spLocks noChangeArrowheads="1"/>
              </p:cNvSpPr>
              <p:nvPr/>
            </p:nvSpPr>
            <p:spPr bwMode="auto">
              <a:xfrm flipH="1">
                <a:off x="2134" y="3096"/>
                <a:ext cx="4" cy="67"/>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34" name="Rectangle 639"/>
              <p:cNvSpPr>
                <a:spLocks noChangeArrowheads="1"/>
              </p:cNvSpPr>
              <p:nvPr/>
            </p:nvSpPr>
            <p:spPr bwMode="auto">
              <a:xfrm flipH="1">
                <a:off x="2141" y="3086"/>
                <a:ext cx="4" cy="70"/>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35" name="Rectangle 640"/>
              <p:cNvSpPr>
                <a:spLocks noChangeArrowheads="1"/>
              </p:cNvSpPr>
              <p:nvPr/>
            </p:nvSpPr>
            <p:spPr bwMode="auto">
              <a:xfrm flipH="1">
                <a:off x="2150" y="3092"/>
                <a:ext cx="3" cy="67"/>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36" name="Rectangle 641"/>
              <p:cNvSpPr>
                <a:spLocks noChangeArrowheads="1"/>
              </p:cNvSpPr>
              <p:nvPr/>
            </p:nvSpPr>
            <p:spPr bwMode="auto">
              <a:xfrm flipH="1">
                <a:off x="2158" y="3086"/>
                <a:ext cx="2" cy="70"/>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37" name="Rectangle 642"/>
              <p:cNvSpPr>
                <a:spLocks noChangeArrowheads="1"/>
              </p:cNvSpPr>
              <p:nvPr/>
            </p:nvSpPr>
            <p:spPr bwMode="auto">
              <a:xfrm flipH="1">
                <a:off x="2166" y="3086"/>
                <a:ext cx="4" cy="68"/>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38" name="Rectangle 643"/>
              <p:cNvSpPr>
                <a:spLocks noChangeArrowheads="1"/>
              </p:cNvSpPr>
              <p:nvPr/>
            </p:nvSpPr>
            <p:spPr bwMode="auto">
              <a:xfrm flipH="1">
                <a:off x="2173" y="3083"/>
                <a:ext cx="4" cy="69"/>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39" name="Rectangle 644"/>
              <p:cNvSpPr>
                <a:spLocks noChangeArrowheads="1"/>
              </p:cNvSpPr>
              <p:nvPr/>
            </p:nvSpPr>
            <p:spPr bwMode="auto">
              <a:xfrm flipH="1">
                <a:off x="2183" y="3083"/>
                <a:ext cx="2" cy="69"/>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40" name="Rectangle 645"/>
              <p:cNvSpPr>
                <a:spLocks noChangeArrowheads="1"/>
              </p:cNvSpPr>
              <p:nvPr/>
            </p:nvSpPr>
            <p:spPr bwMode="auto">
              <a:xfrm flipH="1">
                <a:off x="2190" y="3077"/>
                <a:ext cx="4" cy="69"/>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41" name="Rectangle 646"/>
              <p:cNvSpPr>
                <a:spLocks noChangeArrowheads="1"/>
              </p:cNvSpPr>
              <p:nvPr/>
            </p:nvSpPr>
            <p:spPr bwMode="auto">
              <a:xfrm flipH="1">
                <a:off x="2199" y="3077"/>
                <a:ext cx="3" cy="69"/>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42" name="Rectangle 647"/>
              <p:cNvSpPr>
                <a:spLocks noChangeArrowheads="1"/>
              </p:cNvSpPr>
              <p:nvPr/>
            </p:nvSpPr>
            <p:spPr bwMode="auto">
              <a:xfrm flipH="1">
                <a:off x="2207" y="3073"/>
                <a:ext cx="4" cy="68"/>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43" name="Rectangle 648"/>
              <p:cNvSpPr>
                <a:spLocks noChangeArrowheads="1"/>
              </p:cNvSpPr>
              <p:nvPr/>
            </p:nvSpPr>
            <p:spPr bwMode="auto">
              <a:xfrm flipH="1">
                <a:off x="2215" y="3073"/>
                <a:ext cx="4" cy="68"/>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44" name="Rectangle 649"/>
              <p:cNvSpPr>
                <a:spLocks noChangeArrowheads="1"/>
              </p:cNvSpPr>
              <p:nvPr/>
            </p:nvSpPr>
            <p:spPr bwMode="auto">
              <a:xfrm flipH="1">
                <a:off x="2222" y="3071"/>
                <a:ext cx="4" cy="68"/>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45" name="Rectangle 650"/>
              <p:cNvSpPr>
                <a:spLocks noChangeArrowheads="1"/>
              </p:cNvSpPr>
              <p:nvPr/>
            </p:nvSpPr>
            <p:spPr bwMode="auto">
              <a:xfrm flipH="1">
                <a:off x="2230" y="3066"/>
                <a:ext cx="4" cy="67"/>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46" name="Rectangle 651"/>
              <p:cNvSpPr>
                <a:spLocks noChangeArrowheads="1"/>
              </p:cNvSpPr>
              <p:nvPr/>
            </p:nvSpPr>
            <p:spPr bwMode="auto">
              <a:xfrm flipH="1">
                <a:off x="2239" y="3064"/>
                <a:ext cx="2" cy="69"/>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47" name="Rectangle 652"/>
              <p:cNvSpPr>
                <a:spLocks noChangeArrowheads="1"/>
              </p:cNvSpPr>
              <p:nvPr/>
            </p:nvSpPr>
            <p:spPr bwMode="auto">
              <a:xfrm flipH="1">
                <a:off x="2247" y="3068"/>
                <a:ext cx="2" cy="67"/>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48" name="Rectangle 653"/>
              <p:cNvSpPr>
                <a:spLocks noChangeArrowheads="1"/>
              </p:cNvSpPr>
              <p:nvPr/>
            </p:nvSpPr>
            <p:spPr bwMode="auto">
              <a:xfrm flipH="1">
                <a:off x="2254" y="3062"/>
                <a:ext cx="3" cy="67"/>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49" name="Rectangle 654"/>
              <p:cNvSpPr>
                <a:spLocks noChangeArrowheads="1"/>
              </p:cNvSpPr>
              <p:nvPr/>
            </p:nvSpPr>
            <p:spPr bwMode="auto">
              <a:xfrm flipH="1">
                <a:off x="2260" y="3058"/>
                <a:ext cx="4" cy="69"/>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50" name="Rectangle 655"/>
              <p:cNvSpPr>
                <a:spLocks noChangeArrowheads="1"/>
              </p:cNvSpPr>
              <p:nvPr/>
            </p:nvSpPr>
            <p:spPr bwMode="auto">
              <a:xfrm flipH="1">
                <a:off x="2267" y="3051"/>
                <a:ext cx="5" cy="67"/>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51" name="Rectangle 656"/>
              <p:cNvSpPr>
                <a:spLocks noChangeArrowheads="1"/>
              </p:cNvSpPr>
              <p:nvPr/>
            </p:nvSpPr>
            <p:spPr bwMode="auto">
              <a:xfrm flipH="1">
                <a:off x="2275" y="3052"/>
                <a:ext cx="2" cy="70"/>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52" name="Rectangle 657"/>
              <p:cNvSpPr>
                <a:spLocks noChangeArrowheads="1"/>
              </p:cNvSpPr>
              <p:nvPr/>
            </p:nvSpPr>
            <p:spPr bwMode="auto">
              <a:xfrm flipH="1">
                <a:off x="2282" y="3049"/>
                <a:ext cx="3" cy="69"/>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53" name="Rectangle 658"/>
              <p:cNvSpPr>
                <a:spLocks noChangeArrowheads="1"/>
              </p:cNvSpPr>
              <p:nvPr/>
            </p:nvSpPr>
            <p:spPr bwMode="auto">
              <a:xfrm>
                <a:off x="2059" y="3118"/>
                <a:ext cx="1" cy="68"/>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sp>
          <p:nvSpPr>
            <p:cNvPr id="7292" name="Freeform 659"/>
            <p:cNvSpPr>
              <a:spLocks/>
            </p:cNvSpPr>
            <p:nvPr/>
          </p:nvSpPr>
          <p:spPr bwMode="auto">
            <a:xfrm>
              <a:off x="2060" y="3130"/>
              <a:ext cx="11" cy="48"/>
            </a:xfrm>
            <a:custGeom>
              <a:avLst/>
              <a:gdLst>
                <a:gd name="T0" fmla="*/ 2 w 11"/>
                <a:gd name="T1" fmla="*/ 0 h 48"/>
                <a:gd name="T2" fmla="*/ 10 w 11"/>
                <a:gd name="T3" fmla="*/ 7 h 48"/>
                <a:gd name="T4" fmla="*/ 10 w 11"/>
                <a:gd name="T5" fmla="*/ 47 h 48"/>
                <a:gd name="T6" fmla="*/ 0 w 11"/>
                <a:gd name="T7" fmla="*/ 39 h 48"/>
                <a:gd name="T8" fmla="*/ 0 60000 65536"/>
                <a:gd name="T9" fmla="*/ 0 60000 65536"/>
                <a:gd name="T10" fmla="*/ 0 60000 65536"/>
                <a:gd name="T11" fmla="*/ 0 60000 65536"/>
                <a:gd name="T12" fmla="*/ 0 w 11"/>
                <a:gd name="T13" fmla="*/ 0 h 48"/>
                <a:gd name="T14" fmla="*/ 11 w 11"/>
                <a:gd name="T15" fmla="*/ 48 h 48"/>
              </a:gdLst>
              <a:ahLst/>
              <a:cxnLst>
                <a:cxn ang="T8">
                  <a:pos x="T0" y="T1"/>
                </a:cxn>
                <a:cxn ang="T9">
                  <a:pos x="T2" y="T3"/>
                </a:cxn>
                <a:cxn ang="T10">
                  <a:pos x="T4" y="T5"/>
                </a:cxn>
                <a:cxn ang="T11">
                  <a:pos x="T6" y="T7"/>
                </a:cxn>
              </a:cxnLst>
              <a:rect l="T12" t="T13" r="T14" b="T15"/>
              <a:pathLst>
                <a:path w="11" h="48">
                  <a:moveTo>
                    <a:pt x="2" y="0"/>
                  </a:moveTo>
                  <a:lnTo>
                    <a:pt x="10" y="7"/>
                  </a:lnTo>
                  <a:lnTo>
                    <a:pt x="10" y="47"/>
                  </a:lnTo>
                  <a:lnTo>
                    <a:pt x="0" y="39"/>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nvGrpSpPr>
            <p:cNvPr id="7293" name="Group 660"/>
            <p:cNvGrpSpPr>
              <a:grpSpLocks/>
            </p:cNvGrpSpPr>
            <p:nvPr/>
          </p:nvGrpSpPr>
          <p:grpSpPr bwMode="auto">
            <a:xfrm>
              <a:off x="2045" y="2587"/>
              <a:ext cx="16" cy="5"/>
              <a:chOff x="2045" y="2587"/>
              <a:chExt cx="16" cy="5"/>
            </a:xfrm>
          </p:grpSpPr>
          <p:sp>
            <p:nvSpPr>
              <p:cNvPr id="7420" name="Oval 661"/>
              <p:cNvSpPr>
                <a:spLocks noChangeArrowheads="1"/>
              </p:cNvSpPr>
              <p:nvPr/>
            </p:nvSpPr>
            <p:spPr bwMode="auto">
              <a:xfrm flipH="1">
                <a:off x="2045" y="2587"/>
                <a:ext cx="12" cy="5"/>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21" name="Rectangle 662"/>
              <p:cNvSpPr>
                <a:spLocks noChangeArrowheads="1"/>
              </p:cNvSpPr>
              <p:nvPr/>
            </p:nvSpPr>
            <p:spPr bwMode="auto">
              <a:xfrm flipH="1">
                <a:off x="2047" y="2587"/>
                <a:ext cx="10" cy="5"/>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22" name="Oval 663"/>
              <p:cNvSpPr>
                <a:spLocks noChangeArrowheads="1"/>
              </p:cNvSpPr>
              <p:nvPr/>
            </p:nvSpPr>
            <p:spPr bwMode="auto">
              <a:xfrm flipH="1">
                <a:off x="2048" y="2587"/>
                <a:ext cx="13"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23" name="Oval 664"/>
              <p:cNvSpPr>
                <a:spLocks noChangeArrowheads="1"/>
              </p:cNvSpPr>
              <p:nvPr/>
            </p:nvSpPr>
            <p:spPr bwMode="auto">
              <a:xfrm flipH="1">
                <a:off x="2049" y="2589"/>
                <a:ext cx="4" cy="3"/>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294" name="Group 665"/>
            <p:cNvGrpSpPr>
              <a:grpSpLocks/>
            </p:cNvGrpSpPr>
            <p:nvPr/>
          </p:nvGrpSpPr>
          <p:grpSpPr bwMode="auto">
            <a:xfrm>
              <a:off x="2065" y="2585"/>
              <a:ext cx="15" cy="7"/>
              <a:chOff x="2065" y="2585"/>
              <a:chExt cx="15" cy="7"/>
            </a:xfrm>
          </p:grpSpPr>
          <p:sp>
            <p:nvSpPr>
              <p:cNvPr id="7416" name="Oval 666"/>
              <p:cNvSpPr>
                <a:spLocks noChangeArrowheads="1"/>
              </p:cNvSpPr>
              <p:nvPr/>
            </p:nvSpPr>
            <p:spPr bwMode="auto">
              <a:xfrm flipH="1">
                <a:off x="2065" y="2585"/>
                <a:ext cx="11" cy="5"/>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17" name="Rectangle 667"/>
              <p:cNvSpPr>
                <a:spLocks noChangeArrowheads="1"/>
              </p:cNvSpPr>
              <p:nvPr/>
            </p:nvSpPr>
            <p:spPr bwMode="auto">
              <a:xfrm flipH="1">
                <a:off x="2067" y="2585"/>
                <a:ext cx="11" cy="5"/>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18" name="Oval 668"/>
              <p:cNvSpPr>
                <a:spLocks noChangeArrowheads="1"/>
              </p:cNvSpPr>
              <p:nvPr/>
            </p:nvSpPr>
            <p:spPr bwMode="auto">
              <a:xfrm flipH="1">
                <a:off x="2069" y="2585"/>
                <a:ext cx="11"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19" name="Oval 669"/>
              <p:cNvSpPr>
                <a:spLocks noChangeArrowheads="1"/>
              </p:cNvSpPr>
              <p:nvPr/>
            </p:nvSpPr>
            <p:spPr bwMode="auto">
              <a:xfrm flipH="1">
                <a:off x="2069" y="2587"/>
                <a:ext cx="5" cy="5"/>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295" name="Group 670"/>
            <p:cNvGrpSpPr>
              <a:grpSpLocks/>
            </p:cNvGrpSpPr>
            <p:nvPr/>
          </p:nvGrpSpPr>
          <p:grpSpPr bwMode="auto">
            <a:xfrm>
              <a:off x="2084" y="2585"/>
              <a:ext cx="16" cy="5"/>
              <a:chOff x="2084" y="2585"/>
              <a:chExt cx="16" cy="5"/>
            </a:xfrm>
          </p:grpSpPr>
          <p:sp>
            <p:nvSpPr>
              <p:cNvPr id="7412" name="Oval 671"/>
              <p:cNvSpPr>
                <a:spLocks noChangeArrowheads="1"/>
              </p:cNvSpPr>
              <p:nvPr/>
            </p:nvSpPr>
            <p:spPr bwMode="auto">
              <a:xfrm flipH="1">
                <a:off x="2084" y="2585"/>
                <a:ext cx="12" cy="5"/>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13" name="Rectangle 672"/>
              <p:cNvSpPr>
                <a:spLocks noChangeArrowheads="1"/>
              </p:cNvSpPr>
              <p:nvPr/>
            </p:nvSpPr>
            <p:spPr bwMode="auto">
              <a:xfrm flipH="1">
                <a:off x="2086" y="2585"/>
                <a:ext cx="12" cy="5"/>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14" name="Oval 673"/>
              <p:cNvSpPr>
                <a:spLocks noChangeArrowheads="1"/>
              </p:cNvSpPr>
              <p:nvPr/>
            </p:nvSpPr>
            <p:spPr bwMode="auto">
              <a:xfrm flipH="1">
                <a:off x="2088" y="2585"/>
                <a:ext cx="12"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15" name="Oval 674"/>
              <p:cNvSpPr>
                <a:spLocks noChangeArrowheads="1"/>
              </p:cNvSpPr>
              <p:nvPr/>
            </p:nvSpPr>
            <p:spPr bwMode="auto">
              <a:xfrm flipH="1">
                <a:off x="2090" y="2587"/>
                <a:ext cx="4" cy="3"/>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296" name="Group 675"/>
            <p:cNvGrpSpPr>
              <a:grpSpLocks/>
            </p:cNvGrpSpPr>
            <p:nvPr/>
          </p:nvGrpSpPr>
          <p:grpSpPr bwMode="auto">
            <a:xfrm>
              <a:off x="2103" y="2583"/>
              <a:ext cx="16" cy="5"/>
              <a:chOff x="2103" y="2583"/>
              <a:chExt cx="16" cy="5"/>
            </a:xfrm>
          </p:grpSpPr>
          <p:sp>
            <p:nvSpPr>
              <p:cNvPr id="7408" name="Oval 676"/>
              <p:cNvSpPr>
                <a:spLocks noChangeArrowheads="1"/>
              </p:cNvSpPr>
              <p:nvPr/>
            </p:nvSpPr>
            <p:spPr bwMode="auto">
              <a:xfrm flipH="1">
                <a:off x="2103" y="2583"/>
                <a:ext cx="12" cy="4"/>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09" name="Rectangle 677"/>
              <p:cNvSpPr>
                <a:spLocks noChangeArrowheads="1"/>
              </p:cNvSpPr>
              <p:nvPr/>
            </p:nvSpPr>
            <p:spPr bwMode="auto">
              <a:xfrm flipH="1">
                <a:off x="2107" y="2583"/>
                <a:ext cx="10" cy="5"/>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10" name="Oval 678"/>
              <p:cNvSpPr>
                <a:spLocks noChangeArrowheads="1"/>
              </p:cNvSpPr>
              <p:nvPr/>
            </p:nvSpPr>
            <p:spPr bwMode="auto">
              <a:xfrm flipH="1">
                <a:off x="2107" y="2583"/>
                <a:ext cx="12"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11" name="Oval 679"/>
              <p:cNvSpPr>
                <a:spLocks noChangeArrowheads="1"/>
              </p:cNvSpPr>
              <p:nvPr/>
            </p:nvSpPr>
            <p:spPr bwMode="auto">
              <a:xfrm flipH="1">
                <a:off x="2109" y="2583"/>
                <a:ext cx="4" cy="5"/>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297" name="Group 680"/>
            <p:cNvGrpSpPr>
              <a:grpSpLocks/>
            </p:cNvGrpSpPr>
            <p:nvPr/>
          </p:nvGrpSpPr>
          <p:grpSpPr bwMode="auto">
            <a:xfrm>
              <a:off x="2124" y="2580"/>
              <a:ext cx="16" cy="7"/>
              <a:chOff x="2124" y="2580"/>
              <a:chExt cx="16" cy="7"/>
            </a:xfrm>
          </p:grpSpPr>
          <p:sp>
            <p:nvSpPr>
              <p:cNvPr id="7404" name="Oval 681"/>
              <p:cNvSpPr>
                <a:spLocks noChangeArrowheads="1"/>
              </p:cNvSpPr>
              <p:nvPr/>
            </p:nvSpPr>
            <p:spPr bwMode="auto">
              <a:xfrm flipH="1">
                <a:off x="2124" y="2580"/>
                <a:ext cx="12" cy="5"/>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05" name="Rectangle 682"/>
              <p:cNvSpPr>
                <a:spLocks noChangeArrowheads="1"/>
              </p:cNvSpPr>
              <p:nvPr/>
            </p:nvSpPr>
            <p:spPr bwMode="auto">
              <a:xfrm flipH="1">
                <a:off x="2126" y="2580"/>
                <a:ext cx="10" cy="5"/>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06" name="Oval 683"/>
              <p:cNvSpPr>
                <a:spLocks noChangeArrowheads="1"/>
              </p:cNvSpPr>
              <p:nvPr/>
            </p:nvSpPr>
            <p:spPr bwMode="auto">
              <a:xfrm flipH="1">
                <a:off x="2128" y="2580"/>
                <a:ext cx="12"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07" name="Oval 684"/>
              <p:cNvSpPr>
                <a:spLocks noChangeArrowheads="1"/>
              </p:cNvSpPr>
              <p:nvPr/>
            </p:nvSpPr>
            <p:spPr bwMode="auto">
              <a:xfrm flipH="1">
                <a:off x="2128" y="2581"/>
                <a:ext cx="4" cy="6"/>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298" name="Group 685"/>
            <p:cNvGrpSpPr>
              <a:grpSpLocks/>
            </p:cNvGrpSpPr>
            <p:nvPr/>
          </p:nvGrpSpPr>
          <p:grpSpPr bwMode="auto">
            <a:xfrm>
              <a:off x="2141" y="2578"/>
              <a:ext cx="16" cy="7"/>
              <a:chOff x="2141" y="2578"/>
              <a:chExt cx="16" cy="7"/>
            </a:xfrm>
          </p:grpSpPr>
          <p:sp>
            <p:nvSpPr>
              <p:cNvPr id="7400" name="Oval 686"/>
              <p:cNvSpPr>
                <a:spLocks noChangeArrowheads="1"/>
              </p:cNvSpPr>
              <p:nvPr/>
            </p:nvSpPr>
            <p:spPr bwMode="auto">
              <a:xfrm flipH="1">
                <a:off x="2141" y="2578"/>
                <a:ext cx="12" cy="5"/>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01" name="Rectangle 687"/>
              <p:cNvSpPr>
                <a:spLocks noChangeArrowheads="1"/>
              </p:cNvSpPr>
              <p:nvPr/>
            </p:nvSpPr>
            <p:spPr bwMode="auto">
              <a:xfrm flipH="1">
                <a:off x="2145" y="2578"/>
                <a:ext cx="10" cy="5"/>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02" name="Oval 688"/>
              <p:cNvSpPr>
                <a:spLocks noChangeArrowheads="1"/>
              </p:cNvSpPr>
              <p:nvPr/>
            </p:nvSpPr>
            <p:spPr bwMode="auto">
              <a:xfrm flipH="1">
                <a:off x="2146" y="2578"/>
                <a:ext cx="11"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403" name="Oval 689"/>
              <p:cNvSpPr>
                <a:spLocks noChangeArrowheads="1"/>
              </p:cNvSpPr>
              <p:nvPr/>
            </p:nvSpPr>
            <p:spPr bwMode="auto">
              <a:xfrm flipH="1">
                <a:off x="2147" y="2580"/>
                <a:ext cx="4" cy="5"/>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299" name="Group 690"/>
            <p:cNvGrpSpPr>
              <a:grpSpLocks/>
            </p:cNvGrpSpPr>
            <p:nvPr/>
          </p:nvGrpSpPr>
          <p:grpSpPr bwMode="auto">
            <a:xfrm>
              <a:off x="2162" y="2578"/>
              <a:ext cx="14" cy="5"/>
              <a:chOff x="2162" y="2578"/>
              <a:chExt cx="14" cy="5"/>
            </a:xfrm>
          </p:grpSpPr>
          <p:sp>
            <p:nvSpPr>
              <p:cNvPr id="7396" name="Oval 691"/>
              <p:cNvSpPr>
                <a:spLocks noChangeArrowheads="1"/>
              </p:cNvSpPr>
              <p:nvPr/>
            </p:nvSpPr>
            <p:spPr bwMode="auto">
              <a:xfrm flipH="1">
                <a:off x="2162" y="2578"/>
                <a:ext cx="10" cy="5"/>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97" name="Rectangle 692"/>
              <p:cNvSpPr>
                <a:spLocks noChangeArrowheads="1"/>
              </p:cNvSpPr>
              <p:nvPr/>
            </p:nvSpPr>
            <p:spPr bwMode="auto">
              <a:xfrm flipH="1">
                <a:off x="2163" y="2578"/>
                <a:ext cx="11" cy="5"/>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98" name="Oval 693"/>
              <p:cNvSpPr>
                <a:spLocks noChangeArrowheads="1"/>
              </p:cNvSpPr>
              <p:nvPr/>
            </p:nvSpPr>
            <p:spPr bwMode="auto">
              <a:xfrm flipH="1">
                <a:off x="2165" y="2578"/>
                <a:ext cx="11"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99" name="Oval 694"/>
              <p:cNvSpPr>
                <a:spLocks noChangeArrowheads="1"/>
              </p:cNvSpPr>
              <p:nvPr/>
            </p:nvSpPr>
            <p:spPr bwMode="auto">
              <a:xfrm flipH="1">
                <a:off x="2166" y="2578"/>
                <a:ext cx="4" cy="5"/>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300" name="Group 695"/>
            <p:cNvGrpSpPr>
              <a:grpSpLocks/>
            </p:cNvGrpSpPr>
            <p:nvPr/>
          </p:nvGrpSpPr>
          <p:grpSpPr bwMode="auto">
            <a:xfrm>
              <a:off x="2177" y="2576"/>
              <a:ext cx="16" cy="5"/>
              <a:chOff x="2177" y="2576"/>
              <a:chExt cx="16" cy="5"/>
            </a:xfrm>
          </p:grpSpPr>
          <p:sp>
            <p:nvSpPr>
              <p:cNvPr id="7392" name="Oval 696"/>
              <p:cNvSpPr>
                <a:spLocks noChangeArrowheads="1"/>
              </p:cNvSpPr>
              <p:nvPr/>
            </p:nvSpPr>
            <p:spPr bwMode="auto">
              <a:xfrm flipH="1">
                <a:off x="2177" y="2576"/>
                <a:ext cx="12" cy="5"/>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93" name="Rectangle 697"/>
              <p:cNvSpPr>
                <a:spLocks noChangeArrowheads="1"/>
              </p:cNvSpPr>
              <p:nvPr/>
            </p:nvSpPr>
            <p:spPr bwMode="auto">
              <a:xfrm flipH="1">
                <a:off x="2180" y="2576"/>
                <a:ext cx="11" cy="5"/>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94" name="Oval 698"/>
              <p:cNvSpPr>
                <a:spLocks noChangeArrowheads="1"/>
              </p:cNvSpPr>
              <p:nvPr/>
            </p:nvSpPr>
            <p:spPr bwMode="auto">
              <a:xfrm flipH="1">
                <a:off x="2182" y="2576"/>
                <a:ext cx="11"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95" name="Oval 699"/>
              <p:cNvSpPr>
                <a:spLocks noChangeArrowheads="1"/>
              </p:cNvSpPr>
              <p:nvPr/>
            </p:nvSpPr>
            <p:spPr bwMode="auto">
              <a:xfrm flipH="1">
                <a:off x="2183" y="2578"/>
                <a:ext cx="4" cy="3"/>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301" name="Group 700"/>
            <p:cNvGrpSpPr>
              <a:grpSpLocks/>
            </p:cNvGrpSpPr>
            <p:nvPr/>
          </p:nvGrpSpPr>
          <p:grpSpPr bwMode="auto">
            <a:xfrm>
              <a:off x="2194" y="2574"/>
              <a:ext cx="16" cy="5"/>
              <a:chOff x="2194" y="2574"/>
              <a:chExt cx="16" cy="5"/>
            </a:xfrm>
          </p:grpSpPr>
          <p:sp>
            <p:nvSpPr>
              <p:cNvPr id="7388" name="Oval 701"/>
              <p:cNvSpPr>
                <a:spLocks noChangeArrowheads="1"/>
              </p:cNvSpPr>
              <p:nvPr/>
            </p:nvSpPr>
            <p:spPr bwMode="auto">
              <a:xfrm flipH="1">
                <a:off x="2194" y="2574"/>
                <a:ext cx="12" cy="5"/>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89" name="Rectangle 702"/>
              <p:cNvSpPr>
                <a:spLocks noChangeArrowheads="1"/>
              </p:cNvSpPr>
              <p:nvPr/>
            </p:nvSpPr>
            <p:spPr bwMode="auto">
              <a:xfrm flipH="1">
                <a:off x="2197" y="2574"/>
                <a:ext cx="11" cy="5"/>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90" name="Oval 703"/>
              <p:cNvSpPr>
                <a:spLocks noChangeArrowheads="1"/>
              </p:cNvSpPr>
              <p:nvPr/>
            </p:nvSpPr>
            <p:spPr bwMode="auto">
              <a:xfrm flipH="1">
                <a:off x="2197" y="2574"/>
                <a:ext cx="13"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91" name="Oval 704"/>
              <p:cNvSpPr>
                <a:spLocks noChangeArrowheads="1"/>
              </p:cNvSpPr>
              <p:nvPr/>
            </p:nvSpPr>
            <p:spPr bwMode="auto">
              <a:xfrm flipH="1">
                <a:off x="2199" y="2576"/>
                <a:ext cx="5" cy="3"/>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302" name="Group 705"/>
            <p:cNvGrpSpPr>
              <a:grpSpLocks/>
            </p:cNvGrpSpPr>
            <p:nvPr/>
          </p:nvGrpSpPr>
          <p:grpSpPr bwMode="auto">
            <a:xfrm>
              <a:off x="2224" y="2572"/>
              <a:ext cx="16" cy="5"/>
              <a:chOff x="2224" y="2572"/>
              <a:chExt cx="16" cy="5"/>
            </a:xfrm>
          </p:grpSpPr>
          <p:sp>
            <p:nvSpPr>
              <p:cNvPr id="7384" name="Oval 706"/>
              <p:cNvSpPr>
                <a:spLocks noChangeArrowheads="1"/>
              </p:cNvSpPr>
              <p:nvPr/>
            </p:nvSpPr>
            <p:spPr bwMode="auto">
              <a:xfrm flipH="1">
                <a:off x="2224" y="2572"/>
                <a:ext cx="12" cy="3"/>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85" name="Rectangle 707"/>
              <p:cNvSpPr>
                <a:spLocks noChangeArrowheads="1"/>
              </p:cNvSpPr>
              <p:nvPr/>
            </p:nvSpPr>
            <p:spPr bwMode="auto">
              <a:xfrm flipH="1">
                <a:off x="2226" y="2572"/>
                <a:ext cx="12" cy="5"/>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86" name="Oval 708"/>
              <p:cNvSpPr>
                <a:spLocks noChangeArrowheads="1"/>
              </p:cNvSpPr>
              <p:nvPr/>
            </p:nvSpPr>
            <p:spPr bwMode="auto">
              <a:xfrm flipH="1">
                <a:off x="2228" y="2572"/>
                <a:ext cx="12"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87" name="Oval 709"/>
              <p:cNvSpPr>
                <a:spLocks noChangeArrowheads="1"/>
              </p:cNvSpPr>
              <p:nvPr/>
            </p:nvSpPr>
            <p:spPr bwMode="auto">
              <a:xfrm flipH="1">
                <a:off x="2230" y="2572"/>
                <a:ext cx="2" cy="5"/>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303" name="Group 710"/>
            <p:cNvGrpSpPr>
              <a:grpSpLocks/>
            </p:cNvGrpSpPr>
            <p:nvPr/>
          </p:nvGrpSpPr>
          <p:grpSpPr bwMode="auto">
            <a:xfrm>
              <a:off x="2245" y="2568"/>
              <a:ext cx="16" cy="7"/>
              <a:chOff x="2245" y="2568"/>
              <a:chExt cx="16" cy="7"/>
            </a:xfrm>
          </p:grpSpPr>
          <p:sp>
            <p:nvSpPr>
              <p:cNvPr id="7380" name="Oval 711"/>
              <p:cNvSpPr>
                <a:spLocks noChangeArrowheads="1"/>
              </p:cNvSpPr>
              <p:nvPr/>
            </p:nvSpPr>
            <p:spPr bwMode="auto">
              <a:xfrm flipH="1">
                <a:off x="2245" y="2568"/>
                <a:ext cx="12" cy="5"/>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81" name="Rectangle 712"/>
              <p:cNvSpPr>
                <a:spLocks noChangeArrowheads="1"/>
              </p:cNvSpPr>
              <p:nvPr/>
            </p:nvSpPr>
            <p:spPr bwMode="auto">
              <a:xfrm flipH="1">
                <a:off x="2246" y="2568"/>
                <a:ext cx="11" cy="5"/>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82" name="Oval 713"/>
              <p:cNvSpPr>
                <a:spLocks noChangeArrowheads="1"/>
              </p:cNvSpPr>
              <p:nvPr/>
            </p:nvSpPr>
            <p:spPr bwMode="auto">
              <a:xfrm flipH="1">
                <a:off x="2248" y="2568"/>
                <a:ext cx="13"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83" name="Oval 714"/>
              <p:cNvSpPr>
                <a:spLocks noChangeArrowheads="1"/>
              </p:cNvSpPr>
              <p:nvPr/>
            </p:nvSpPr>
            <p:spPr bwMode="auto">
              <a:xfrm flipH="1">
                <a:off x="2249" y="2570"/>
                <a:ext cx="4" cy="5"/>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304" name="Group 715"/>
            <p:cNvGrpSpPr>
              <a:grpSpLocks/>
            </p:cNvGrpSpPr>
            <p:nvPr/>
          </p:nvGrpSpPr>
          <p:grpSpPr bwMode="auto">
            <a:xfrm>
              <a:off x="2263" y="2568"/>
              <a:ext cx="16" cy="7"/>
              <a:chOff x="2263" y="2568"/>
              <a:chExt cx="16" cy="7"/>
            </a:xfrm>
          </p:grpSpPr>
          <p:sp>
            <p:nvSpPr>
              <p:cNvPr id="7376" name="Oval 716"/>
              <p:cNvSpPr>
                <a:spLocks noChangeArrowheads="1"/>
              </p:cNvSpPr>
              <p:nvPr/>
            </p:nvSpPr>
            <p:spPr bwMode="auto">
              <a:xfrm flipH="1">
                <a:off x="2263" y="2568"/>
                <a:ext cx="13" cy="5"/>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77" name="Rectangle 717"/>
              <p:cNvSpPr>
                <a:spLocks noChangeArrowheads="1"/>
              </p:cNvSpPr>
              <p:nvPr/>
            </p:nvSpPr>
            <p:spPr bwMode="auto">
              <a:xfrm flipH="1">
                <a:off x="2265" y="2568"/>
                <a:ext cx="12" cy="5"/>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78" name="Oval 718"/>
              <p:cNvSpPr>
                <a:spLocks noChangeArrowheads="1"/>
              </p:cNvSpPr>
              <p:nvPr/>
            </p:nvSpPr>
            <p:spPr bwMode="auto">
              <a:xfrm flipH="1">
                <a:off x="2267" y="2568"/>
                <a:ext cx="12"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79" name="Oval 719"/>
              <p:cNvSpPr>
                <a:spLocks noChangeArrowheads="1"/>
              </p:cNvSpPr>
              <p:nvPr/>
            </p:nvSpPr>
            <p:spPr bwMode="auto">
              <a:xfrm flipH="1">
                <a:off x="2267" y="2570"/>
                <a:ext cx="5" cy="5"/>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305" name="Group 720"/>
            <p:cNvGrpSpPr>
              <a:grpSpLocks/>
            </p:cNvGrpSpPr>
            <p:nvPr/>
          </p:nvGrpSpPr>
          <p:grpSpPr bwMode="auto">
            <a:xfrm>
              <a:off x="2282" y="2568"/>
              <a:ext cx="16" cy="5"/>
              <a:chOff x="2282" y="2568"/>
              <a:chExt cx="16" cy="5"/>
            </a:xfrm>
          </p:grpSpPr>
          <p:sp>
            <p:nvSpPr>
              <p:cNvPr id="7372" name="Oval 721"/>
              <p:cNvSpPr>
                <a:spLocks noChangeArrowheads="1"/>
              </p:cNvSpPr>
              <p:nvPr/>
            </p:nvSpPr>
            <p:spPr bwMode="auto">
              <a:xfrm flipH="1">
                <a:off x="2282" y="2568"/>
                <a:ext cx="12" cy="4"/>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73" name="Rectangle 722"/>
              <p:cNvSpPr>
                <a:spLocks noChangeArrowheads="1"/>
              </p:cNvSpPr>
              <p:nvPr/>
            </p:nvSpPr>
            <p:spPr bwMode="auto">
              <a:xfrm flipH="1">
                <a:off x="2284" y="2568"/>
                <a:ext cx="12" cy="4"/>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74" name="Oval 723"/>
              <p:cNvSpPr>
                <a:spLocks noChangeArrowheads="1"/>
              </p:cNvSpPr>
              <p:nvPr/>
            </p:nvSpPr>
            <p:spPr bwMode="auto">
              <a:xfrm flipH="1">
                <a:off x="2286" y="2568"/>
                <a:ext cx="12" cy="4"/>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75" name="Oval 724"/>
              <p:cNvSpPr>
                <a:spLocks noChangeArrowheads="1"/>
              </p:cNvSpPr>
              <p:nvPr/>
            </p:nvSpPr>
            <p:spPr bwMode="auto">
              <a:xfrm flipH="1">
                <a:off x="2288" y="2568"/>
                <a:ext cx="4" cy="5"/>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sp>
          <p:nvSpPr>
            <p:cNvPr id="7306" name="Freeform 725"/>
            <p:cNvSpPr>
              <a:spLocks/>
            </p:cNvSpPr>
            <p:nvPr/>
          </p:nvSpPr>
          <p:spPr bwMode="auto">
            <a:xfrm>
              <a:off x="2219" y="2563"/>
              <a:ext cx="10" cy="29"/>
            </a:xfrm>
            <a:custGeom>
              <a:avLst/>
              <a:gdLst>
                <a:gd name="T0" fmla="*/ 0 w 10"/>
                <a:gd name="T1" fmla="*/ 28 h 29"/>
                <a:gd name="T2" fmla="*/ 0 w 10"/>
                <a:gd name="T3" fmla="*/ 0 h 29"/>
                <a:gd name="T4" fmla="*/ 9 w 10"/>
                <a:gd name="T5" fmla="*/ 0 h 29"/>
                <a:gd name="T6" fmla="*/ 9 w 10"/>
                <a:gd name="T7" fmla="*/ 26 h 29"/>
                <a:gd name="T8" fmla="*/ 0 w 10"/>
                <a:gd name="T9" fmla="*/ 28 h 29"/>
                <a:gd name="T10" fmla="*/ 0 60000 65536"/>
                <a:gd name="T11" fmla="*/ 0 60000 65536"/>
                <a:gd name="T12" fmla="*/ 0 60000 65536"/>
                <a:gd name="T13" fmla="*/ 0 60000 65536"/>
                <a:gd name="T14" fmla="*/ 0 60000 65536"/>
                <a:gd name="T15" fmla="*/ 0 w 10"/>
                <a:gd name="T16" fmla="*/ 0 h 29"/>
                <a:gd name="T17" fmla="*/ 10 w 10"/>
                <a:gd name="T18" fmla="*/ 29 h 29"/>
              </a:gdLst>
              <a:ahLst/>
              <a:cxnLst>
                <a:cxn ang="T10">
                  <a:pos x="T0" y="T1"/>
                </a:cxn>
                <a:cxn ang="T11">
                  <a:pos x="T2" y="T3"/>
                </a:cxn>
                <a:cxn ang="T12">
                  <a:pos x="T4" y="T5"/>
                </a:cxn>
                <a:cxn ang="T13">
                  <a:pos x="T6" y="T7"/>
                </a:cxn>
                <a:cxn ang="T14">
                  <a:pos x="T8" y="T9"/>
                </a:cxn>
              </a:cxnLst>
              <a:rect l="T15" t="T16" r="T17" b="T18"/>
              <a:pathLst>
                <a:path w="10" h="29">
                  <a:moveTo>
                    <a:pt x="0" y="28"/>
                  </a:moveTo>
                  <a:lnTo>
                    <a:pt x="0" y="0"/>
                  </a:lnTo>
                  <a:lnTo>
                    <a:pt x="9" y="0"/>
                  </a:lnTo>
                  <a:lnTo>
                    <a:pt x="9" y="26"/>
                  </a:lnTo>
                  <a:lnTo>
                    <a:pt x="0" y="28"/>
                  </a:lnTo>
                </a:path>
              </a:pathLst>
            </a:custGeom>
            <a:solidFill>
              <a:srgbClr val="C0C0C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grpSp>
          <p:nvGrpSpPr>
            <p:cNvPr id="7307" name="Group 726"/>
            <p:cNvGrpSpPr>
              <a:grpSpLocks/>
            </p:cNvGrpSpPr>
            <p:nvPr/>
          </p:nvGrpSpPr>
          <p:grpSpPr bwMode="auto">
            <a:xfrm>
              <a:off x="2043" y="3092"/>
              <a:ext cx="16" cy="7"/>
              <a:chOff x="2043" y="3092"/>
              <a:chExt cx="16" cy="7"/>
            </a:xfrm>
          </p:grpSpPr>
          <p:sp>
            <p:nvSpPr>
              <p:cNvPr id="7368" name="Oval 727"/>
              <p:cNvSpPr>
                <a:spLocks noChangeArrowheads="1"/>
              </p:cNvSpPr>
              <p:nvPr/>
            </p:nvSpPr>
            <p:spPr bwMode="auto">
              <a:xfrm flipH="1">
                <a:off x="2043" y="3092"/>
                <a:ext cx="12" cy="5"/>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69" name="Rectangle 728"/>
              <p:cNvSpPr>
                <a:spLocks noChangeArrowheads="1"/>
              </p:cNvSpPr>
              <p:nvPr/>
            </p:nvSpPr>
            <p:spPr bwMode="auto">
              <a:xfrm flipH="1">
                <a:off x="2045" y="3092"/>
                <a:ext cx="12" cy="5"/>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70" name="Oval 729"/>
              <p:cNvSpPr>
                <a:spLocks noChangeArrowheads="1"/>
              </p:cNvSpPr>
              <p:nvPr/>
            </p:nvSpPr>
            <p:spPr bwMode="auto">
              <a:xfrm flipH="1">
                <a:off x="2047" y="3092"/>
                <a:ext cx="12"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71" name="Oval 730"/>
              <p:cNvSpPr>
                <a:spLocks noChangeArrowheads="1"/>
              </p:cNvSpPr>
              <p:nvPr/>
            </p:nvSpPr>
            <p:spPr bwMode="auto">
              <a:xfrm flipH="1">
                <a:off x="2049" y="3094"/>
                <a:ext cx="2" cy="5"/>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308" name="Group 731"/>
            <p:cNvGrpSpPr>
              <a:grpSpLocks/>
            </p:cNvGrpSpPr>
            <p:nvPr/>
          </p:nvGrpSpPr>
          <p:grpSpPr bwMode="auto">
            <a:xfrm>
              <a:off x="2062" y="3086"/>
              <a:ext cx="14" cy="7"/>
              <a:chOff x="2062" y="3086"/>
              <a:chExt cx="14" cy="7"/>
            </a:xfrm>
          </p:grpSpPr>
          <p:sp>
            <p:nvSpPr>
              <p:cNvPr id="7364" name="Oval 732"/>
              <p:cNvSpPr>
                <a:spLocks noChangeArrowheads="1"/>
              </p:cNvSpPr>
              <p:nvPr/>
            </p:nvSpPr>
            <p:spPr bwMode="auto">
              <a:xfrm flipH="1">
                <a:off x="2062" y="3086"/>
                <a:ext cx="12" cy="6"/>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65" name="Rectangle 733"/>
              <p:cNvSpPr>
                <a:spLocks noChangeArrowheads="1"/>
              </p:cNvSpPr>
              <p:nvPr/>
            </p:nvSpPr>
            <p:spPr bwMode="auto">
              <a:xfrm flipH="1">
                <a:off x="2064" y="3086"/>
                <a:ext cx="10" cy="6"/>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66" name="Oval 734"/>
              <p:cNvSpPr>
                <a:spLocks noChangeArrowheads="1"/>
              </p:cNvSpPr>
              <p:nvPr/>
            </p:nvSpPr>
            <p:spPr bwMode="auto">
              <a:xfrm flipH="1">
                <a:off x="2065" y="3086"/>
                <a:ext cx="11" cy="6"/>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67" name="Oval 735"/>
              <p:cNvSpPr>
                <a:spLocks noChangeArrowheads="1"/>
              </p:cNvSpPr>
              <p:nvPr/>
            </p:nvSpPr>
            <p:spPr bwMode="auto">
              <a:xfrm flipH="1">
                <a:off x="2066" y="3088"/>
                <a:ext cx="4" cy="5"/>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309" name="Group 736"/>
            <p:cNvGrpSpPr>
              <a:grpSpLocks/>
            </p:cNvGrpSpPr>
            <p:nvPr/>
          </p:nvGrpSpPr>
          <p:grpSpPr bwMode="auto">
            <a:xfrm>
              <a:off x="2082" y="3083"/>
              <a:ext cx="16" cy="5"/>
              <a:chOff x="2082" y="3083"/>
              <a:chExt cx="16" cy="5"/>
            </a:xfrm>
          </p:grpSpPr>
          <p:sp>
            <p:nvSpPr>
              <p:cNvPr id="7360" name="Oval 737"/>
              <p:cNvSpPr>
                <a:spLocks noChangeArrowheads="1"/>
              </p:cNvSpPr>
              <p:nvPr/>
            </p:nvSpPr>
            <p:spPr bwMode="auto">
              <a:xfrm flipH="1">
                <a:off x="2082" y="3083"/>
                <a:ext cx="13" cy="3"/>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61" name="Rectangle 738"/>
              <p:cNvSpPr>
                <a:spLocks noChangeArrowheads="1"/>
              </p:cNvSpPr>
              <p:nvPr/>
            </p:nvSpPr>
            <p:spPr bwMode="auto">
              <a:xfrm flipH="1">
                <a:off x="2084" y="3083"/>
                <a:ext cx="12" cy="5"/>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62" name="Oval 739"/>
              <p:cNvSpPr>
                <a:spLocks noChangeArrowheads="1"/>
              </p:cNvSpPr>
              <p:nvPr/>
            </p:nvSpPr>
            <p:spPr bwMode="auto">
              <a:xfrm flipH="1">
                <a:off x="2086" y="3083"/>
                <a:ext cx="12"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63" name="Oval 740"/>
              <p:cNvSpPr>
                <a:spLocks noChangeArrowheads="1"/>
              </p:cNvSpPr>
              <p:nvPr/>
            </p:nvSpPr>
            <p:spPr bwMode="auto">
              <a:xfrm flipH="1">
                <a:off x="2088" y="3083"/>
                <a:ext cx="3" cy="5"/>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310" name="Group 741"/>
            <p:cNvGrpSpPr>
              <a:grpSpLocks/>
            </p:cNvGrpSpPr>
            <p:nvPr/>
          </p:nvGrpSpPr>
          <p:grpSpPr bwMode="auto">
            <a:xfrm>
              <a:off x="2101" y="3077"/>
              <a:ext cx="16" cy="5"/>
              <a:chOff x="2101" y="3077"/>
              <a:chExt cx="16" cy="5"/>
            </a:xfrm>
          </p:grpSpPr>
          <p:sp>
            <p:nvSpPr>
              <p:cNvPr id="7356" name="Oval 742"/>
              <p:cNvSpPr>
                <a:spLocks noChangeArrowheads="1"/>
              </p:cNvSpPr>
              <p:nvPr/>
            </p:nvSpPr>
            <p:spPr bwMode="auto">
              <a:xfrm flipH="1">
                <a:off x="2101" y="3077"/>
                <a:ext cx="12" cy="3"/>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57" name="Rectangle 743"/>
              <p:cNvSpPr>
                <a:spLocks noChangeArrowheads="1"/>
              </p:cNvSpPr>
              <p:nvPr/>
            </p:nvSpPr>
            <p:spPr bwMode="auto">
              <a:xfrm flipH="1">
                <a:off x="2103" y="3077"/>
                <a:ext cx="12" cy="3"/>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58" name="Oval 744"/>
              <p:cNvSpPr>
                <a:spLocks noChangeArrowheads="1"/>
              </p:cNvSpPr>
              <p:nvPr/>
            </p:nvSpPr>
            <p:spPr bwMode="auto">
              <a:xfrm flipH="1">
                <a:off x="2105" y="3077"/>
                <a:ext cx="12" cy="3"/>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59" name="Oval 745"/>
              <p:cNvSpPr>
                <a:spLocks noChangeArrowheads="1"/>
              </p:cNvSpPr>
              <p:nvPr/>
            </p:nvSpPr>
            <p:spPr bwMode="auto">
              <a:xfrm flipH="1">
                <a:off x="2105" y="3077"/>
                <a:ext cx="4" cy="5"/>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311" name="Group 746"/>
            <p:cNvGrpSpPr>
              <a:grpSpLocks/>
            </p:cNvGrpSpPr>
            <p:nvPr/>
          </p:nvGrpSpPr>
          <p:grpSpPr bwMode="auto">
            <a:xfrm>
              <a:off x="2120" y="3071"/>
              <a:ext cx="16" cy="6"/>
              <a:chOff x="2120" y="3071"/>
              <a:chExt cx="16" cy="6"/>
            </a:xfrm>
          </p:grpSpPr>
          <p:sp>
            <p:nvSpPr>
              <p:cNvPr id="7352" name="Oval 747"/>
              <p:cNvSpPr>
                <a:spLocks noChangeArrowheads="1"/>
              </p:cNvSpPr>
              <p:nvPr/>
            </p:nvSpPr>
            <p:spPr bwMode="auto">
              <a:xfrm flipH="1">
                <a:off x="2120" y="3071"/>
                <a:ext cx="12" cy="6"/>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53" name="Rectangle 748"/>
              <p:cNvSpPr>
                <a:spLocks noChangeArrowheads="1"/>
              </p:cNvSpPr>
              <p:nvPr/>
            </p:nvSpPr>
            <p:spPr bwMode="auto">
              <a:xfrm flipH="1">
                <a:off x="2122" y="3071"/>
                <a:ext cx="12" cy="6"/>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54" name="Oval 749"/>
              <p:cNvSpPr>
                <a:spLocks noChangeArrowheads="1"/>
              </p:cNvSpPr>
              <p:nvPr/>
            </p:nvSpPr>
            <p:spPr bwMode="auto">
              <a:xfrm flipH="1">
                <a:off x="2124" y="3071"/>
                <a:ext cx="12" cy="6"/>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55" name="Oval 750"/>
              <p:cNvSpPr>
                <a:spLocks noChangeArrowheads="1"/>
              </p:cNvSpPr>
              <p:nvPr/>
            </p:nvSpPr>
            <p:spPr bwMode="auto">
              <a:xfrm flipH="1">
                <a:off x="2126" y="3073"/>
                <a:ext cx="2" cy="4"/>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312" name="Group 751"/>
            <p:cNvGrpSpPr>
              <a:grpSpLocks/>
            </p:cNvGrpSpPr>
            <p:nvPr/>
          </p:nvGrpSpPr>
          <p:grpSpPr bwMode="auto">
            <a:xfrm>
              <a:off x="2139" y="3066"/>
              <a:ext cx="16" cy="5"/>
              <a:chOff x="2139" y="3066"/>
              <a:chExt cx="16" cy="5"/>
            </a:xfrm>
          </p:grpSpPr>
          <p:sp>
            <p:nvSpPr>
              <p:cNvPr id="7348" name="Oval 752"/>
              <p:cNvSpPr>
                <a:spLocks noChangeArrowheads="1"/>
              </p:cNvSpPr>
              <p:nvPr/>
            </p:nvSpPr>
            <p:spPr bwMode="auto">
              <a:xfrm flipH="1">
                <a:off x="2139" y="3066"/>
                <a:ext cx="12" cy="5"/>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49" name="Rectangle 753"/>
              <p:cNvSpPr>
                <a:spLocks noChangeArrowheads="1"/>
              </p:cNvSpPr>
              <p:nvPr/>
            </p:nvSpPr>
            <p:spPr bwMode="auto">
              <a:xfrm flipH="1">
                <a:off x="2141" y="3066"/>
                <a:ext cx="12" cy="5"/>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50" name="Oval 754"/>
              <p:cNvSpPr>
                <a:spLocks noChangeArrowheads="1"/>
              </p:cNvSpPr>
              <p:nvPr/>
            </p:nvSpPr>
            <p:spPr bwMode="auto">
              <a:xfrm flipH="1">
                <a:off x="2143" y="3066"/>
                <a:ext cx="12"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51" name="Oval 755"/>
              <p:cNvSpPr>
                <a:spLocks noChangeArrowheads="1"/>
              </p:cNvSpPr>
              <p:nvPr/>
            </p:nvSpPr>
            <p:spPr bwMode="auto">
              <a:xfrm flipH="1">
                <a:off x="2145" y="3068"/>
                <a:ext cx="4" cy="3"/>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313" name="Group 756"/>
            <p:cNvGrpSpPr>
              <a:grpSpLocks/>
            </p:cNvGrpSpPr>
            <p:nvPr/>
          </p:nvGrpSpPr>
          <p:grpSpPr bwMode="auto">
            <a:xfrm>
              <a:off x="2158" y="3060"/>
              <a:ext cx="16" cy="5"/>
              <a:chOff x="2158" y="3060"/>
              <a:chExt cx="16" cy="5"/>
            </a:xfrm>
          </p:grpSpPr>
          <p:sp>
            <p:nvSpPr>
              <p:cNvPr id="7344" name="Oval 757"/>
              <p:cNvSpPr>
                <a:spLocks noChangeArrowheads="1"/>
              </p:cNvSpPr>
              <p:nvPr/>
            </p:nvSpPr>
            <p:spPr bwMode="auto">
              <a:xfrm flipH="1">
                <a:off x="2158" y="3060"/>
                <a:ext cx="12" cy="5"/>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45" name="Rectangle 758"/>
              <p:cNvSpPr>
                <a:spLocks noChangeArrowheads="1"/>
              </p:cNvSpPr>
              <p:nvPr/>
            </p:nvSpPr>
            <p:spPr bwMode="auto">
              <a:xfrm flipH="1">
                <a:off x="2160" y="3060"/>
                <a:ext cx="12" cy="5"/>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46" name="Oval 759"/>
              <p:cNvSpPr>
                <a:spLocks noChangeArrowheads="1"/>
              </p:cNvSpPr>
              <p:nvPr/>
            </p:nvSpPr>
            <p:spPr bwMode="auto">
              <a:xfrm flipH="1">
                <a:off x="2162" y="3060"/>
                <a:ext cx="12"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47" name="Oval 760"/>
              <p:cNvSpPr>
                <a:spLocks noChangeArrowheads="1"/>
              </p:cNvSpPr>
              <p:nvPr/>
            </p:nvSpPr>
            <p:spPr bwMode="auto">
              <a:xfrm flipH="1">
                <a:off x="2164" y="3062"/>
                <a:ext cx="4" cy="3"/>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314" name="Group 761"/>
            <p:cNvGrpSpPr>
              <a:grpSpLocks/>
            </p:cNvGrpSpPr>
            <p:nvPr/>
          </p:nvGrpSpPr>
          <p:grpSpPr bwMode="auto">
            <a:xfrm>
              <a:off x="2177" y="3054"/>
              <a:ext cx="16" cy="6"/>
              <a:chOff x="2177" y="3054"/>
              <a:chExt cx="16" cy="6"/>
            </a:xfrm>
          </p:grpSpPr>
          <p:sp>
            <p:nvSpPr>
              <p:cNvPr id="7340" name="Oval 762"/>
              <p:cNvSpPr>
                <a:spLocks noChangeArrowheads="1"/>
              </p:cNvSpPr>
              <p:nvPr/>
            </p:nvSpPr>
            <p:spPr bwMode="auto">
              <a:xfrm flipH="1">
                <a:off x="2177" y="3054"/>
                <a:ext cx="12" cy="6"/>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41" name="Rectangle 763"/>
              <p:cNvSpPr>
                <a:spLocks noChangeArrowheads="1"/>
              </p:cNvSpPr>
              <p:nvPr/>
            </p:nvSpPr>
            <p:spPr bwMode="auto">
              <a:xfrm flipH="1">
                <a:off x="2179" y="3054"/>
                <a:ext cx="10" cy="6"/>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42" name="Oval 764"/>
              <p:cNvSpPr>
                <a:spLocks noChangeArrowheads="1"/>
              </p:cNvSpPr>
              <p:nvPr/>
            </p:nvSpPr>
            <p:spPr bwMode="auto">
              <a:xfrm flipH="1">
                <a:off x="2180" y="3054"/>
                <a:ext cx="13" cy="6"/>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43" name="Oval 765"/>
              <p:cNvSpPr>
                <a:spLocks noChangeArrowheads="1"/>
              </p:cNvSpPr>
              <p:nvPr/>
            </p:nvSpPr>
            <p:spPr bwMode="auto">
              <a:xfrm flipH="1">
                <a:off x="2181" y="3056"/>
                <a:ext cx="4" cy="4"/>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315" name="Group 766"/>
            <p:cNvGrpSpPr>
              <a:grpSpLocks/>
            </p:cNvGrpSpPr>
            <p:nvPr/>
          </p:nvGrpSpPr>
          <p:grpSpPr bwMode="auto">
            <a:xfrm>
              <a:off x="2194" y="3049"/>
              <a:ext cx="16" cy="5"/>
              <a:chOff x="2194" y="3049"/>
              <a:chExt cx="16" cy="5"/>
            </a:xfrm>
          </p:grpSpPr>
          <p:sp>
            <p:nvSpPr>
              <p:cNvPr id="7336" name="Oval 767"/>
              <p:cNvSpPr>
                <a:spLocks noChangeArrowheads="1"/>
              </p:cNvSpPr>
              <p:nvPr/>
            </p:nvSpPr>
            <p:spPr bwMode="auto">
              <a:xfrm flipH="1">
                <a:off x="2194" y="3049"/>
                <a:ext cx="12" cy="5"/>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37" name="Rectangle 768"/>
              <p:cNvSpPr>
                <a:spLocks noChangeArrowheads="1"/>
              </p:cNvSpPr>
              <p:nvPr/>
            </p:nvSpPr>
            <p:spPr bwMode="auto">
              <a:xfrm flipH="1">
                <a:off x="2195" y="3049"/>
                <a:ext cx="13" cy="5"/>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38" name="Oval 769"/>
              <p:cNvSpPr>
                <a:spLocks noChangeArrowheads="1"/>
              </p:cNvSpPr>
              <p:nvPr/>
            </p:nvSpPr>
            <p:spPr bwMode="auto">
              <a:xfrm flipH="1">
                <a:off x="2197" y="3049"/>
                <a:ext cx="13"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39" name="Oval 770"/>
              <p:cNvSpPr>
                <a:spLocks noChangeArrowheads="1"/>
              </p:cNvSpPr>
              <p:nvPr/>
            </p:nvSpPr>
            <p:spPr bwMode="auto">
              <a:xfrm flipH="1">
                <a:off x="2199" y="3051"/>
                <a:ext cx="3" cy="3"/>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316" name="Group 771"/>
            <p:cNvGrpSpPr>
              <a:grpSpLocks/>
            </p:cNvGrpSpPr>
            <p:nvPr/>
          </p:nvGrpSpPr>
          <p:grpSpPr bwMode="auto">
            <a:xfrm>
              <a:off x="2224" y="3041"/>
              <a:ext cx="16" cy="7"/>
              <a:chOff x="2224" y="3041"/>
              <a:chExt cx="16" cy="7"/>
            </a:xfrm>
          </p:grpSpPr>
          <p:sp>
            <p:nvSpPr>
              <p:cNvPr id="7332" name="Oval 772"/>
              <p:cNvSpPr>
                <a:spLocks noChangeArrowheads="1"/>
              </p:cNvSpPr>
              <p:nvPr/>
            </p:nvSpPr>
            <p:spPr bwMode="auto">
              <a:xfrm flipH="1">
                <a:off x="2224" y="3041"/>
                <a:ext cx="12" cy="5"/>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33" name="Rectangle 773"/>
              <p:cNvSpPr>
                <a:spLocks noChangeArrowheads="1"/>
              </p:cNvSpPr>
              <p:nvPr/>
            </p:nvSpPr>
            <p:spPr bwMode="auto">
              <a:xfrm flipH="1">
                <a:off x="2226" y="3041"/>
                <a:ext cx="10" cy="5"/>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34" name="Oval 774"/>
              <p:cNvSpPr>
                <a:spLocks noChangeArrowheads="1"/>
              </p:cNvSpPr>
              <p:nvPr/>
            </p:nvSpPr>
            <p:spPr bwMode="auto">
              <a:xfrm flipH="1">
                <a:off x="2228" y="3041"/>
                <a:ext cx="12"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35" name="Oval 775"/>
              <p:cNvSpPr>
                <a:spLocks noChangeArrowheads="1"/>
              </p:cNvSpPr>
              <p:nvPr/>
            </p:nvSpPr>
            <p:spPr bwMode="auto">
              <a:xfrm flipH="1">
                <a:off x="2228" y="3043"/>
                <a:ext cx="4" cy="5"/>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317" name="Group 776"/>
            <p:cNvGrpSpPr>
              <a:grpSpLocks/>
            </p:cNvGrpSpPr>
            <p:nvPr/>
          </p:nvGrpSpPr>
          <p:grpSpPr bwMode="auto">
            <a:xfrm>
              <a:off x="2239" y="3036"/>
              <a:ext cx="16" cy="5"/>
              <a:chOff x="2239" y="3036"/>
              <a:chExt cx="16" cy="5"/>
            </a:xfrm>
          </p:grpSpPr>
          <p:sp>
            <p:nvSpPr>
              <p:cNvPr id="7328" name="Oval 777"/>
              <p:cNvSpPr>
                <a:spLocks noChangeArrowheads="1"/>
              </p:cNvSpPr>
              <p:nvPr/>
            </p:nvSpPr>
            <p:spPr bwMode="auto">
              <a:xfrm flipH="1">
                <a:off x="2239" y="3036"/>
                <a:ext cx="12" cy="5"/>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29" name="Rectangle 778"/>
              <p:cNvSpPr>
                <a:spLocks noChangeArrowheads="1"/>
              </p:cNvSpPr>
              <p:nvPr/>
            </p:nvSpPr>
            <p:spPr bwMode="auto">
              <a:xfrm flipH="1">
                <a:off x="2241" y="3036"/>
                <a:ext cx="12" cy="5"/>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30" name="Oval 779"/>
              <p:cNvSpPr>
                <a:spLocks noChangeArrowheads="1"/>
              </p:cNvSpPr>
              <p:nvPr/>
            </p:nvSpPr>
            <p:spPr bwMode="auto">
              <a:xfrm flipH="1">
                <a:off x="2243" y="3036"/>
                <a:ext cx="12"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31" name="Oval 780"/>
              <p:cNvSpPr>
                <a:spLocks noChangeArrowheads="1"/>
              </p:cNvSpPr>
              <p:nvPr/>
            </p:nvSpPr>
            <p:spPr bwMode="auto">
              <a:xfrm flipH="1">
                <a:off x="2245" y="3037"/>
                <a:ext cx="4" cy="4"/>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318" name="Group 781"/>
            <p:cNvGrpSpPr>
              <a:grpSpLocks/>
            </p:cNvGrpSpPr>
            <p:nvPr/>
          </p:nvGrpSpPr>
          <p:grpSpPr bwMode="auto">
            <a:xfrm>
              <a:off x="2263" y="3028"/>
              <a:ext cx="14" cy="5"/>
              <a:chOff x="2263" y="3028"/>
              <a:chExt cx="14" cy="5"/>
            </a:xfrm>
          </p:grpSpPr>
          <p:sp>
            <p:nvSpPr>
              <p:cNvPr id="7324" name="Oval 782"/>
              <p:cNvSpPr>
                <a:spLocks noChangeArrowheads="1"/>
              </p:cNvSpPr>
              <p:nvPr/>
            </p:nvSpPr>
            <p:spPr bwMode="auto">
              <a:xfrm flipH="1">
                <a:off x="2263" y="3028"/>
                <a:ext cx="11" cy="5"/>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25" name="Rectangle 783"/>
              <p:cNvSpPr>
                <a:spLocks noChangeArrowheads="1"/>
              </p:cNvSpPr>
              <p:nvPr/>
            </p:nvSpPr>
            <p:spPr bwMode="auto">
              <a:xfrm flipH="1">
                <a:off x="2265" y="3028"/>
                <a:ext cx="11" cy="5"/>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26" name="Oval 784"/>
              <p:cNvSpPr>
                <a:spLocks noChangeArrowheads="1"/>
              </p:cNvSpPr>
              <p:nvPr/>
            </p:nvSpPr>
            <p:spPr bwMode="auto">
              <a:xfrm flipH="1">
                <a:off x="2267" y="3028"/>
                <a:ext cx="10"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27" name="Oval 785"/>
              <p:cNvSpPr>
                <a:spLocks noChangeArrowheads="1"/>
              </p:cNvSpPr>
              <p:nvPr/>
            </p:nvSpPr>
            <p:spPr bwMode="auto">
              <a:xfrm flipH="1">
                <a:off x="2267" y="3030"/>
                <a:ext cx="5" cy="3"/>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319" name="Group 786"/>
            <p:cNvGrpSpPr>
              <a:grpSpLocks/>
            </p:cNvGrpSpPr>
            <p:nvPr/>
          </p:nvGrpSpPr>
          <p:grpSpPr bwMode="auto">
            <a:xfrm>
              <a:off x="2282" y="3022"/>
              <a:ext cx="16" cy="6"/>
              <a:chOff x="2282" y="3022"/>
              <a:chExt cx="16" cy="6"/>
            </a:xfrm>
          </p:grpSpPr>
          <p:sp>
            <p:nvSpPr>
              <p:cNvPr id="7320" name="Oval 787"/>
              <p:cNvSpPr>
                <a:spLocks noChangeArrowheads="1"/>
              </p:cNvSpPr>
              <p:nvPr/>
            </p:nvSpPr>
            <p:spPr bwMode="auto">
              <a:xfrm flipH="1">
                <a:off x="2282" y="3022"/>
                <a:ext cx="12" cy="6"/>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21" name="Rectangle 788"/>
              <p:cNvSpPr>
                <a:spLocks noChangeArrowheads="1"/>
              </p:cNvSpPr>
              <p:nvPr/>
            </p:nvSpPr>
            <p:spPr bwMode="auto">
              <a:xfrm flipH="1">
                <a:off x="2286" y="3022"/>
                <a:ext cx="10" cy="6"/>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22" name="Oval 789"/>
              <p:cNvSpPr>
                <a:spLocks noChangeArrowheads="1"/>
              </p:cNvSpPr>
              <p:nvPr/>
            </p:nvSpPr>
            <p:spPr bwMode="auto">
              <a:xfrm flipH="1">
                <a:off x="2286" y="3022"/>
                <a:ext cx="12" cy="6"/>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323" name="Oval 790"/>
              <p:cNvSpPr>
                <a:spLocks noChangeArrowheads="1"/>
              </p:cNvSpPr>
              <p:nvPr/>
            </p:nvSpPr>
            <p:spPr bwMode="auto">
              <a:xfrm flipH="1">
                <a:off x="2288" y="3024"/>
                <a:ext cx="4" cy="4"/>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sp>
        <p:nvSpPr>
          <p:cNvPr id="7176" name="Rectangle 791"/>
          <p:cNvSpPr>
            <a:spLocks noChangeArrowheads="1"/>
          </p:cNvSpPr>
          <p:nvPr/>
        </p:nvSpPr>
        <p:spPr bwMode="auto">
          <a:xfrm>
            <a:off x="2246313" y="1593850"/>
            <a:ext cx="1462087" cy="26162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177" name="Rectangle 792"/>
          <p:cNvSpPr>
            <a:spLocks noChangeArrowheads="1"/>
          </p:cNvSpPr>
          <p:nvPr/>
        </p:nvSpPr>
        <p:spPr bwMode="auto">
          <a:xfrm>
            <a:off x="2451100" y="1295400"/>
            <a:ext cx="99377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fontAlgn="base" hangingPunct="0">
              <a:spcBef>
                <a:spcPct val="0"/>
              </a:spcBef>
              <a:spcAft>
                <a:spcPct val="0"/>
              </a:spcAft>
            </a:pPr>
            <a:r>
              <a:rPr lang="en-GB" sz="1300" b="1">
                <a:solidFill>
                  <a:srgbClr val="000000"/>
                </a:solidFill>
                <a:latin typeface="Arial" charset="0"/>
                <a:ea typeface="新細明體" pitchFamily="18" charset="-120"/>
              </a:rPr>
              <a:t>Call Center</a:t>
            </a:r>
          </a:p>
        </p:txBody>
      </p:sp>
      <p:grpSp>
        <p:nvGrpSpPr>
          <p:cNvPr id="7178" name="Group 793"/>
          <p:cNvGrpSpPr>
            <a:grpSpLocks/>
          </p:cNvGrpSpPr>
          <p:nvPr/>
        </p:nvGrpSpPr>
        <p:grpSpPr bwMode="auto">
          <a:xfrm>
            <a:off x="1019175" y="3524250"/>
            <a:ext cx="1157288" cy="117475"/>
            <a:chOff x="958" y="2434"/>
            <a:chExt cx="729" cy="74"/>
          </a:xfrm>
        </p:grpSpPr>
        <p:sp>
          <p:nvSpPr>
            <p:cNvPr id="7228" name="Line 794"/>
            <p:cNvSpPr>
              <a:spLocks noChangeShapeType="1"/>
            </p:cNvSpPr>
            <p:nvPr/>
          </p:nvSpPr>
          <p:spPr bwMode="auto">
            <a:xfrm>
              <a:off x="1032" y="2476"/>
              <a:ext cx="65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229" name="Freeform 795"/>
            <p:cNvSpPr>
              <a:spLocks/>
            </p:cNvSpPr>
            <p:nvPr/>
          </p:nvSpPr>
          <p:spPr bwMode="auto">
            <a:xfrm>
              <a:off x="958" y="2434"/>
              <a:ext cx="128" cy="74"/>
            </a:xfrm>
            <a:custGeom>
              <a:avLst/>
              <a:gdLst>
                <a:gd name="T0" fmla="*/ 0 w 128"/>
                <a:gd name="T1" fmla="*/ 38 h 74"/>
                <a:gd name="T2" fmla="*/ 127 w 128"/>
                <a:gd name="T3" fmla="*/ 73 h 74"/>
                <a:gd name="T4" fmla="*/ 127 w 128"/>
                <a:gd name="T5" fmla="*/ 0 h 74"/>
                <a:gd name="T6" fmla="*/ 0 w 128"/>
                <a:gd name="T7" fmla="*/ 38 h 74"/>
                <a:gd name="T8" fmla="*/ 0 60000 65536"/>
                <a:gd name="T9" fmla="*/ 0 60000 65536"/>
                <a:gd name="T10" fmla="*/ 0 60000 65536"/>
                <a:gd name="T11" fmla="*/ 0 60000 65536"/>
                <a:gd name="T12" fmla="*/ 0 w 128"/>
                <a:gd name="T13" fmla="*/ 0 h 74"/>
                <a:gd name="T14" fmla="*/ 128 w 128"/>
                <a:gd name="T15" fmla="*/ 74 h 74"/>
              </a:gdLst>
              <a:ahLst/>
              <a:cxnLst>
                <a:cxn ang="T8">
                  <a:pos x="T0" y="T1"/>
                </a:cxn>
                <a:cxn ang="T9">
                  <a:pos x="T2" y="T3"/>
                </a:cxn>
                <a:cxn ang="T10">
                  <a:pos x="T4" y="T5"/>
                </a:cxn>
                <a:cxn ang="T11">
                  <a:pos x="T6" y="T7"/>
                </a:cxn>
              </a:cxnLst>
              <a:rect l="T12" t="T13" r="T14" b="T15"/>
              <a:pathLst>
                <a:path w="128" h="74">
                  <a:moveTo>
                    <a:pt x="0" y="38"/>
                  </a:moveTo>
                  <a:lnTo>
                    <a:pt x="127" y="73"/>
                  </a:lnTo>
                  <a:lnTo>
                    <a:pt x="127" y="0"/>
                  </a:lnTo>
                  <a:lnTo>
                    <a:pt x="0" y="38"/>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7179" name="Group 796"/>
          <p:cNvGrpSpPr>
            <a:grpSpLocks/>
          </p:cNvGrpSpPr>
          <p:nvPr/>
        </p:nvGrpSpPr>
        <p:grpSpPr bwMode="auto">
          <a:xfrm>
            <a:off x="1095375" y="2609850"/>
            <a:ext cx="1125538" cy="117475"/>
            <a:chOff x="964" y="2073"/>
            <a:chExt cx="709" cy="74"/>
          </a:xfrm>
        </p:grpSpPr>
        <p:sp>
          <p:nvSpPr>
            <p:cNvPr id="7226" name="Line 797"/>
            <p:cNvSpPr>
              <a:spLocks noChangeShapeType="1"/>
            </p:cNvSpPr>
            <p:nvPr/>
          </p:nvSpPr>
          <p:spPr bwMode="auto">
            <a:xfrm>
              <a:off x="964" y="2114"/>
              <a:ext cx="64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227" name="Freeform 798"/>
            <p:cNvSpPr>
              <a:spLocks/>
            </p:cNvSpPr>
            <p:nvPr/>
          </p:nvSpPr>
          <p:spPr bwMode="auto">
            <a:xfrm>
              <a:off x="1544" y="2073"/>
              <a:ext cx="129" cy="74"/>
            </a:xfrm>
            <a:custGeom>
              <a:avLst/>
              <a:gdLst>
                <a:gd name="T0" fmla="*/ 128 w 129"/>
                <a:gd name="T1" fmla="*/ 37 h 74"/>
                <a:gd name="T2" fmla="*/ 0 w 129"/>
                <a:gd name="T3" fmla="*/ 0 h 74"/>
                <a:gd name="T4" fmla="*/ 0 w 129"/>
                <a:gd name="T5" fmla="*/ 73 h 74"/>
                <a:gd name="T6" fmla="*/ 128 w 129"/>
                <a:gd name="T7" fmla="*/ 37 h 74"/>
                <a:gd name="T8" fmla="*/ 0 60000 65536"/>
                <a:gd name="T9" fmla="*/ 0 60000 65536"/>
                <a:gd name="T10" fmla="*/ 0 60000 65536"/>
                <a:gd name="T11" fmla="*/ 0 60000 65536"/>
                <a:gd name="T12" fmla="*/ 0 w 129"/>
                <a:gd name="T13" fmla="*/ 0 h 74"/>
                <a:gd name="T14" fmla="*/ 129 w 129"/>
                <a:gd name="T15" fmla="*/ 74 h 74"/>
              </a:gdLst>
              <a:ahLst/>
              <a:cxnLst>
                <a:cxn ang="T8">
                  <a:pos x="T0" y="T1"/>
                </a:cxn>
                <a:cxn ang="T9">
                  <a:pos x="T2" y="T3"/>
                </a:cxn>
                <a:cxn ang="T10">
                  <a:pos x="T4" y="T5"/>
                </a:cxn>
                <a:cxn ang="T11">
                  <a:pos x="T6" y="T7"/>
                </a:cxn>
              </a:cxnLst>
              <a:rect l="T12" t="T13" r="T14" b="T15"/>
              <a:pathLst>
                <a:path w="129" h="74">
                  <a:moveTo>
                    <a:pt x="128" y="37"/>
                  </a:moveTo>
                  <a:lnTo>
                    <a:pt x="0" y="0"/>
                  </a:lnTo>
                  <a:lnTo>
                    <a:pt x="0" y="73"/>
                  </a:lnTo>
                  <a:lnTo>
                    <a:pt x="128" y="37"/>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sp>
        <p:nvSpPr>
          <p:cNvPr id="7180" name="Rectangle 799"/>
          <p:cNvSpPr>
            <a:spLocks noChangeArrowheads="1"/>
          </p:cNvSpPr>
          <p:nvPr/>
        </p:nvSpPr>
        <p:spPr bwMode="auto">
          <a:xfrm>
            <a:off x="1187450" y="1916113"/>
            <a:ext cx="923925" cy="55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p>
            <a:pPr eaLnBrk="0" fontAlgn="base" hangingPunct="0">
              <a:spcBef>
                <a:spcPct val="0"/>
              </a:spcBef>
              <a:spcAft>
                <a:spcPct val="0"/>
              </a:spcAft>
            </a:pPr>
            <a:r>
              <a:rPr lang="en-GB" sz="1000" dirty="0" err="1">
                <a:solidFill>
                  <a:srgbClr val="990000"/>
                </a:solidFill>
                <a:latin typeface="Arial" charset="0"/>
                <a:ea typeface="新細明體" pitchFamily="18" charset="-120"/>
              </a:rPr>
              <a:t>Reporte</a:t>
            </a:r>
            <a:r>
              <a:rPr lang="en-GB" sz="1000" dirty="0">
                <a:solidFill>
                  <a:srgbClr val="990000"/>
                </a:solidFill>
                <a:latin typeface="Arial" charset="0"/>
                <a:ea typeface="新細明體" pitchFamily="18" charset="-120"/>
              </a:rPr>
              <a:t> de la </a:t>
            </a:r>
            <a:r>
              <a:rPr lang="en-GB" sz="1000" dirty="0" err="1">
                <a:solidFill>
                  <a:srgbClr val="990000"/>
                </a:solidFill>
                <a:latin typeface="Arial" charset="0"/>
                <a:ea typeface="新細明體" pitchFamily="18" charset="-120"/>
              </a:rPr>
              <a:t>interrupción</a:t>
            </a:r>
            <a:r>
              <a:rPr lang="en-GB" sz="1000" dirty="0">
                <a:solidFill>
                  <a:srgbClr val="990000"/>
                </a:solidFill>
                <a:latin typeface="Arial" charset="0"/>
                <a:ea typeface="新細明體" pitchFamily="18" charset="-120"/>
              </a:rPr>
              <a:t> de </a:t>
            </a:r>
            <a:r>
              <a:rPr lang="en-GB" sz="1000" dirty="0" err="1">
                <a:solidFill>
                  <a:srgbClr val="990000"/>
                </a:solidFill>
                <a:latin typeface="Arial" charset="0"/>
                <a:ea typeface="新細明體" pitchFamily="18" charset="-120"/>
              </a:rPr>
              <a:t>servicio</a:t>
            </a:r>
            <a:endParaRPr lang="en-GB" sz="1000" dirty="0">
              <a:solidFill>
                <a:srgbClr val="990000"/>
              </a:solidFill>
              <a:latin typeface="Arial" charset="0"/>
              <a:ea typeface="新細明體" pitchFamily="18" charset="-120"/>
            </a:endParaRPr>
          </a:p>
        </p:txBody>
      </p:sp>
      <p:sp>
        <p:nvSpPr>
          <p:cNvPr id="7181" name="Rectangle 800"/>
          <p:cNvSpPr>
            <a:spLocks noChangeArrowheads="1"/>
          </p:cNvSpPr>
          <p:nvPr/>
        </p:nvSpPr>
        <p:spPr bwMode="auto">
          <a:xfrm>
            <a:off x="1116013" y="3716338"/>
            <a:ext cx="1096962" cy="55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p>
            <a:pPr eaLnBrk="0" fontAlgn="base" hangingPunct="0">
              <a:spcBef>
                <a:spcPct val="0"/>
              </a:spcBef>
              <a:spcAft>
                <a:spcPct val="0"/>
              </a:spcAft>
            </a:pPr>
            <a:r>
              <a:rPr lang="en-GB" sz="1000" dirty="0" err="1">
                <a:solidFill>
                  <a:srgbClr val="990000"/>
                </a:solidFill>
                <a:latin typeface="Arial" charset="0"/>
                <a:ea typeface="新細明體" pitchFamily="18" charset="-120"/>
              </a:rPr>
              <a:t>Información</a:t>
            </a:r>
            <a:r>
              <a:rPr lang="en-GB" sz="1000" dirty="0">
                <a:solidFill>
                  <a:srgbClr val="990000"/>
                </a:solidFill>
                <a:latin typeface="Arial" charset="0"/>
                <a:ea typeface="新細明體" pitchFamily="18" charset="-120"/>
              </a:rPr>
              <a:t> del </a:t>
            </a:r>
            <a:r>
              <a:rPr lang="en-GB" sz="1000" dirty="0" err="1">
                <a:solidFill>
                  <a:srgbClr val="990000"/>
                </a:solidFill>
                <a:latin typeface="Arial" charset="0"/>
                <a:ea typeface="新細明體" pitchFamily="18" charset="-120"/>
              </a:rPr>
              <a:t>estado</a:t>
            </a:r>
            <a:r>
              <a:rPr lang="en-GB" sz="1000" dirty="0">
                <a:solidFill>
                  <a:srgbClr val="990000"/>
                </a:solidFill>
                <a:latin typeface="Arial" charset="0"/>
                <a:ea typeface="新細明體" pitchFamily="18" charset="-120"/>
              </a:rPr>
              <a:t> de la </a:t>
            </a:r>
            <a:r>
              <a:rPr lang="en-GB" sz="1000" dirty="0" err="1">
                <a:solidFill>
                  <a:srgbClr val="990000"/>
                </a:solidFill>
                <a:latin typeface="Arial" charset="0"/>
                <a:ea typeface="新細明體" pitchFamily="18" charset="-120"/>
              </a:rPr>
              <a:t>interrupción</a:t>
            </a:r>
            <a:endParaRPr lang="en-GB" sz="1000" dirty="0">
              <a:solidFill>
                <a:srgbClr val="990000"/>
              </a:solidFill>
              <a:latin typeface="Arial" charset="0"/>
              <a:ea typeface="新細明體" pitchFamily="18" charset="-120"/>
            </a:endParaRPr>
          </a:p>
        </p:txBody>
      </p:sp>
      <p:sp>
        <p:nvSpPr>
          <p:cNvPr id="7182" name="Rectangle 801"/>
          <p:cNvSpPr>
            <a:spLocks noChangeArrowheads="1"/>
          </p:cNvSpPr>
          <p:nvPr/>
        </p:nvSpPr>
        <p:spPr bwMode="auto">
          <a:xfrm>
            <a:off x="2555875" y="1557338"/>
            <a:ext cx="639600" cy="2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fontAlgn="base" hangingPunct="0">
              <a:spcBef>
                <a:spcPct val="0"/>
              </a:spcBef>
              <a:spcAft>
                <a:spcPct val="0"/>
              </a:spcAft>
            </a:pPr>
            <a:r>
              <a:rPr lang="en-GB" sz="1000" b="1" dirty="0" err="1">
                <a:solidFill>
                  <a:srgbClr val="C00000"/>
                </a:solidFill>
                <a:latin typeface="Arial" charset="0"/>
                <a:ea typeface="新細明體" pitchFamily="18" charset="-120"/>
              </a:rPr>
              <a:t>Agentes</a:t>
            </a:r>
            <a:endParaRPr lang="en-GB" sz="1000" b="1" dirty="0">
              <a:solidFill>
                <a:srgbClr val="C00000"/>
              </a:solidFill>
              <a:latin typeface="Arial" charset="0"/>
              <a:ea typeface="新細明體" pitchFamily="18" charset="-120"/>
            </a:endParaRPr>
          </a:p>
        </p:txBody>
      </p:sp>
      <p:sp>
        <p:nvSpPr>
          <p:cNvPr id="7183" name="Rectangle 802"/>
          <p:cNvSpPr>
            <a:spLocks noChangeArrowheads="1"/>
          </p:cNvSpPr>
          <p:nvPr/>
        </p:nvSpPr>
        <p:spPr bwMode="auto">
          <a:xfrm>
            <a:off x="3708400" y="2877567"/>
            <a:ext cx="1000770" cy="55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90488" tIns="44450" rIns="90488" bIns="44450">
            <a:spAutoFit/>
          </a:bodyPr>
          <a:lstStyle/>
          <a:p>
            <a:pPr eaLnBrk="0" fontAlgn="base" hangingPunct="0">
              <a:spcBef>
                <a:spcPct val="0"/>
              </a:spcBef>
              <a:spcAft>
                <a:spcPct val="0"/>
              </a:spcAft>
            </a:pPr>
            <a:r>
              <a:rPr lang="en-GB" sz="1000" dirty="0" err="1">
                <a:solidFill>
                  <a:srgbClr val="990000"/>
                </a:solidFill>
                <a:latin typeface="Arial" charset="0"/>
                <a:ea typeface="新細明體" pitchFamily="18" charset="-120"/>
              </a:rPr>
              <a:t>Información</a:t>
            </a:r>
            <a:r>
              <a:rPr lang="en-GB" sz="1000" dirty="0">
                <a:solidFill>
                  <a:srgbClr val="990000"/>
                </a:solidFill>
                <a:latin typeface="Arial" charset="0"/>
                <a:ea typeface="新細明體" pitchFamily="18" charset="-120"/>
              </a:rPr>
              <a:t> del </a:t>
            </a:r>
            <a:r>
              <a:rPr lang="en-GB" sz="1000" dirty="0" err="1">
                <a:solidFill>
                  <a:srgbClr val="990000"/>
                </a:solidFill>
                <a:latin typeface="Arial" charset="0"/>
                <a:ea typeface="新細明體" pitchFamily="18" charset="-120"/>
              </a:rPr>
              <a:t>estado</a:t>
            </a:r>
            <a:r>
              <a:rPr lang="en-GB" sz="1000" dirty="0">
                <a:solidFill>
                  <a:srgbClr val="990000"/>
                </a:solidFill>
                <a:latin typeface="Arial" charset="0"/>
                <a:ea typeface="新細明體" pitchFamily="18" charset="-120"/>
              </a:rPr>
              <a:t> de la </a:t>
            </a:r>
            <a:r>
              <a:rPr lang="en-GB" sz="1000" dirty="0" err="1">
                <a:solidFill>
                  <a:srgbClr val="990000"/>
                </a:solidFill>
                <a:latin typeface="Arial" charset="0"/>
                <a:ea typeface="新細明體" pitchFamily="18" charset="-120"/>
              </a:rPr>
              <a:t>interrupción</a:t>
            </a:r>
            <a:endParaRPr lang="en-GB" sz="1000" dirty="0">
              <a:solidFill>
                <a:srgbClr val="990000"/>
              </a:solidFill>
              <a:latin typeface="Arial" charset="0"/>
              <a:ea typeface="新細明體" pitchFamily="18" charset="-120"/>
            </a:endParaRPr>
          </a:p>
        </p:txBody>
      </p:sp>
      <p:sp>
        <p:nvSpPr>
          <p:cNvPr id="7184" name="Rectangle 803"/>
          <p:cNvSpPr>
            <a:spLocks noChangeArrowheads="1"/>
          </p:cNvSpPr>
          <p:nvPr/>
        </p:nvSpPr>
        <p:spPr bwMode="auto">
          <a:xfrm>
            <a:off x="3851275" y="1412776"/>
            <a:ext cx="1177925" cy="85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p>
            <a:pPr eaLnBrk="0" fontAlgn="base" hangingPunct="0">
              <a:spcBef>
                <a:spcPct val="0"/>
              </a:spcBef>
              <a:spcAft>
                <a:spcPct val="0"/>
              </a:spcAft>
            </a:pPr>
            <a:r>
              <a:rPr lang="en-GB" sz="1000" dirty="0" err="1">
                <a:solidFill>
                  <a:srgbClr val="990000"/>
                </a:solidFill>
                <a:latin typeface="Arial" charset="0"/>
                <a:ea typeface="新細明體" pitchFamily="18" charset="-120"/>
              </a:rPr>
              <a:t>Llamadas</a:t>
            </a:r>
            <a:r>
              <a:rPr lang="en-GB" sz="1000" dirty="0">
                <a:solidFill>
                  <a:srgbClr val="990000"/>
                </a:solidFill>
                <a:latin typeface="Arial" charset="0"/>
                <a:ea typeface="新細明體" pitchFamily="18" charset="-120"/>
              </a:rPr>
              <a:t> </a:t>
            </a:r>
            <a:r>
              <a:rPr lang="en-GB" sz="1000" dirty="0" err="1">
                <a:solidFill>
                  <a:srgbClr val="990000"/>
                </a:solidFill>
                <a:latin typeface="Arial" charset="0"/>
                <a:ea typeface="新細明體" pitchFamily="18" charset="-120"/>
              </a:rPr>
              <a:t>registradas</a:t>
            </a:r>
            <a:r>
              <a:rPr lang="en-GB" sz="1000" dirty="0">
                <a:solidFill>
                  <a:srgbClr val="990000"/>
                </a:solidFill>
                <a:latin typeface="Arial" charset="0"/>
                <a:ea typeface="新細明體" pitchFamily="18" charset="-120"/>
              </a:rPr>
              <a:t> via  </a:t>
            </a:r>
            <a:r>
              <a:rPr lang="en-GB" sz="1000" dirty="0" err="1">
                <a:solidFill>
                  <a:srgbClr val="990000"/>
                </a:solidFill>
                <a:latin typeface="Arial" charset="0"/>
                <a:ea typeface="新細明體" pitchFamily="18" charset="-120"/>
              </a:rPr>
              <a:t>Sistemas</a:t>
            </a:r>
            <a:r>
              <a:rPr lang="en-GB" sz="1000" dirty="0">
                <a:solidFill>
                  <a:srgbClr val="990000"/>
                </a:solidFill>
                <a:latin typeface="Arial" charset="0"/>
                <a:ea typeface="新細明體" pitchFamily="18" charset="-120"/>
              </a:rPr>
              <a:t> del </a:t>
            </a:r>
            <a:r>
              <a:rPr lang="en-GB" sz="1000" dirty="0" err="1">
                <a:solidFill>
                  <a:srgbClr val="990000"/>
                </a:solidFill>
                <a:latin typeface="Arial" charset="0"/>
                <a:ea typeface="新細明體" pitchFamily="18" charset="-120"/>
              </a:rPr>
              <a:t>Cliente</a:t>
            </a:r>
            <a:endParaRPr lang="en-GB" sz="1000" dirty="0">
              <a:solidFill>
                <a:srgbClr val="990000"/>
              </a:solidFill>
              <a:latin typeface="Arial" charset="0"/>
              <a:ea typeface="新細明體" pitchFamily="18" charset="-120"/>
            </a:endParaRPr>
          </a:p>
          <a:p>
            <a:pPr eaLnBrk="0" fontAlgn="base" hangingPunct="0">
              <a:spcBef>
                <a:spcPct val="0"/>
              </a:spcBef>
              <a:spcAft>
                <a:spcPct val="0"/>
              </a:spcAft>
            </a:pPr>
            <a:endParaRPr lang="en-GB" sz="1000" dirty="0">
              <a:solidFill>
                <a:srgbClr val="990000"/>
              </a:solidFill>
              <a:latin typeface="Arial" charset="0"/>
              <a:ea typeface="新細明體" pitchFamily="18" charset="-120"/>
            </a:endParaRPr>
          </a:p>
        </p:txBody>
      </p:sp>
      <p:sp>
        <p:nvSpPr>
          <p:cNvPr id="7185" name="Rectangle 804"/>
          <p:cNvSpPr>
            <a:spLocks noChangeArrowheads="1"/>
          </p:cNvSpPr>
          <p:nvPr/>
        </p:nvSpPr>
        <p:spPr bwMode="auto">
          <a:xfrm>
            <a:off x="6804025" y="2708275"/>
            <a:ext cx="93503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p>
            <a:pPr eaLnBrk="0" fontAlgn="base" hangingPunct="0">
              <a:spcBef>
                <a:spcPct val="0"/>
              </a:spcBef>
              <a:spcAft>
                <a:spcPct val="0"/>
              </a:spcAft>
            </a:pPr>
            <a:r>
              <a:rPr lang="en-GB" sz="1000" b="1" dirty="0" err="1">
                <a:solidFill>
                  <a:srgbClr val="B9CAFD"/>
                </a:solidFill>
                <a:latin typeface="Arial" charset="0"/>
                <a:ea typeface="新細明體" pitchFamily="18" charset="-120"/>
              </a:rPr>
              <a:t>Operación</a:t>
            </a:r>
            <a:r>
              <a:rPr lang="en-GB" sz="1000" b="1" dirty="0">
                <a:solidFill>
                  <a:srgbClr val="B9CAFD"/>
                </a:solidFill>
                <a:latin typeface="Arial" charset="0"/>
                <a:ea typeface="新細明體" pitchFamily="18" charset="-120"/>
              </a:rPr>
              <a:t> del </a:t>
            </a:r>
            <a:r>
              <a:rPr lang="en-GB" sz="1000" b="1" dirty="0" err="1">
                <a:solidFill>
                  <a:srgbClr val="B9CAFD"/>
                </a:solidFill>
                <a:latin typeface="Arial" charset="0"/>
                <a:ea typeface="新細明體" pitchFamily="18" charset="-120"/>
              </a:rPr>
              <a:t>Sistema</a:t>
            </a:r>
            <a:endParaRPr lang="en-GB" sz="1000" b="1" dirty="0">
              <a:solidFill>
                <a:srgbClr val="B9CAFD"/>
              </a:solidFill>
              <a:latin typeface="Arial" charset="0"/>
              <a:ea typeface="新細明體" pitchFamily="18" charset="-120"/>
            </a:endParaRPr>
          </a:p>
        </p:txBody>
      </p:sp>
      <p:sp>
        <p:nvSpPr>
          <p:cNvPr id="7186" name="Rectangle 805"/>
          <p:cNvSpPr>
            <a:spLocks noChangeArrowheads="1"/>
          </p:cNvSpPr>
          <p:nvPr/>
        </p:nvSpPr>
        <p:spPr bwMode="auto">
          <a:xfrm>
            <a:off x="5094639" y="6253519"/>
            <a:ext cx="18601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en-GB" sz="1000" b="1" dirty="0" err="1">
                <a:solidFill>
                  <a:srgbClr val="C00000"/>
                </a:solidFill>
                <a:latin typeface="Arial" charset="0"/>
                <a:ea typeface="新細明體" pitchFamily="18" charset="-120"/>
              </a:rPr>
              <a:t>Cuadrillas</a:t>
            </a:r>
            <a:r>
              <a:rPr lang="en-GB" sz="1000" b="1" dirty="0">
                <a:solidFill>
                  <a:srgbClr val="C00000"/>
                </a:solidFill>
                <a:latin typeface="Arial" charset="0"/>
                <a:ea typeface="新細明體" pitchFamily="18" charset="-120"/>
              </a:rPr>
              <a:t> de </a:t>
            </a:r>
            <a:r>
              <a:rPr lang="en-GB" sz="1000" b="1" dirty="0" err="1">
                <a:solidFill>
                  <a:srgbClr val="C00000"/>
                </a:solidFill>
                <a:latin typeface="Arial" charset="0"/>
                <a:ea typeface="新細明體" pitchFamily="18" charset="-120"/>
              </a:rPr>
              <a:t>Emergencias</a:t>
            </a:r>
            <a:endParaRPr lang="en-GB" sz="1000" b="1" dirty="0">
              <a:solidFill>
                <a:srgbClr val="C00000"/>
              </a:solidFill>
              <a:latin typeface="Arial" charset="0"/>
              <a:ea typeface="新細明體" pitchFamily="18" charset="-120"/>
            </a:endParaRPr>
          </a:p>
        </p:txBody>
      </p:sp>
      <p:sp>
        <p:nvSpPr>
          <p:cNvPr id="7187" name="Text Box 806"/>
          <p:cNvSpPr txBox="1">
            <a:spLocks noChangeArrowheads="1"/>
          </p:cNvSpPr>
          <p:nvPr/>
        </p:nvSpPr>
        <p:spPr bwMode="auto">
          <a:xfrm>
            <a:off x="2195513" y="6092825"/>
            <a:ext cx="1728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000">
                <a:solidFill>
                  <a:schemeClr val="bg1"/>
                </a:solidFill>
                <a:latin typeface="GE Inspira" pitchFamily="34" charset="0"/>
              </a:defRPr>
            </a:lvl1pPr>
            <a:lvl2pPr marL="742950" indent="-285750" eaLnBrk="0" hangingPunct="0">
              <a:defRPr sz="1000">
                <a:solidFill>
                  <a:schemeClr val="bg1"/>
                </a:solidFill>
                <a:latin typeface="GE Inspira" pitchFamily="34" charset="0"/>
              </a:defRPr>
            </a:lvl2pPr>
            <a:lvl3pPr marL="1143000" indent="-228600" eaLnBrk="0" hangingPunct="0">
              <a:defRPr sz="1000">
                <a:solidFill>
                  <a:schemeClr val="bg1"/>
                </a:solidFill>
                <a:latin typeface="GE Inspira" pitchFamily="34" charset="0"/>
              </a:defRPr>
            </a:lvl3pPr>
            <a:lvl4pPr marL="1600200" indent="-228600" eaLnBrk="0" hangingPunct="0">
              <a:defRPr sz="1000">
                <a:solidFill>
                  <a:schemeClr val="bg1"/>
                </a:solidFill>
                <a:latin typeface="GE Inspira" pitchFamily="34" charset="0"/>
              </a:defRPr>
            </a:lvl4pPr>
            <a:lvl5pPr marL="2057400" indent="-228600" eaLnBrk="0" hangingPunct="0">
              <a:defRPr sz="1000">
                <a:solidFill>
                  <a:schemeClr val="bg1"/>
                </a:solidFill>
                <a:latin typeface="GE Inspira" pitchFamily="34" charset="0"/>
              </a:defRPr>
            </a:lvl5pPr>
            <a:lvl6pPr marL="2514600" indent="-228600" eaLnBrk="0" fontAlgn="base" hangingPunct="0">
              <a:spcBef>
                <a:spcPct val="0"/>
              </a:spcBef>
              <a:spcAft>
                <a:spcPct val="0"/>
              </a:spcAft>
              <a:defRPr sz="1000">
                <a:solidFill>
                  <a:schemeClr val="bg1"/>
                </a:solidFill>
                <a:latin typeface="GE Inspira" pitchFamily="34" charset="0"/>
              </a:defRPr>
            </a:lvl6pPr>
            <a:lvl7pPr marL="2971800" indent="-228600" eaLnBrk="0" fontAlgn="base" hangingPunct="0">
              <a:spcBef>
                <a:spcPct val="0"/>
              </a:spcBef>
              <a:spcAft>
                <a:spcPct val="0"/>
              </a:spcAft>
              <a:defRPr sz="1000">
                <a:solidFill>
                  <a:schemeClr val="bg1"/>
                </a:solidFill>
                <a:latin typeface="GE Inspira" pitchFamily="34" charset="0"/>
              </a:defRPr>
            </a:lvl7pPr>
            <a:lvl8pPr marL="3429000" indent="-228600" eaLnBrk="0" fontAlgn="base" hangingPunct="0">
              <a:spcBef>
                <a:spcPct val="0"/>
              </a:spcBef>
              <a:spcAft>
                <a:spcPct val="0"/>
              </a:spcAft>
              <a:defRPr sz="1000">
                <a:solidFill>
                  <a:schemeClr val="bg1"/>
                </a:solidFill>
                <a:latin typeface="GE Inspira" pitchFamily="34" charset="0"/>
              </a:defRPr>
            </a:lvl8pPr>
            <a:lvl9pPr marL="3886200" indent="-228600" eaLnBrk="0" fontAlgn="base" hangingPunct="0">
              <a:spcBef>
                <a:spcPct val="0"/>
              </a:spcBef>
              <a:spcAft>
                <a:spcPct val="0"/>
              </a:spcAft>
              <a:defRPr sz="1000">
                <a:solidFill>
                  <a:schemeClr val="bg1"/>
                </a:solidFill>
                <a:latin typeface="GE Inspira" pitchFamily="34" charset="0"/>
              </a:defRPr>
            </a:lvl9pPr>
          </a:lstStyle>
          <a:p>
            <a:pPr fontAlgn="base">
              <a:spcBef>
                <a:spcPct val="0"/>
              </a:spcBef>
              <a:spcAft>
                <a:spcPct val="0"/>
              </a:spcAft>
            </a:pPr>
            <a:r>
              <a:rPr lang="en-GB" b="1">
                <a:solidFill>
                  <a:srgbClr val="C00000"/>
                </a:solidFill>
                <a:ea typeface="新細明體" pitchFamily="18" charset="-120"/>
              </a:rPr>
              <a:t>Interactive Voice </a:t>
            </a:r>
          </a:p>
          <a:p>
            <a:pPr fontAlgn="base">
              <a:spcBef>
                <a:spcPct val="0"/>
              </a:spcBef>
              <a:spcAft>
                <a:spcPct val="0"/>
              </a:spcAft>
            </a:pPr>
            <a:r>
              <a:rPr lang="en-GB" b="1">
                <a:solidFill>
                  <a:srgbClr val="C00000"/>
                </a:solidFill>
                <a:ea typeface="新細明體" pitchFamily="18" charset="-120"/>
              </a:rPr>
              <a:t>Response System (IVRS)</a:t>
            </a:r>
          </a:p>
        </p:txBody>
      </p:sp>
      <p:grpSp>
        <p:nvGrpSpPr>
          <p:cNvPr id="7188" name="Group 807"/>
          <p:cNvGrpSpPr>
            <a:grpSpLocks/>
          </p:cNvGrpSpPr>
          <p:nvPr/>
        </p:nvGrpSpPr>
        <p:grpSpPr bwMode="auto">
          <a:xfrm>
            <a:off x="1258888" y="5445125"/>
            <a:ext cx="1157287" cy="117475"/>
            <a:chOff x="958" y="2434"/>
            <a:chExt cx="729" cy="74"/>
          </a:xfrm>
        </p:grpSpPr>
        <p:sp>
          <p:nvSpPr>
            <p:cNvPr id="7224" name="Line 808"/>
            <p:cNvSpPr>
              <a:spLocks noChangeShapeType="1"/>
            </p:cNvSpPr>
            <p:nvPr/>
          </p:nvSpPr>
          <p:spPr bwMode="auto">
            <a:xfrm>
              <a:off x="1032" y="2476"/>
              <a:ext cx="65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225" name="Freeform 809"/>
            <p:cNvSpPr>
              <a:spLocks/>
            </p:cNvSpPr>
            <p:nvPr/>
          </p:nvSpPr>
          <p:spPr bwMode="auto">
            <a:xfrm>
              <a:off x="958" y="2434"/>
              <a:ext cx="128" cy="74"/>
            </a:xfrm>
            <a:custGeom>
              <a:avLst/>
              <a:gdLst>
                <a:gd name="T0" fmla="*/ 0 w 128"/>
                <a:gd name="T1" fmla="*/ 38 h 74"/>
                <a:gd name="T2" fmla="*/ 127 w 128"/>
                <a:gd name="T3" fmla="*/ 73 h 74"/>
                <a:gd name="T4" fmla="*/ 127 w 128"/>
                <a:gd name="T5" fmla="*/ 0 h 74"/>
                <a:gd name="T6" fmla="*/ 0 w 128"/>
                <a:gd name="T7" fmla="*/ 38 h 74"/>
                <a:gd name="T8" fmla="*/ 0 60000 65536"/>
                <a:gd name="T9" fmla="*/ 0 60000 65536"/>
                <a:gd name="T10" fmla="*/ 0 60000 65536"/>
                <a:gd name="T11" fmla="*/ 0 60000 65536"/>
                <a:gd name="T12" fmla="*/ 0 w 128"/>
                <a:gd name="T13" fmla="*/ 0 h 74"/>
                <a:gd name="T14" fmla="*/ 128 w 128"/>
                <a:gd name="T15" fmla="*/ 74 h 74"/>
              </a:gdLst>
              <a:ahLst/>
              <a:cxnLst>
                <a:cxn ang="T8">
                  <a:pos x="T0" y="T1"/>
                </a:cxn>
                <a:cxn ang="T9">
                  <a:pos x="T2" y="T3"/>
                </a:cxn>
                <a:cxn ang="T10">
                  <a:pos x="T4" y="T5"/>
                </a:cxn>
                <a:cxn ang="T11">
                  <a:pos x="T6" y="T7"/>
                </a:cxn>
              </a:cxnLst>
              <a:rect l="T12" t="T13" r="T14" b="T15"/>
              <a:pathLst>
                <a:path w="128" h="74">
                  <a:moveTo>
                    <a:pt x="0" y="38"/>
                  </a:moveTo>
                  <a:lnTo>
                    <a:pt x="127" y="73"/>
                  </a:lnTo>
                  <a:lnTo>
                    <a:pt x="127" y="0"/>
                  </a:lnTo>
                  <a:lnTo>
                    <a:pt x="0" y="38"/>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sp>
        <p:nvSpPr>
          <p:cNvPr id="7189" name="Rectangle 810"/>
          <p:cNvSpPr>
            <a:spLocks noChangeArrowheads="1"/>
          </p:cNvSpPr>
          <p:nvPr/>
        </p:nvSpPr>
        <p:spPr bwMode="auto">
          <a:xfrm>
            <a:off x="6948488" y="1844675"/>
            <a:ext cx="1075616" cy="2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488" tIns="44450" rIns="90488" bIns="44450">
            <a:spAutoFit/>
          </a:bodyPr>
          <a:lstStyle/>
          <a:p>
            <a:pPr eaLnBrk="0" fontAlgn="base" hangingPunct="0">
              <a:spcBef>
                <a:spcPct val="0"/>
              </a:spcBef>
              <a:spcAft>
                <a:spcPct val="0"/>
              </a:spcAft>
            </a:pPr>
            <a:r>
              <a:rPr lang="en-GB" sz="1000" b="1" dirty="0" err="1">
                <a:solidFill>
                  <a:srgbClr val="B9CAFD"/>
                </a:solidFill>
                <a:latin typeface="Arial" charset="0"/>
                <a:ea typeface="新細明體" pitchFamily="18" charset="-120"/>
              </a:rPr>
              <a:t>Oficina</a:t>
            </a:r>
            <a:r>
              <a:rPr lang="en-GB" sz="1000" b="1" dirty="0">
                <a:solidFill>
                  <a:srgbClr val="B9CAFD"/>
                </a:solidFill>
                <a:latin typeface="Arial" charset="0"/>
                <a:ea typeface="新細明體" pitchFamily="18" charset="-120"/>
              </a:rPr>
              <a:t> regional</a:t>
            </a:r>
          </a:p>
        </p:txBody>
      </p:sp>
      <p:grpSp>
        <p:nvGrpSpPr>
          <p:cNvPr id="7191" name="Group 812"/>
          <p:cNvGrpSpPr>
            <a:grpSpLocks/>
          </p:cNvGrpSpPr>
          <p:nvPr/>
        </p:nvGrpSpPr>
        <p:grpSpPr bwMode="auto">
          <a:xfrm>
            <a:off x="1330325" y="5013325"/>
            <a:ext cx="1125538" cy="117475"/>
            <a:chOff x="964" y="2073"/>
            <a:chExt cx="709" cy="74"/>
          </a:xfrm>
        </p:grpSpPr>
        <p:sp>
          <p:nvSpPr>
            <p:cNvPr id="7222" name="Line 813"/>
            <p:cNvSpPr>
              <a:spLocks noChangeShapeType="1"/>
            </p:cNvSpPr>
            <p:nvPr/>
          </p:nvSpPr>
          <p:spPr bwMode="auto">
            <a:xfrm>
              <a:off x="964" y="2114"/>
              <a:ext cx="64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7223" name="Freeform 814"/>
            <p:cNvSpPr>
              <a:spLocks/>
            </p:cNvSpPr>
            <p:nvPr/>
          </p:nvSpPr>
          <p:spPr bwMode="auto">
            <a:xfrm>
              <a:off x="1544" y="2073"/>
              <a:ext cx="129" cy="74"/>
            </a:xfrm>
            <a:custGeom>
              <a:avLst/>
              <a:gdLst>
                <a:gd name="T0" fmla="*/ 128 w 129"/>
                <a:gd name="T1" fmla="*/ 37 h 74"/>
                <a:gd name="T2" fmla="*/ 0 w 129"/>
                <a:gd name="T3" fmla="*/ 0 h 74"/>
                <a:gd name="T4" fmla="*/ 0 w 129"/>
                <a:gd name="T5" fmla="*/ 73 h 74"/>
                <a:gd name="T6" fmla="*/ 128 w 129"/>
                <a:gd name="T7" fmla="*/ 37 h 74"/>
                <a:gd name="T8" fmla="*/ 0 60000 65536"/>
                <a:gd name="T9" fmla="*/ 0 60000 65536"/>
                <a:gd name="T10" fmla="*/ 0 60000 65536"/>
                <a:gd name="T11" fmla="*/ 0 60000 65536"/>
                <a:gd name="T12" fmla="*/ 0 w 129"/>
                <a:gd name="T13" fmla="*/ 0 h 74"/>
                <a:gd name="T14" fmla="*/ 129 w 129"/>
                <a:gd name="T15" fmla="*/ 74 h 74"/>
              </a:gdLst>
              <a:ahLst/>
              <a:cxnLst>
                <a:cxn ang="T8">
                  <a:pos x="T0" y="T1"/>
                </a:cxn>
                <a:cxn ang="T9">
                  <a:pos x="T2" y="T3"/>
                </a:cxn>
                <a:cxn ang="T10">
                  <a:pos x="T4" y="T5"/>
                </a:cxn>
                <a:cxn ang="T11">
                  <a:pos x="T6" y="T7"/>
                </a:cxn>
              </a:cxnLst>
              <a:rect l="T12" t="T13" r="T14" b="T15"/>
              <a:pathLst>
                <a:path w="129" h="74">
                  <a:moveTo>
                    <a:pt x="128" y="37"/>
                  </a:moveTo>
                  <a:lnTo>
                    <a:pt x="0" y="0"/>
                  </a:lnTo>
                  <a:lnTo>
                    <a:pt x="0" y="73"/>
                  </a:lnTo>
                  <a:lnTo>
                    <a:pt x="128" y="37"/>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sp>
        <p:nvSpPr>
          <p:cNvPr id="7192" name="Rectangle 815"/>
          <p:cNvSpPr>
            <a:spLocks noChangeArrowheads="1"/>
          </p:cNvSpPr>
          <p:nvPr/>
        </p:nvSpPr>
        <p:spPr bwMode="auto">
          <a:xfrm>
            <a:off x="1258888" y="4724400"/>
            <a:ext cx="1081087"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p>
            <a:pPr eaLnBrk="0" fontAlgn="base" hangingPunct="0">
              <a:spcBef>
                <a:spcPct val="0"/>
              </a:spcBef>
              <a:spcAft>
                <a:spcPct val="0"/>
              </a:spcAft>
            </a:pPr>
            <a:r>
              <a:rPr lang="en-GB" sz="900" dirty="0" err="1">
                <a:solidFill>
                  <a:srgbClr val="990000"/>
                </a:solidFill>
                <a:latin typeface="Arial" charset="0"/>
                <a:ea typeface="新細明體" pitchFamily="18" charset="-120"/>
              </a:rPr>
              <a:t>Reporte</a:t>
            </a:r>
            <a:r>
              <a:rPr lang="en-GB" sz="900" dirty="0">
                <a:solidFill>
                  <a:srgbClr val="990000"/>
                </a:solidFill>
                <a:latin typeface="Arial" charset="0"/>
                <a:ea typeface="新細明體" pitchFamily="18" charset="-120"/>
              </a:rPr>
              <a:t> de la </a:t>
            </a:r>
            <a:r>
              <a:rPr lang="en-GB" sz="900" dirty="0" err="1">
                <a:solidFill>
                  <a:srgbClr val="990000"/>
                </a:solidFill>
                <a:latin typeface="Arial" charset="0"/>
                <a:ea typeface="新細明體" pitchFamily="18" charset="-120"/>
              </a:rPr>
              <a:t>interrupción</a:t>
            </a:r>
            <a:endParaRPr lang="en-GB" sz="900" dirty="0">
              <a:solidFill>
                <a:srgbClr val="990000"/>
              </a:solidFill>
              <a:latin typeface="Arial" charset="0"/>
              <a:ea typeface="新細明體" pitchFamily="18" charset="-120"/>
            </a:endParaRPr>
          </a:p>
        </p:txBody>
      </p:sp>
      <p:sp>
        <p:nvSpPr>
          <p:cNvPr id="7193" name="Rectangle 816"/>
          <p:cNvSpPr>
            <a:spLocks noChangeArrowheads="1"/>
          </p:cNvSpPr>
          <p:nvPr/>
        </p:nvSpPr>
        <p:spPr bwMode="auto">
          <a:xfrm>
            <a:off x="1475656" y="5479727"/>
            <a:ext cx="1128712"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p>
            <a:pPr eaLnBrk="0" fontAlgn="base" hangingPunct="0">
              <a:spcBef>
                <a:spcPct val="0"/>
              </a:spcBef>
              <a:spcAft>
                <a:spcPct val="0"/>
              </a:spcAft>
            </a:pPr>
            <a:r>
              <a:rPr lang="en-GB" sz="1000" dirty="0">
                <a:solidFill>
                  <a:srgbClr val="990000"/>
                </a:solidFill>
                <a:latin typeface="Arial" charset="0"/>
                <a:ea typeface="新細明體" pitchFamily="18" charset="-120"/>
              </a:rPr>
              <a:t>Estado de la </a:t>
            </a:r>
            <a:r>
              <a:rPr lang="en-GB" sz="1000" dirty="0" err="1">
                <a:solidFill>
                  <a:srgbClr val="990000"/>
                </a:solidFill>
                <a:latin typeface="Arial" charset="0"/>
                <a:ea typeface="新細明體" pitchFamily="18" charset="-120"/>
              </a:rPr>
              <a:t>interrupción</a:t>
            </a:r>
            <a:endParaRPr lang="en-GB" sz="1000" dirty="0">
              <a:solidFill>
                <a:srgbClr val="990000"/>
              </a:solidFill>
              <a:latin typeface="Arial" charset="0"/>
              <a:ea typeface="新細明體" pitchFamily="18" charset="-120"/>
            </a:endParaRPr>
          </a:p>
        </p:txBody>
      </p:sp>
      <p:pic>
        <p:nvPicPr>
          <p:cNvPr id="7194" name="Picture 817" descr="j03429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313" y="1844675"/>
            <a:ext cx="6477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5" name="Picture 818" descr="j03429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313" y="2636838"/>
            <a:ext cx="6477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6" name="Picture 819" descr="j03429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313" y="3429000"/>
            <a:ext cx="6477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7" name="Picture 8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850" y="1989138"/>
            <a:ext cx="5461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8" name="Picture 8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850" y="3716338"/>
            <a:ext cx="720725"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9" name="Picture 8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850" y="2801938"/>
            <a:ext cx="6238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0" name="Picture 82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825" y="4868863"/>
            <a:ext cx="936625"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1" name="Line 824"/>
          <p:cNvSpPr>
            <a:spLocks noChangeShapeType="1"/>
          </p:cNvSpPr>
          <p:nvPr/>
        </p:nvSpPr>
        <p:spPr bwMode="auto">
          <a:xfrm flipH="1">
            <a:off x="3708400" y="3716338"/>
            <a:ext cx="1223963" cy="122555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MX" sz="1000">
              <a:solidFill>
                <a:srgbClr val="FFFFFF"/>
              </a:solidFill>
              <a:latin typeface="Arial" charset="0"/>
            </a:endParaRPr>
          </a:p>
        </p:txBody>
      </p:sp>
      <p:sp>
        <p:nvSpPr>
          <p:cNvPr id="7202" name="AutoShape 825"/>
          <p:cNvSpPr>
            <a:spLocks noChangeArrowheads="1"/>
          </p:cNvSpPr>
          <p:nvPr/>
        </p:nvSpPr>
        <p:spPr bwMode="auto">
          <a:xfrm rot="5400000">
            <a:off x="2555082" y="4293394"/>
            <a:ext cx="647700" cy="6492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lgn="ctr">
            <a:solidFill>
              <a:schemeClr val="tx1"/>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203" name="Text Box 826"/>
          <p:cNvSpPr txBox="1">
            <a:spLocks noChangeArrowheads="1"/>
          </p:cNvSpPr>
          <p:nvPr/>
        </p:nvSpPr>
        <p:spPr bwMode="auto">
          <a:xfrm>
            <a:off x="3059113" y="4365625"/>
            <a:ext cx="734496" cy="36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000">
                <a:solidFill>
                  <a:schemeClr val="bg1"/>
                </a:solidFill>
                <a:latin typeface="GE Inspira" pitchFamily="34" charset="0"/>
              </a:defRPr>
            </a:lvl1pPr>
            <a:lvl2pPr marL="742950" indent="-285750" eaLnBrk="0" hangingPunct="0">
              <a:defRPr sz="1000">
                <a:solidFill>
                  <a:schemeClr val="bg1"/>
                </a:solidFill>
                <a:latin typeface="GE Inspira" pitchFamily="34" charset="0"/>
              </a:defRPr>
            </a:lvl2pPr>
            <a:lvl3pPr marL="1143000" indent="-228600" eaLnBrk="0" hangingPunct="0">
              <a:defRPr sz="1000">
                <a:solidFill>
                  <a:schemeClr val="bg1"/>
                </a:solidFill>
                <a:latin typeface="GE Inspira" pitchFamily="34" charset="0"/>
              </a:defRPr>
            </a:lvl3pPr>
            <a:lvl4pPr marL="1600200" indent="-228600" eaLnBrk="0" hangingPunct="0">
              <a:defRPr sz="1000">
                <a:solidFill>
                  <a:schemeClr val="bg1"/>
                </a:solidFill>
                <a:latin typeface="GE Inspira" pitchFamily="34" charset="0"/>
              </a:defRPr>
            </a:lvl4pPr>
            <a:lvl5pPr marL="2057400" indent="-228600" eaLnBrk="0" hangingPunct="0">
              <a:defRPr sz="1000">
                <a:solidFill>
                  <a:schemeClr val="bg1"/>
                </a:solidFill>
                <a:latin typeface="GE Inspira" pitchFamily="34" charset="0"/>
              </a:defRPr>
            </a:lvl5pPr>
            <a:lvl6pPr marL="2514600" indent="-228600" eaLnBrk="0" fontAlgn="base" hangingPunct="0">
              <a:spcBef>
                <a:spcPct val="0"/>
              </a:spcBef>
              <a:spcAft>
                <a:spcPct val="0"/>
              </a:spcAft>
              <a:defRPr sz="1000">
                <a:solidFill>
                  <a:schemeClr val="bg1"/>
                </a:solidFill>
                <a:latin typeface="GE Inspira" pitchFamily="34" charset="0"/>
              </a:defRPr>
            </a:lvl6pPr>
            <a:lvl7pPr marL="2971800" indent="-228600" eaLnBrk="0" fontAlgn="base" hangingPunct="0">
              <a:spcBef>
                <a:spcPct val="0"/>
              </a:spcBef>
              <a:spcAft>
                <a:spcPct val="0"/>
              </a:spcAft>
              <a:defRPr sz="1000">
                <a:solidFill>
                  <a:schemeClr val="bg1"/>
                </a:solidFill>
                <a:latin typeface="GE Inspira" pitchFamily="34" charset="0"/>
              </a:defRPr>
            </a:lvl7pPr>
            <a:lvl8pPr marL="3429000" indent="-228600" eaLnBrk="0" fontAlgn="base" hangingPunct="0">
              <a:spcBef>
                <a:spcPct val="0"/>
              </a:spcBef>
              <a:spcAft>
                <a:spcPct val="0"/>
              </a:spcAft>
              <a:defRPr sz="1000">
                <a:solidFill>
                  <a:schemeClr val="bg1"/>
                </a:solidFill>
                <a:latin typeface="GE Inspira" pitchFamily="34" charset="0"/>
              </a:defRPr>
            </a:lvl8pPr>
            <a:lvl9pPr marL="3886200" indent="-228600" eaLnBrk="0" fontAlgn="base" hangingPunct="0">
              <a:spcBef>
                <a:spcPct val="0"/>
              </a:spcBef>
              <a:spcAft>
                <a:spcPct val="0"/>
              </a:spcAft>
              <a:defRPr sz="1000">
                <a:solidFill>
                  <a:schemeClr val="bg1"/>
                </a:solidFill>
                <a:latin typeface="GE Inspira" pitchFamily="34" charset="0"/>
              </a:defRPr>
            </a:lvl9pPr>
          </a:lstStyle>
          <a:p>
            <a:pPr fontAlgn="base">
              <a:spcBef>
                <a:spcPct val="20000"/>
              </a:spcBef>
              <a:spcAft>
                <a:spcPct val="0"/>
              </a:spcAft>
            </a:pPr>
            <a:r>
              <a:rPr kumimoji="1" lang="en-US" altLang="zh-TW" sz="800" b="1" dirty="0" err="1">
                <a:solidFill>
                  <a:srgbClr val="777777"/>
                </a:solidFill>
                <a:ea typeface="新細明體" pitchFamily="18" charset="-120"/>
              </a:rPr>
              <a:t>Sobreflujo</a:t>
            </a:r>
            <a:r>
              <a:rPr kumimoji="1" lang="en-US" altLang="zh-TW" sz="800" b="1" dirty="0">
                <a:solidFill>
                  <a:srgbClr val="777777"/>
                </a:solidFill>
                <a:ea typeface="新細明體" pitchFamily="18" charset="-120"/>
              </a:rPr>
              <a:t> </a:t>
            </a:r>
          </a:p>
          <a:p>
            <a:pPr fontAlgn="base">
              <a:spcBef>
                <a:spcPct val="20000"/>
              </a:spcBef>
              <a:spcAft>
                <a:spcPct val="0"/>
              </a:spcAft>
            </a:pPr>
            <a:r>
              <a:rPr kumimoji="1" lang="en-US" altLang="zh-TW" sz="800" b="1" dirty="0">
                <a:solidFill>
                  <a:srgbClr val="777777"/>
                </a:solidFill>
                <a:ea typeface="新細明體" pitchFamily="18" charset="-120"/>
              </a:rPr>
              <a:t>de </a:t>
            </a:r>
            <a:r>
              <a:rPr kumimoji="1" lang="en-US" altLang="zh-TW" sz="800" b="1" dirty="0" err="1">
                <a:solidFill>
                  <a:srgbClr val="777777"/>
                </a:solidFill>
                <a:ea typeface="新細明體" pitchFamily="18" charset="-120"/>
              </a:rPr>
              <a:t>llamadas</a:t>
            </a:r>
            <a:endParaRPr kumimoji="1" lang="en-US" altLang="zh-TW" sz="800" b="1" dirty="0">
              <a:solidFill>
                <a:srgbClr val="777777"/>
              </a:solidFill>
              <a:ea typeface="新細明體" pitchFamily="18" charset="-120"/>
            </a:endParaRPr>
          </a:p>
        </p:txBody>
      </p:sp>
      <p:sp>
        <p:nvSpPr>
          <p:cNvPr id="7204" name="Line 827"/>
          <p:cNvSpPr>
            <a:spLocks noChangeShapeType="1"/>
          </p:cNvSpPr>
          <p:nvPr/>
        </p:nvSpPr>
        <p:spPr bwMode="auto">
          <a:xfrm flipH="1">
            <a:off x="3995738" y="3429000"/>
            <a:ext cx="647700" cy="21590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MX" sz="1000">
              <a:solidFill>
                <a:srgbClr val="FFFFFF"/>
              </a:solidFill>
              <a:latin typeface="Arial" charset="0"/>
            </a:endParaRPr>
          </a:p>
        </p:txBody>
      </p:sp>
      <p:sp>
        <p:nvSpPr>
          <p:cNvPr id="7205" name="Line 828"/>
          <p:cNvSpPr>
            <a:spLocks noChangeShapeType="1"/>
          </p:cNvSpPr>
          <p:nvPr/>
        </p:nvSpPr>
        <p:spPr bwMode="auto">
          <a:xfrm>
            <a:off x="3995738" y="2133600"/>
            <a:ext cx="792162" cy="360363"/>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MX" sz="1000">
              <a:solidFill>
                <a:srgbClr val="FFFFFF"/>
              </a:solidFill>
              <a:latin typeface="Arial" charset="0"/>
            </a:endParaRPr>
          </a:p>
        </p:txBody>
      </p:sp>
      <p:sp>
        <p:nvSpPr>
          <p:cNvPr id="7206" name="Line 829"/>
          <p:cNvSpPr>
            <a:spLocks noChangeShapeType="1"/>
          </p:cNvSpPr>
          <p:nvPr/>
        </p:nvSpPr>
        <p:spPr bwMode="auto">
          <a:xfrm flipV="1">
            <a:off x="5508625" y="3933825"/>
            <a:ext cx="71438" cy="1008063"/>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MX" sz="1000">
              <a:solidFill>
                <a:srgbClr val="FFFFFF"/>
              </a:solidFill>
              <a:latin typeface="Arial" charset="0"/>
            </a:endParaRPr>
          </a:p>
        </p:txBody>
      </p:sp>
      <p:sp>
        <p:nvSpPr>
          <p:cNvPr id="7207" name="Rectangle 830"/>
          <p:cNvSpPr>
            <a:spLocks noChangeArrowheads="1"/>
          </p:cNvSpPr>
          <p:nvPr/>
        </p:nvSpPr>
        <p:spPr bwMode="auto">
          <a:xfrm>
            <a:off x="4724450" y="4365625"/>
            <a:ext cx="855662"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90488" tIns="44450" rIns="90488" bIns="44450">
            <a:spAutoFit/>
          </a:bodyPr>
          <a:lstStyle/>
          <a:p>
            <a:pPr eaLnBrk="0" fontAlgn="base" hangingPunct="0">
              <a:spcBef>
                <a:spcPct val="0"/>
              </a:spcBef>
              <a:spcAft>
                <a:spcPct val="0"/>
              </a:spcAft>
            </a:pPr>
            <a:r>
              <a:rPr lang="en-GB" sz="1000" dirty="0">
                <a:solidFill>
                  <a:srgbClr val="990000"/>
                </a:solidFill>
                <a:latin typeface="Arial" charset="0"/>
                <a:ea typeface="新細明體" pitchFamily="18" charset="-120"/>
              </a:rPr>
              <a:t>Estado de la </a:t>
            </a:r>
            <a:r>
              <a:rPr lang="en-GB" sz="1000" dirty="0" err="1">
                <a:solidFill>
                  <a:srgbClr val="990000"/>
                </a:solidFill>
                <a:latin typeface="Arial" charset="0"/>
                <a:ea typeface="新細明體" pitchFamily="18" charset="-120"/>
              </a:rPr>
              <a:t>interrupción</a:t>
            </a:r>
            <a:endParaRPr lang="en-GB" sz="1000" dirty="0">
              <a:solidFill>
                <a:srgbClr val="990000"/>
              </a:solidFill>
              <a:latin typeface="Arial" charset="0"/>
              <a:ea typeface="新細明體" pitchFamily="18" charset="-120"/>
            </a:endParaRPr>
          </a:p>
        </p:txBody>
      </p:sp>
      <p:sp>
        <p:nvSpPr>
          <p:cNvPr id="7208" name="Line 831"/>
          <p:cNvSpPr>
            <a:spLocks noChangeShapeType="1"/>
          </p:cNvSpPr>
          <p:nvPr/>
        </p:nvSpPr>
        <p:spPr bwMode="auto">
          <a:xfrm>
            <a:off x="6516688" y="3573463"/>
            <a:ext cx="720725" cy="576262"/>
          </a:xfrm>
          <a:prstGeom prst="line">
            <a:avLst/>
          </a:prstGeom>
          <a:noFill/>
          <a:ln w="28575">
            <a:solidFill>
              <a:schemeClr val="tx1"/>
            </a:solidFill>
            <a:round/>
            <a:headEnd type="triangle" w="lg" len="lg"/>
            <a:tailEnd type="none"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MX" sz="1000">
              <a:solidFill>
                <a:srgbClr val="FFFFFF"/>
              </a:solidFill>
              <a:latin typeface="Arial" charset="0"/>
            </a:endParaRPr>
          </a:p>
        </p:txBody>
      </p:sp>
      <p:sp>
        <p:nvSpPr>
          <p:cNvPr id="7209" name="Rectangle 832"/>
          <p:cNvSpPr>
            <a:spLocks noChangeArrowheads="1"/>
          </p:cNvSpPr>
          <p:nvPr/>
        </p:nvSpPr>
        <p:spPr bwMode="auto">
          <a:xfrm>
            <a:off x="5652120" y="4365625"/>
            <a:ext cx="1270794" cy="2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90488" tIns="44450" rIns="90488" bIns="44450">
            <a:spAutoFit/>
          </a:bodyPr>
          <a:lstStyle/>
          <a:p>
            <a:pPr eaLnBrk="0" fontAlgn="base" hangingPunct="0">
              <a:spcBef>
                <a:spcPct val="0"/>
              </a:spcBef>
              <a:spcAft>
                <a:spcPct val="0"/>
              </a:spcAft>
            </a:pPr>
            <a:r>
              <a:rPr lang="en-GB" sz="1000" dirty="0" err="1">
                <a:solidFill>
                  <a:srgbClr val="990000"/>
                </a:solidFill>
                <a:latin typeface="Arial" charset="0"/>
                <a:ea typeface="新細明體" pitchFamily="18" charset="-120"/>
              </a:rPr>
              <a:t>Orden</a:t>
            </a:r>
            <a:r>
              <a:rPr lang="en-GB" sz="1000" dirty="0">
                <a:solidFill>
                  <a:srgbClr val="990000"/>
                </a:solidFill>
                <a:latin typeface="Arial" charset="0"/>
                <a:ea typeface="新細明體" pitchFamily="18" charset="-120"/>
              </a:rPr>
              <a:t> </a:t>
            </a:r>
            <a:r>
              <a:rPr lang="en-GB" sz="1000" dirty="0" err="1">
                <a:solidFill>
                  <a:srgbClr val="990000"/>
                </a:solidFill>
                <a:latin typeface="Arial" charset="0"/>
                <a:ea typeface="新細明體" pitchFamily="18" charset="-120"/>
              </a:rPr>
              <a:t>despachada</a:t>
            </a:r>
            <a:endParaRPr lang="en-GB" sz="1000" dirty="0">
              <a:solidFill>
                <a:srgbClr val="990000"/>
              </a:solidFill>
              <a:latin typeface="Arial" charset="0"/>
              <a:ea typeface="新細明體" pitchFamily="18" charset="-120"/>
            </a:endParaRPr>
          </a:p>
        </p:txBody>
      </p:sp>
      <p:sp>
        <p:nvSpPr>
          <p:cNvPr id="7212" name="Line 835"/>
          <p:cNvSpPr>
            <a:spLocks noChangeShapeType="1"/>
          </p:cNvSpPr>
          <p:nvPr/>
        </p:nvSpPr>
        <p:spPr bwMode="auto">
          <a:xfrm flipV="1">
            <a:off x="6372225" y="2060575"/>
            <a:ext cx="360363" cy="360363"/>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MX" sz="1000">
              <a:solidFill>
                <a:srgbClr val="FFFFFF"/>
              </a:solidFill>
              <a:latin typeface="Arial" charset="0"/>
            </a:endParaRPr>
          </a:p>
        </p:txBody>
      </p:sp>
      <p:sp>
        <p:nvSpPr>
          <p:cNvPr id="7213" name="Rectangle 836"/>
          <p:cNvSpPr>
            <a:spLocks noChangeArrowheads="1"/>
          </p:cNvSpPr>
          <p:nvPr/>
        </p:nvSpPr>
        <p:spPr bwMode="auto">
          <a:xfrm>
            <a:off x="5395416" y="1807319"/>
            <a:ext cx="1480840"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90488" tIns="44450" rIns="90488" bIns="44450">
            <a:spAutoFit/>
          </a:bodyPr>
          <a:lstStyle/>
          <a:p>
            <a:pPr eaLnBrk="0" fontAlgn="base" hangingPunct="0">
              <a:spcBef>
                <a:spcPct val="0"/>
              </a:spcBef>
              <a:spcAft>
                <a:spcPct val="0"/>
              </a:spcAft>
            </a:pPr>
            <a:r>
              <a:rPr lang="en-GB" sz="1000" dirty="0" err="1">
                <a:solidFill>
                  <a:srgbClr val="990000"/>
                </a:solidFill>
                <a:latin typeface="Arial" charset="0"/>
                <a:ea typeface="新細明體" pitchFamily="18" charset="-120"/>
              </a:rPr>
              <a:t>Información</a:t>
            </a:r>
            <a:r>
              <a:rPr lang="en-GB" sz="1000" dirty="0">
                <a:solidFill>
                  <a:srgbClr val="990000"/>
                </a:solidFill>
                <a:latin typeface="Arial" charset="0"/>
                <a:ea typeface="新細明體" pitchFamily="18" charset="-120"/>
              </a:rPr>
              <a:t> del </a:t>
            </a:r>
            <a:r>
              <a:rPr lang="en-GB" sz="1000" dirty="0" err="1">
                <a:solidFill>
                  <a:srgbClr val="990000"/>
                </a:solidFill>
                <a:latin typeface="Arial" charset="0"/>
                <a:ea typeface="新細明體" pitchFamily="18" charset="-120"/>
              </a:rPr>
              <a:t>estado</a:t>
            </a:r>
            <a:r>
              <a:rPr lang="en-GB" sz="1000" dirty="0">
                <a:solidFill>
                  <a:srgbClr val="990000"/>
                </a:solidFill>
                <a:latin typeface="Arial" charset="0"/>
                <a:ea typeface="新細明體" pitchFamily="18" charset="-120"/>
              </a:rPr>
              <a:t> de la </a:t>
            </a:r>
            <a:r>
              <a:rPr lang="en-GB" sz="1000" dirty="0" err="1">
                <a:solidFill>
                  <a:srgbClr val="990000"/>
                </a:solidFill>
                <a:latin typeface="Arial" charset="0"/>
                <a:ea typeface="新細明體" pitchFamily="18" charset="-120"/>
              </a:rPr>
              <a:t>interrupción</a:t>
            </a:r>
            <a:endParaRPr lang="en-GB" sz="1000" dirty="0">
              <a:solidFill>
                <a:srgbClr val="990000"/>
              </a:solidFill>
              <a:latin typeface="Arial" charset="0"/>
              <a:ea typeface="新細明體" pitchFamily="18" charset="-120"/>
            </a:endParaRPr>
          </a:p>
        </p:txBody>
      </p:sp>
      <p:grpSp>
        <p:nvGrpSpPr>
          <p:cNvPr id="7214" name="Group 837"/>
          <p:cNvGrpSpPr>
            <a:grpSpLocks/>
          </p:cNvGrpSpPr>
          <p:nvPr/>
        </p:nvGrpSpPr>
        <p:grpSpPr bwMode="auto">
          <a:xfrm>
            <a:off x="7437438" y="4284663"/>
            <a:ext cx="1265237" cy="1376362"/>
            <a:chOff x="4882" y="2614"/>
            <a:chExt cx="878" cy="1043"/>
          </a:xfrm>
        </p:grpSpPr>
        <p:sp>
          <p:nvSpPr>
            <p:cNvPr id="7220" name="Rectangle 838"/>
            <p:cNvSpPr>
              <a:spLocks noChangeArrowheads="1"/>
            </p:cNvSpPr>
            <p:nvPr/>
          </p:nvSpPr>
          <p:spPr bwMode="auto">
            <a:xfrm>
              <a:off x="4882" y="2614"/>
              <a:ext cx="878" cy="1043"/>
            </a:xfrm>
            <a:prstGeom prst="rect">
              <a:avLst/>
            </a:prstGeom>
            <a:solidFill>
              <a:srgbClr val="5F5F5F"/>
            </a:solidFill>
            <a:ln w="9525">
              <a:solidFill>
                <a:schemeClr val="tx1"/>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7221" name="AutoShape 839"/>
            <p:cNvSpPr>
              <a:spLocks noChangeArrowheads="1"/>
            </p:cNvSpPr>
            <p:nvPr/>
          </p:nvSpPr>
          <p:spPr bwMode="auto">
            <a:xfrm>
              <a:off x="4970" y="2704"/>
              <a:ext cx="722" cy="822"/>
            </a:xfrm>
            <a:prstGeom prst="can">
              <a:avLst>
                <a:gd name="adj" fmla="val 28463"/>
              </a:avLst>
            </a:prstGeom>
            <a:solidFill>
              <a:srgbClr val="FFFF66"/>
            </a:solidFill>
            <a:ln w="9525">
              <a:solidFill>
                <a:schemeClr val="tx1"/>
              </a:solidFill>
              <a:round/>
              <a:headEnd/>
              <a:tailEnd/>
            </a:ln>
          </p:spPr>
          <p:txBody>
            <a:bodyPr wrap="none" anchor="ctr"/>
            <a:lstStyle/>
            <a:p>
              <a:pPr eaLnBrk="0" fontAlgn="base" hangingPunct="0">
                <a:spcBef>
                  <a:spcPct val="0"/>
                </a:spcBef>
                <a:spcAft>
                  <a:spcPct val="0"/>
                </a:spcAft>
              </a:pPr>
              <a:r>
                <a:rPr lang="en-US" altLang="zh-TW" b="1">
                  <a:solidFill>
                    <a:srgbClr val="4157AD"/>
                  </a:solidFill>
                  <a:latin typeface="Times New Roman" pitchFamily="18" charset="0"/>
                  <a:ea typeface="新細明體" pitchFamily="18" charset="-120"/>
                </a:rPr>
                <a:t>SCADA</a:t>
              </a:r>
            </a:p>
          </p:txBody>
        </p:sp>
      </p:grpSp>
      <p:sp>
        <p:nvSpPr>
          <p:cNvPr id="7216" name="Rectangle 841"/>
          <p:cNvSpPr>
            <a:spLocks noChangeArrowheads="1"/>
          </p:cNvSpPr>
          <p:nvPr/>
        </p:nvSpPr>
        <p:spPr bwMode="auto">
          <a:xfrm>
            <a:off x="6948488" y="3429000"/>
            <a:ext cx="936625" cy="55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p>
            <a:pPr eaLnBrk="0" fontAlgn="base" hangingPunct="0">
              <a:spcBef>
                <a:spcPct val="0"/>
              </a:spcBef>
              <a:spcAft>
                <a:spcPct val="0"/>
              </a:spcAft>
            </a:pPr>
            <a:r>
              <a:rPr lang="en-GB" sz="1000" dirty="0" err="1">
                <a:solidFill>
                  <a:srgbClr val="990000"/>
                </a:solidFill>
                <a:latin typeface="Arial" charset="0"/>
                <a:ea typeface="新細明體" pitchFamily="18" charset="-120"/>
              </a:rPr>
              <a:t>Información</a:t>
            </a:r>
            <a:r>
              <a:rPr lang="en-GB" sz="1000" dirty="0">
                <a:solidFill>
                  <a:srgbClr val="990000"/>
                </a:solidFill>
                <a:latin typeface="Arial" charset="0"/>
                <a:ea typeface="新細明體" pitchFamily="18" charset="-120"/>
              </a:rPr>
              <a:t> </a:t>
            </a:r>
            <a:r>
              <a:rPr lang="en-GB" sz="1000" dirty="0" err="1">
                <a:solidFill>
                  <a:srgbClr val="990000"/>
                </a:solidFill>
                <a:latin typeface="Arial" charset="0"/>
                <a:ea typeface="新細明體" pitchFamily="18" charset="-120"/>
              </a:rPr>
              <a:t>dle</a:t>
            </a:r>
            <a:r>
              <a:rPr lang="en-GB" sz="1000" dirty="0">
                <a:solidFill>
                  <a:srgbClr val="990000"/>
                </a:solidFill>
                <a:latin typeface="Arial" charset="0"/>
                <a:ea typeface="新細明體" pitchFamily="18" charset="-120"/>
              </a:rPr>
              <a:t> </a:t>
            </a:r>
            <a:r>
              <a:rPr lang="en-GB" sz="1000" dirty="0" err="1">
                <a:solidFill>
                  <a:srgbClr val="990000"/>
                </a:solidFill>
                <a:latin typeface="Arial" charset="0"/>
                <a:ea typeface="新細明體" pitchFamily="18" charset="-120"/>
              </a:rPr>
              <a:t>estado</a:t>
            </a:r>
            <a:r>
              <a:rPr lang="en-GB" sz="1000" dirty="0">
                <a:solidFill>
                  <a:srgbClr val="990000"/>
                </a:solidFill>
                <a:latin typeface="Arial" charset="0"/>
                <a:ea typeface="新細明體" pitchFamily="18" charset="-120"/>
              </a:rPr>
              <a:t> de </a:t>
            </a:r>
            <a:r>
              <a:rPr lang="en-GB" sz="1000" dirty="0" err="1">
                <a:solidFill>
                  <a:srgbClr val="990000"/>
                </a:solidFill>
                <a:latin typeface="Arial" charset="0"/>
                <a:ea typeface="新細明體" pitchFamily="18" charset="-120"/>
              </a:rPr>
              <a:t>dispositivos</a:t>
            </a:r>
            <a:endParaRPr lang="en-GB" sz="1000" dirty="0">
              <a:solidFill>
                <a:srgbClr val="990000"/>
              </a:solidFill>
              <a:latin typeface="Arial" charset="0"/>
              <a:ea typeface="新細明體" pitchFamily="18" charset="-120"/>
            </a:endParaRPr>
          </a:p>
        </p:txBody>
      </p:sp>
      <p:sp>
        <p:nvSpPr>
          <p:cNvPr id="7217" name="Rectangle 842"/>
          <p:cNvSpPr>
            <a:spLocks noChangeArrowheads="1"/>
          </p:cNvSpPr>
          <p:nvPr/>
        </p:nvSpPr>
        <p:spPr bwMode="auto">
          <a:xfrm rot="-2823417">
            <a:off x="3937582" y="4112159"/>
            <a:ext cx="857250" cy="551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33" tIns="44425" rIns="90433" bIns="44425">
            <a:spAutoFit/>
          </a:bodyPr>
          <a:lstStyle/>
          <a:p>
            <a:pPr eaLnBrk="0" fontAlgn="base" hangingPunct="0">
              <a:spcBef>
                <a:spcPct val="0"/>
              </a:spcBef>
              <a:spcAft>
                <a:spcPct val="0"/>
              </a:spcAft>
            </a:pPr>
            <a:r>
              <a:rPr lang="en-GB" sz="1000" dirty="0">
                <a:solidFill>
                  <a:srgbClr val="990000"/>
                </a:solidFill>
                <a:latin typeface="Arial" charset="0"/>
                <a:ea typeface="新細明體" pitchFamily="18" charset="-120"/>
              </a:rPr>
              <a:t>via </a:t>
            </a:r>
            <a:r>
              <a:rPr lang="en-GB" sz="1000" dirty="0" err="1">
                <a:solidFill>
                  <a:srgbClr val="990000"/>
                </a:solidFill>
                <a:latin typeface="Arial" charset="0"/>
                <a:ea typeface="新細明體" pitchFamily="18" charset="-120"/>
              </a:rPr>
              <a:t>Sistemas</a:t>
            </a:r>
            <a:r>
              <a:rPr lang="en-GB" sz="1000" dirty="0">
                <a:solidFill>
                  <a:srgbClr val="990000"/>
                </a:solidFill>
                <a:latin typeface="Arial" charset="0"/>
                <a:ea typeface="新細明體" pitchFamily="18" charset="-120"/>
              </a:rPr>
              <a:t> del </a:t>
            </a:r>
            <a:r>
              <a:rPr lang="en-GB" sz="1000" dirty="0" err="1">
                <a:solidFill>
                  <a:srgbClr val="990000"/>
                </a:solidFill>
                <a:latin typeface="Arial" charset="0"/>
                <a:ea typeface="新細明體" pitchFamily="18" charset="-120"/>
              </a:rPr>
              <a:t>cliente</a:t>
            </a:r>
            <a:endParaRPr lang="en-GB" sz="1000" dirty="0">
              <a:solidFill>
                <a:srgbClr val="990000"/>
              </a:solidFill>
              <a:latin typeface="Arial" charset="0"/>
              <a:ea typeface="新細明體" pitchFamily="18" charset="-120"/>
            </a:endParaRPr>
          </a:p>
          <a:p>
            <a:pPr eaLnBrk="0" fontAlgn="base" hangingPunct="0">
              <a:spcBef>
                <a:spcPct val="0"/>
              </a:spcBef>
              <a:spcAft>
                <a:spcPct val="0"/>
              </a:spcAft>
            </a:pPr>
            <a:endParaRPr lang="en-GB" sz="1000" dirty="0">
              <a:solidFill>
                <a:srgbClr val="990000"/>
              </a:solidFill>
              <a:latin typeface="Arial" charset="0"/>
              <a:ea typeface="新細明體" pitchFamily="18" charset="-120"/>
            </a:endParaRPr>
          </a:p>
        </p:txBody>
      </p:sp>
      <p:sp>
        <p:nvSpPr>
          <p:cNvPr id="7218" name="Text Box 843"/>
          <p:cNvSpPr txBox="1">
            <a:spLocks noChangeArrowheads="1"/>
          </p:cNvSpPr>
          <p:nvPr/>
        </p:nvSpPr>
        <p:spPr bwMode="auto">
          <a:xfrm>
            <a:off x="5203825" y="2209800"/>
            <a:ext cx="739775" cy="400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385" tIns="45695" rIns="91385" bIns="45695">
            <a:spAutoFit/>
          </a:bodyPr>
          <a:lstStyle>
            <a:lvl1pPr eaLnBrk="0" hangingPunct="0">
              <a:defRPr sz="1000">
                <a:solidFill>
                  <a:schemeClr val="bg1"/>
                </a:solidFill>
                <a:latin typeface="GE Inspira" pitchFamily="34" charset="0"/>
              </a:defRPr>
            </a:lvl1pPr>
            <a:lvl2pPr marL="742950" indent="-285750" eaLnBrk="0" hangingPunct="0">
              <a:defRPr sz="1000">
                <a:solidFill>
                  <a:schemeClr val="bg1"/>
                </a:solidFill>
                <a:latin typeface="GE Inspira" pitchFamily="34" charset="0"/>
              </a:defRPr>
            </a:lvl2pPr>
            <a:lvl3pPr marL="1143000" indent="-228600" eaLnBrk="0" hangingPunct="0">
              <a:defRPr sz="1000">
                <a:solidFill>
                  <a:schemeClr val="bg1"/>
                </a:solidFill>
                <a:latin typeface="GE Inspira" pitchFamily="34" charset="0"/>
              </a:defRPr>
            </a:lvl3pPr>
            <a:lvl4pPr marL="1600200" indent="-228600" eaLnBrk="0" hangingPunct="0">
              <a:defRPr sz="1000">
                <a:solidFill>
                  <a:schemeClr val="bg1"/>
                </a:solidFill>
                <a:latin typeface="GE Inspira" pitchFamily="34" charset="0"/>
              </a:defRPr>
            </a:lvl4pPr>
            <a:lvl5pPr marL="2057400" indent="-228600" eaLnBrk="0" hangingPunct="0">
              <a:defRPr sz="1000">
                <a:solidFill>
                  <a:schemeClr val="bg1"/>
                </a:solidFill>
                <a:latin typeface="GE Inspira" pitchFamily="34" charset="0"/>
              </a:defRPr>
            </a:lvl5pPr>
            <a:lvl6pPr marL="2514600" indent="-228600" eaLnBrk="0" fontAlgn="base" hangingPunct="0">
              <a:spcBef>
                <a:spcPct val="0"/>
              </a:spcBef>
              <a:spcAft>
                <a:spcPct val="0"/>
              </a:spcAft>
              <a:defRPr sz="1000">
                <a:solidFill>
                  <a:schemeClr val="bg1"/>
                </a:solidFill>
                <a:latin typeface="GE Inspira" pitchFamily="34" charset="0"/>
              </a:defRPr>
            </a:lvl6pPr>
            <a:lvl7pPr marL="2971800" indent="-228600" eaLnBrk="0" fontAlgn="base" hangingPunct="0">
              <a:spcBef>
                <a:spcPct val="0"/>
              </a:spcBef>
              <a:spcAft>
                <a:spcPct val="0"/>
              </a:spcAft>
              <a:defRPr sz="1000">
                <a:solidFill>
                  <a:schemeClr val="bg1"/>
                </a:solidFill>
                <a:latin typeface="GE Inspira" pitchFamily="34" charset="0"/>
              </a:defRPr>
            </a:lvl7pPr>
            <a:lvl8pPr marL="3429000" indent="-228600" eaLnBrk="0" fontAlgn="base" hangingPunct="0">
              <a:spcBef>
                <a:spcPct val="0"/>
              </a:spcBef>
              <a:spcAft>
                <a:spcPct val="0"/>
              </a:spcAft>
              <a:defRPr sz="1000">
                <a:solidFill>
                  <a:schemeClr val="bg1"/>
                </a:solidFill>
                <a:latin typeface="GE Inspira" pitchFamily="34" charset="0"/>
              </a:defRPr>
            </a:lvl8pPr>
            <a:lvl9pPr marL="3886200" indent="-228600" eaLnBrk="0" fontAlgn="base" hangingPunct="0">
              <a:spcBef>
                <a:spcPct val="0"/>
              </a:spcBef>
              <a:spcAft>
                <a:spcPct val="0"/>
              </a:spcAft>
              <a:defRPr sz="1000">
                <a:solidFill>
                  <a:schemeClr val="bg1"/>
                </a:solidFill>
                <a:latin typeface="GE Inspira" pitchFamily="34" charset="0"/>
              </a:defRPr>
            </a:lvl9pPr>
          </a:lstStyle>
          <a:p>
            <a:pPr fontAlgn="base">
              <a:spcBef>
                <a:spcPct val="20000"/>
              </a:spcBef>
              <a:spcAft>
                <a:spcPct val="0"/>
              </a:spcAft>
            </a:pPr>
            <a:r>
              <a:rPr kumimoji="1" lang="en-US" altLang="zh-TW" b="1" dirty="0" err="1">
                <a:solidFill>
                  <a:srgbClr val="FFFFFF"/>
                </a:solidFill>
                <a:ea typeface="新細明體" pitchFamily="18" charset="-120"/>
              </a:rPr>
              <a:t>UsuariosOMS</a:t>
            </a:r>
            <a:endParaRPr kumimoji="1" lang="en-US" altLang="zh-TW" b="1" dirty="0">
              <a:solidFill>
                <a:srgbClr val="FFFFFF"/>
              </a:solidFill>
              <a:ea typeface="新細明體" pitchFamily="18" charset="-120"/>
            </a:endParaRPr>
          </a:p>
        </p:txBody>
      </p:sp>
      <p:sp>
        <p:nvSpPr>
          <p:cNvPr id="7219" name="Rectangle 3"/>
          <p:cNvSpPr>
            <a:spLocks noGrp="1" noChangeArrowheads="1"/>
          </p:cNvSpPr>
          <p:nvPr>
            <p:ph type="title"/>
          </p:nvPr>
        </p:nvSpPr>
        <p:spPr>
          <a:xfrm>
            <a:off x="228600" y="166688"/>
            <a:ext cx="8369300" cy="990600"/>
          </a:xfrm>
        </p:spPr>
        <p:txBody>
          <a:bodyPr/>
          <a:lstStyle/>
          <a:p>
            <a:r>
              <a:rPr lang="en-US" altLang="zh-TW" sz="3600" dirty="0" err="1">
                <a:solidFill>
                  <a:schemeClr val="tx1"/>
                </a:solidFill>
                <a:ea typeface="微軟正黑體"/>
                <a:cs typeface="微軟正黑體"/>
              </a:rPr>
              <a:t>Flujo</a:t>
            </a:r>
            <a:r>
              <a:rPr lang="en-US" altLang="zh-TW" sz="3600" dirty="0">
                <a:solidFill>
                  <a:schemeClr val="tx1"/>
                </a:solidFill>
                <a:ea typeface="微軟正黑體"/>
                <a:cs typeface="微軟正黑體"/>
              </a:rPr>
              <a:t> de </a:t>
            </a:r>
            <a:r>
              <a:rPr lang="en-US" altLang="zh-TW" sz="3600" dirty="0" err="1">
                <a:solidFill>
                  <a:schemeClr val="tx1"/>
                </a:solidFill>
                <a:ea typeface="微軟正黑體"/>
                <a:cs typeface="微軟正黑體"/>
              </a:rPr>
              <a:t>negocio</a:t>
            </a:r>
            <a:r>
              <a:rPr lang="en-US" altLang="zh-TW" sz="3600" dirty="0">
                <a:solidFill>
                  <a:schemeClr val="tx1"/>
                </a:solidFill>
                <a:ea typeface="微軟正黑體"/>
                <a:cs typeface="微軟正黑體"/>
              </a:rPr>
              <a:t> del OMS sin AMI</a:t>
            </a:r>
          </a:p>
        </p:txBody>
      </p:sp>
      <p:sp>
        <p:nvSpPr>
          <p:cNvPr id="844" name="Line 829"/>
          <p:cNvSpPr>
            <a:spLocks noChangeShapeType="1"/>
          </p:cNvSpPr>
          <p:nvPr/>
        </p:nvSpPr>
        <p:spPr bwMode="auto">
          <a:xfrm flipH="1">
            <a:off x="5702697" y="3933056"/>
            <a:ext cx="21431" cy="1113855"/>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MX" sz="1000">
              <a:solidFill>
                <a:srgbClr val="FFFFFF"/>
              </a:solidFill>
              <a:latin typeface="Arial" charset="0"/>
            </a:endParaRPr>
          </a:p>
        </p:txBody>
      </p:sp>
      <p:grpSp>
        <p:nvGrpSpPr>
          <p:cNvPr id="3" name="Group 2"/>
          <p:cNvGrpSpPr/>
          <p:nvPr/>
        </p:nvGrpSpPr>
        <p:grpSpPr>
          <a:xfrm>
            <a:off x="46037" y="836712"/>
            <a:ext cx="2653755" cy="752475"/>
            <a:chOff x="46037" y="836712"/>
            <a:chExt cx="2653755" cy="752475"/>
          </a:xfrm>
        </p:grpSpPr>
        <p:grpSp>
          <p:nvGrpSpPr>
            <p:cNvPr id="841" name="Group 5"/>
            <p:cNvGrpSpPr>
              <a:grpSpLocks/>
            </p:cNvGrpSpPr>
            <p:nvPr/>
          </p:nvGrpSpPr>
          <p:grpSpPr bwMode="auto">
            <a:xfrm>
              <a:off x="155809" y="836712"/>
              <a:ext cx="2543983" cy="752475"/>
              <a:chOff x="321" y="1576"/>
              <a:chExt cx="1968" cy="474"/>
            </a:xfrm>
          </p:grpSpPr>
          <p:sp>
            <p:nvSpPr>
              <p:cNvPr id="842" name="Oval 6"/>
              <p:cNvSpPr>
                <a:spLocks noChangeArrowheads="1"/>
              </p:cNvSpPr>
              <p:nvPr/>
            </p:nvSpPr>
            <p:spPr bwMode="auto">
              <a:xfrm>
                <a:off x="321" y="1609"/>
                <a:ext cx="1968" cy="384"/>
              </a:xfrm>
              <a:prstGeom prst="ellipse">
                <a:avLst/>
              </a:prstGeom>
              <a:solidFill>
                <a:srgbClr val="FFC000"/>
              </a:solidFill>
              <a:ln w="19050">
                <a:solidFill>
                  <a:schemeClr val="bg2"/>
                </a:solidFill>
                <a:round/>
                <a:headEnd/>
                <a:tailEnd/>
              </a:ln>
              <a:scene3d>
                <a:camera prst="orthographicFront"/>
                <a:lightRig rig="threePt" dir="t"/>
              </a:scene3d>
              <a:sp3d>
                <a:bevelT/>
              </a:sp3d>
            </p:spPr>
            <p:txBody>
              <a:bodyPr wrap="none" lIns="92075" tIns="46038" rIns="92075" bIns="46038" anchor="ctr"/>
              <a:lstStyle/>
              <a:p>
                <a:pPr eaLnBrk="0" fontAlgn="base" hangingPunct="0">
                  <a:spcBef>
                    <a:spcPct val="0"/>
                  </a:spcBef>
                  <a:spcAft>
                    <a:spcPct val="0"/>
                  </a:spcAft>
                  <a:defRPr/>
                </a:pPr>
                <a:endParaRPr lang="en-US" sz="900">
                  <a:solidFill>
                    <a:srgbClr val="FFFFFF"/>
                  </a:solidFill>
                  <a:latin typeface="Arial" charset="0"/>
                </a:endParaRPr>
              </a:p>
            </p:txBody>
          </p:sp>
          <p:sp>
            <p:nvSpPr>
              <p:cNvPr id="843" name="Text Box 7"/>
              <p:cNvSpPr txBox="1">
                <a:spLocks noChangeArrowheads="1"/>
              </p:cNvSpPr>
              <p:nvPr/>
            </p:nvSpPr>
            <p:spPr bwMode="auto">
              <a:xfrm>
                <a:off x="570" y="1576"/>
                <a:ext cx="1556" cy="474"/>
              </a:xfrm>
              <a:prstGeom prst="rect">
                <a:avLst/>
              </a:prstGeom>
              <a:noFill/>
              <a:ln w="19050">
                <a:noFill/>
                <a:miter lim="800000"/>
                <a:headEnd/>
                <a:tailEnd/>
              </a:ln>
              <a:effectLst/>
              <a:scene3d>
                <a:camera prst="orthographicFront"/>
                <a:lightRig rig="threePt" dir="t"/>
              </a:scene3d>
              <a:sp3d>
                <a:bevelT/>
              </a:sp3d>
            </p:spPr>
            <p:txBody>
              <a:bodyPr wrap="none" lIns="92075" tIns="46038" rIns="92075" bIns="46038" anchor="ctr"/>
              <a:lstStyle/>
              <a:p>
                <a:pPr algn="ctr" eaLnBrk="0" fontAlgn="base" hangingPunct="0">
                  <a:spcBef>
                    <a:spcPct val="0"/>
                  </a:spcBef>
                  <a:spcAft>
                    <a:spcPct val="20000"/>
                  </a:spcAft>
                  <a:buClr>
                    <a:srgbClr val="7C9DFD"/>
                  </a:buClr>
                  <a:buFont typeface="Wingdings" pitchFamily="2" charset="2"/>
                  <a:buNone/>
                  <a:defRPr/>
                </a:pPr>
                <a:r>
                  <a:rPr lang="en-US" sz="1200" b="1" dirty="0" err="1">
                    <a:solidFill>
                      <a:srgbClr val="364993">
                        <a:lumMod val="50000"/>
                      </a:srgbClr>
                    </a:solidFill>
                    <a:latin typeface="Arial" charset="0"/>
                  </a:rPr>
                  <a:t>Recibir</a:t>
                </a:r>
                <a:r>
                  <a:rPr lang="en-US" sz="1200" b="1" dirty="0">
                    <a:solidFill>
                      <a:srgbClr val="364993">
                        <a:lumMod val="50000"/>
                      </a:srgbClr>
                    </a:solidFill>
                    <a:latin typeface="Arial" charset="0"/>
                  </a:rPr>
                  <a:t> </a:t>
                </a:r>
                <a:r>
                  <a:rPr lang="en-US" sz="1200" b="1" dirty="0" err="1">
                    <a:solidFill>
                      <a:srgbClr val="364993">
                        <a:lumMod val="50000"/>
                      </a:srgbClr>
                    </a:solidFill>
                    <a:latin typeface="Arial" charset="0"/>
                  </a:rPr>
                  <a:t>Llamada</a:t>
                </a:r>
                <a:r>
                  <a:rPr lang="en-US" sz="1200" b="1" dirty="0">
                    <a:solidFill>
                      <a:srgbClr val="364993">
                        <a:lumMod val="50000"/>
                      </a:srgbClr>
                    </a:solidFill>
                    <a:latin typeface="Arial" charset="0"/>
                  </a:rPr>
                  <a:t>/</a:t>
                </a:r>
                <a:r>
                  <a:rPr lang="en-US" sz="1200" b="1" dirty="0" err="1">
                    <a:solidFill>
                      <a:srgbClr val="364993">
                        <a:lumMod val="50000"/>
                      </a:srgbClr>
                    </a:solidFill>
                    <a:latin typeface="Arial" charset="0"/>
                  </a:rPr>
                  <a:t>Retroalimentar</a:t>
                </a:r>
                <a:endParaRPr lang="en-US" sz="1200" b="1" dirty="0">
                  <a:solidFill>
                    <a:srgbClr val="364993">
                      <a:lumMod val="50000"/>
                    </a:srgbClr>
                  </a:solidFill>
                  <a:latin typeface="Arial" charset="0"/>
                </a:endParaRPr>
              </a:p>
            </p:txBody>
          </p:sp>
        </p:grpSp>
        <p:sp>
          <p:nvSpPr>
            <p:cNvPr id="860" name="Oval 5"/>
            <p:cNvSpPr>
              <a:spLocks noChangeAspect="1" noChangeArrowheads="1"/>
            </p:cNvSpPr>
            <p:nvPr/>
          </p:nvSpPr>
          <p:spPr bwMode="auto">
            <a:xfrm>
              <a:off x="46037" y="952351"/>
              <a:ext cx="305080" cy="324000"/>
            </a:xfrm>
            <a:prstGeom prst="ellipse">
              <a:avLst/>
            </a:prstGeom>
            <a:solidFill>
              <a:schemeClr val="accent1"/>
            </a:solidFill>
            <a:ln w="9525">
              <a:noFill/>
              <a:round/>
              <a:headEnd/>
              <a:tailEnd/>
            </a:ln>
            <a:effectLst/>
            <a:scene3d>
              <a:camera prst="orthographicFront"/>
              <a:lightRig rig="threePt" dir="t"/>
            </a:scene3d>
            <a:sp3d contourW="12700" prstMaterial="softEdge">
              <a:bevelT/>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s-MX" sz="2000" b="1" dirty="0">
                  <a:solidFill>
                    <a:srgbClr val="FFFFFF"/>
                  </a:solidFill>
                  <a:latin typeface="Arial" charset="0"/>
                </a:rPr>
                <a:t>1</a:t>
              </a:r>
              <a:endParaRPr lang="en-US" sz="2000" b="1" dirty="0">
                <a:solidFill>
                  <a:srgbClr val="FFFFFF"/>
                </a:solidFill>
                <a:latin typeface="Arial" charset="0"/>
              </a:endParaRPr>
            </a:p>
          </p:txBody>
        </p:sp>
      </p:grpSp>
      <p:grpSp>
        <p:nvGrpSpPr>
          <p:cNvPr id="4" name="Group 3"/>
          <p:cNvGrpSpPr/>
          <p:nvPr/>
        </p:nvGrpSpPr>
        <p:grpSpPr>
          <a:xfrm>
            <a:off x="4073886" y="813858"/>
            <a:ext cx="2644414" cy="752475"/>
            <a:chOff x="4073886" y="813858"/>
            <a:chExt cx="2644414" cy="752475"/>
          </a:xfrm>
        </p:grpSpPr>
        <p:grpSp>
          <p:nvGrpSpPr>
            <p:cNvPr id="845" name="Group 5"/>
            <p:cNvGrpSpPr>
              <a:grpSpLocks/>
            </p:cNvGrpSpPr>
            <p:nvPr/>
          </p:nvGrpSpPr>
          <p:grpSpPr bwMode="auto">
            <a:xfrm>
              <a:off x="4241619" y="813858"/>
              <a:ext cx="2476681" cy="752475"/>
              <a:chOff x="321" y="1608"/>
              <a:chExt cx="1968" cy="474"/>
            </a:xfrm>
          </p:grpSpPr>
          <p:sp>
            <p:nvSpPr>
              <p:cNvPr id="846" name="Oval 6"/>
              <p:cNvSpPr>
                <a:spLocks noChangeArrowheads="1"/>
              </p:cNvSpPr>
              <p:nvPr/>
            </p:nvSpPr>
            <p:spPr bwMode="auto">
              <a:xfrm>
                <a:off x="321" y="1665"/>
                <a:ext cx="1968" cy="384"/>
              </a:xfrm>
              <a:prstGeom prst="ellipse">
                <a:avLst/>
              </a:prstGeom>
              <a:solidFill>
                <a:srgbClr val="FFC000"/>
              </a:solidFill>
              <a:ln w="19050">
                <a:solidFill>
                  <a:schemeClr val="bg2"/>
                </a:solidFill>
                <a:round/>
                <a:headEnd/>
                <a:tailEnd/>
              </a:ln>
              <a:scene3d>
                <a:camera prst="orthographicFront"/>
                <a:lightRig rig="threePt" dir="t"/>
              </a:scene3d>
              <a:sp3d>
                <a:bevelT/>
              </a:sp3d>
            </p:spPr>
            <p:txBody>
              <a:bodyPr wrap="none" lIns="92075" tIns="46038" rIns="92075" bIns="46038" anchor="ctr"/>
              <a:lstStyle/>
              <a:p>
                <a:pPr eaLnBrk="0" fontAlgn="base" hangingPunct="0">
                  <a:spcBef>
                    <a:spcPct val="0"/>
                  </a:spcBef>
                  <a:spcAft>
                    <a:spcPct val="0"/>
                  </a:spcAft>
                  <a:defRPr/>
                </a:pPr>
                <a:endParaRPr lang="en-US" sz="900">
                  <a:solidFill>
                    <a:srgbClr val="FFFFFF"/>
                  </a:solidFill>
                  <a:latin typeface="Arial" charset="0"/>
                </a:endParaRPr>
              </a:p>
            </p:txBody>
          </p:sp>
          <p:sp>
            <p:nvSpPr>
              <p:cNvPr id="847" name="Text Box 7"/>
              <p:cNvSpPr txBox="1">
                <a:spLocks noChangeArrowheads="1"/>
              </p:cNvSpPr>
              <p:nvPr/>
            </p:nvSpPr>
            <p:spPr bwMode="auto">
              <a:xfrm>
                <a:off x="503" y="1608"/>
                <a:ext cx="1556" cy="474"/>
              </a:xfrm>
              <a:prstGeom prst="rect">
                <a:avLst/>
              </a:prstGeom>
              <a:noFill/>
              <a:ln w="19050">
                <a:noFill/>
                <a:miter lim="800000"/>
                <a:headEnd/>
                <a:tailEnd/>
              </a:ln>
              <a:effectLst/>
              <a:scene3d>
                <a:camera prst="orthographicFront"/>
                <a:lightRig rig="threePt" dir="t"/>
              </a:scene3d>
              <a:sp3d>
                <a:bevelT/>
              </a:sp3d>
            </p:spPr>
            <p:txBody>
              <a:bodyPr wrap="none" lIns="92075" tIns="46038" rIns="92075" bIns="46038" anchor="ctr"/>
              <a:lstStyle/>
              <a:p>
                <a:pPr algn="ctr" eaLnBrk="0" fontAlgn="base" hangingPunct="0">
                  <a:spcBef>
                    <a:spcPct val="0"/>
                  </a:spcBef>
                  <a:spcAft>
                    <a:spcPct val="20000"/>
                  </a:spcAft>
                  <a:buClr>
                    <a:srgbClr val="7C9DFD"/>
                  </a:buClr>
                  <a:buFont typeface="Wingdings" pitchFamily="2" charset="2"/>
                  <a:buNone/>
                  <a:defRPr/>
                </a:pPr>
                <a:r>
                  <a:rPr lang="en-US" sz="1200" b="1" dirty="0" err="1">
                    <a:solidFill>
                      <a:srgbClr val="364993">
                        <a:lumMod val="50000"/>
                      </a:srgbClr>
                    </a:solidFill>
                    <a:latin typeface="Arial" charset="0"/>
                  </a:rPr>
                  <a:t>Predecir</a:t>
                </a:r>
                <a:r>
                  <a:rPr lang="en-US" sz="1200" b="1" dirty="0">
                    <a:solidFill>
                      <a:srgbClr val="364993">
                        <a:lumMod val="50000"/>
                      </a:srgbClr>
                    </a:solidFill>
                    <a:latin typeface="Arial" charset="0"/>
                  </a:rPr>
                  <a:t> el </a:t>
                </a:r>
                <a:r>
                  <a:rPr lang="en-US" sz="1200" b="1" dirty="0" err="1">
                    <a:solidFill>
                      <a:srgbClr val="364993">
                        <a:lumMod val="50000"/>
                      </a:srgbClr>
                    </a:solidFill>
                    <a:latin typeface="Arial" charset="0"/>
                  </a:rPr>
                  <a:t>dispositivo</a:t>
                </a:r>
                <a:r>
                  <a:rPr lang="en-US" sz="1200" b="1" dirty="0">
                    <a:solidFill>
                      <a:srgbClr val="364993">
                        <a:lumMod val="50000"/>
                      </a:srgbClr>
                    </a:solidFill>
                    <a:latin typeface="Arial" charset="0"/>
                  </a:rPr>
                  <a:t> </a:t>
                </a:r>
                <a:r>
                  <a:rPr lang="en-US" sz="1200" b="1" dirty="0" err="1">
                    <a:solidFill>
                      <a:srgbClr val="364993">
                        <a:lumMod val="50000"/>
                      </a:srgbClr>
                    </a:solidFill>
                    <a:latin typeface="Arial" charset="0"/>
                  </a:rPr>
                  <a:t>fallado</a:t>
                </a:r>
                <a:endParaRPr lang="en-US" sz="1200" b="1" dirty="0">
                  <a:solidFill>
                    <a:srgbClr val="364993">
                      <a:lumMod val="50000"/>
                    </a:srgbClr>
                  </a:solidFill>
                  <a:latin typeface="Arial" charset="0"/>
                </a:endParaRPr>
              </a:p>
            </p:txBody>
          </p:sp>
        </p:grpSp>
        <p:sp>
          <p:nvSpPr>
            <p:cNvPr id="861" name="Oval 5"/>
            <p:cNvSpPr>
              <a:spLocks noChangeAspect="1" noChangeArrowheads="1"/>
            </p:cNvSpPr>
            <p:nvPr/>
          </p:nvSpPr>
          <p:spPr bwMode="auto">
            <a:xfrm>
              <a:off x="4073886" y="952351"/>
              <a:ext cx="305080" cy="324000"/>
            </a:xfrm>
            <a:prstGeom prst="ellipse">
              <a:avLst/>
            </a:prstGeom>
            <a:solidFill>
              <a:schemeClr val="accent1"/>
            </a:solidFill>
            <a:ln w="9525">
              <a:noFill/>
              <a:round/>
              <a:headEnd/>
              <a:tailEnd/>
            </a:ln>
            <a:effectLst/>
            <a:scene3d>
              <a:camera prst="orthographicFront"/>
              <a:lightRig rig="threePt" dir="t"/>
            </a:scene3d>
            <a:sp3d contourW="12700" prstMaterial="softEdge">
              <a:bevelT/>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s-MX" sz="2000" b="1" dirty="0">
                  <a:solidFill>
                    <a:srgbClr val="FFFFFF"/>
                  </a:solidFill>
                  <a:latin typeface="Arial" charset="0"/>
                </a:rPr>
                <a:t>2</a:t>
              </a:r>
              <a:endParaRPr lang="en-US" sz="2000" b="1" dirty="0">
                <a:solidFill>
                  <a:srgbClr val="FFFFFF"/>
                </a:solidFill>
                <a:latin typeface="Arial" charset="0"/>
              </a:endParaRPr>
            </a:p>
          </p:txBody>
        </p:sp>
      </p:grpSp>
      <p:grpSp>
        <p:nvGrpSpPr>
          <p:cNvPr id="6" name="Group 5"/>
          <p:cNvGrpSpPr/>
          <p:nvPr/>
        </p:nvGrpSpPr>
        <p:grpSpPr>
          <a:xfrm>
            <a:off x="4558127" y="3719513"/>
            <a:ext cx="3188873" cy="609600"/>
            <a:chOff x="4558127" y="3719513"/>
            <a:chExt cx="2902677" cy="609600"/>
          </a:xfrm>
        </p:grpSpPr>
        <p:grpSp>
          <p:nvGrpSpPr>
            <p:cNvPr id="848" name="Group 11"/>
            <p:cNvGrpSpPr>
              <a:grpSpLocks/>
            </p:cNvGrpSpPr>
            <p:nvPr/>
          </p:nvGrpSpPr>
          <p:grpSpPr bwMode="auto">
            <a:xfrm>
              <a:off x="4648108" y="3719513"/>
              <a:ext cx="2812696" cy="609600"/>
              <a:chOff x="1440" y="2208"/>
              <a:chExt cx="2235" cy="384"/>
            </a:xfrm>
          </p:grpSpPr>
          <p:sp>
            <p:nvSpPr>
              <p:cNvPr id="849" name="Oval 12"/>
              <p:cNvSpPr>
                <a:spLocks noChangeArrowheads="1"/>
              </p:cNvSpPr>
              <p:nvPr/>
            </p:nvSpPr>
            <p:spPr bwMode="auto">
              <a:xfrm>
                <a:off x="1440" y="2208"/>
                <a:ext cx="1968" cy="384"/>
              </a:xfrm>
              <a:prstGeom prst="ellipse">
                <a:avLst/>
              </a:prstGeom>
              <a:solidFill>
                <a:srgbClr val="FFC000"/>
              </a:solidFill>
              <a:ln w="19050">
                <a:solidFill>
                  <a:schemeClr val="bg2"/>
                </a:solidFill>
                <a:round/>
                <a:headEnd/>
                <a:tailEnd/>
              </a:ln>
              <a:scene3d>
                <a:camera prst="orthographicFront"/>
                <a:lightRig rig="threePt" dir="t"/>
              </a:scene3d>
              <a:sp3d>
                <a:bevelT/>
              </a:sp3d>
            </p:spPr>
            <p:txBody>
              <a:bodyPr wrap="none" lIns="92075" tIns="46038" rIns="92075" bIns="46038" anchor="ctr"/>
              <a:lstStyle/>
              <a:p>
                <a:pPr eaLnBrk="0" fontAlgn="base" hangingPunct="0">
                  <a:spcBef>
                    <a:spcPct val="0"/>
                  </a:spcBef>
                  <a:spcAft>
                    <a:spcPct val="0"/>
                  </a:spcAft>
                  <a:defRPr/>
                </a:pPr>
                <a:endParaRPr lang="en-US" sz="900">
                  <a:solidFill>
                    <a:srgbClr val="FFFFFF"/>
                  </a:solidFill>
                  <a:latin typeface="Arial" charset="0"/>
                </a:endParaRPr>
              </a:p>
            </p:txBody>
          </p:sp>
          <p:sp>
            <p:nvSpPr>
              <p:cNvPr id="850" name="Text Box 13"/>
              <p:cNvSpPr txBox="1">
                <a:spLocks noChangeArrowheads="1"/>
              </p:cNvSpPr>
              <p:nvPr/>
            </p:nvSpPr>
            <p:spPr bwMode="auto">
              <a:xfrm>
                <a:off x="1577" y="2327"/>
                <a:ext cx="2098" cy="152"/>
              </a:xfrm>
              <a:prstGeom prst="rect">
                <a:avLst/>
              </a:prstGeom>
              <a:noFill/>
              <a:ln w="9525">
                <a:noFill/>
                <a:miter lim="800000"/>
                <a:headEnd/>
                <a:tailEnd/>
              </a:ln>
              <a:effectLst/>
              <a:scene3d>
                <a:camera prst="orthographicFront"/>
                <a:lightRig rig="threePt" dir="t"/>
              </a:scene3d>
              <a:sp3d>
                <a:bevelT/>
              </a:sp3d>
            </p:spPr>
            <p:txBody>
              <a:bodyPr wrap="none" lIns="92075" tIns="46038" rIns="92075" bIns="46038">
                <a:spAutoFit/>
              </a:bodyPr>
              <a:lstStyle/>
              <a:p>
                <a:pPr eaLnBrk="0" fontAlgn="base" hangingPunct="0">
                  <a:lnSpc>
                    <a:spcPct val="80000"/>
                  </a:lnSpc>
                  <a:spcBef>
                    <a:spcPct val="0"/>
                  </a:spcBef>
                  <a:spcAft>
                    <a:spcPct val="20000"/>
                  </a:spcAft>
                  <a:buClr>
                    <a:srgbClr val="7C9DFD"/>
                  </a:buClr>
                  <a:buFont typeface="Wingdings" pitchFamily="2" charset="2"/>
                  <a:buNone/>
                  <a:defRPr/>
                </a:pPr>
                <a:r>
                  <a:rPr lang="en-US" sz="1200" b="1" dirty="0" err="1">
                    <a:solidFill>
                      <a:srgbClr val="364993">
                        <a:lumMod val="50000"/>
                      </a:srgbClr>
                    </a:solidFill>
                    <a:latin typeface="Arial" charset="0"/>
                  </a:rPr>
                  <a:t>Asignar</a:t>
                </a:r>
                <a:r>
                  <a:rPr lang="en-US" sz="1200" b="1" dirty="0">
                    <a:solidFill>
                      <a:srgbClr val="364993">
                        <a:lumMod val="50000"/>
                      </a:srgbClr>
                    </a:solidFill>
                    <a:latin typeface="Arial" charset="0"/>
                  </a:rPr>
                  <a:t> </a:t>
                </a:r>
                <a:r>
                  <a:rPr lang="en-US" sz="1200" b="1" dirty="0" err="1">
                    <a:solidFill>
                      <a:srgbClr val="364993">
                        <a:lumMod val="50000"/>
                      </a:srgbClr>
                    </a:solidFill>
                    <a:latin typeface="Arial" charset="0"/>
                  </a:rPr>
                  <a:t>orden</a:t>
                </a:r>
                <a:r>
                  <a:rPr lang="en-US" sz="1200" b="1" dirty="0">
                    <a:solidFill>
                      <a:srgbClr val="364993">
                        <a:lumMod val="50000"/>
                      </a:srgbClr>
                    </a:solidFill>
                    <a:latin typeface="Arial" charset="0"/>
                  </a:rPr>
                  <a:t>/</a:t>
                </a:r>
                <a:r>
                  <a:rPr lang="en-US" sz="1200" b="1" dirty="0" err="1">
                    <a:solidFill>
                      <a:srgbClr val="364993">
                        <a:lumMod val="50000"/>
                      </a:srgbClr>
                    </a:solidFill>
                    <a:latin typeface="Arial" charset="0"/>
                  </a:rPr>
                  <a:t>despachar</a:t>
                </a:r>
                <a:r>
                  <a:rPr lang="en-US" sz="1200" b="1" dirty="0">
                    <a:solidFill>
                      <a:srgbClr val="364993">
                        <a:lumMod val="50000"/>
                      </a:srgbClr>
                    </a:solidFill>
                    <a:latin typeface="Arial" charset="0"/>
                  </a:rPr>
                  <a:t> </a:t>
                </a:r>
                <a:r>
                  <a:rPr lang="en-US" sz="1200" b="1" dirty="0" err="1">
                    <a:solidFill>
                      <a:srgbClr val="364993">
                        <a:lumMod val="50000"/>
                      </a:srgbClr>
                    </a:solidFill>
                    <a:latin typeface="Arial" charset="0"/>
                  </a:rPr>
                  <a:t>Cuadrilla</a:t>
                </a:r>
                <a:endParaRPr lang="en-US" sz="1200" b="1" dirty="0">
                  <a:solidFill>
                    <a:srgbClr val="364993">
                      <a:lumMod val="50000"/>
                    </a:srgbClr>
                  </a:solidFill>
                  <a:latin typeface="Arial" charset="0"/>
                </a:endParaRPr>
              </a:p>
            </p:txBody>
          </p:sp>
        </p:grpSp>
        <p:sp>
          <p:nvSpPr>
            <p:cNvPr id="862" name="Oval 5"/>
            <p:cNvSpPr>
              <a:spLocks noChangeAspect="1" noChangeArrowheads="1"/>
            </p:cNvSpPr>
            <p:nvPr/>
          </p:nvSpPr>
          <p:spPr bwMode="auto">
            <a:xfrm>
              <a:off x="4558127" y="3789040"/>
              <a:ext cx="305080" cy="324000"/>
            </a:xfrm>
            <a:prstGeom prst="ellipse">
              <a:avLst/>
            </a:prstGeom>
            <a:solidFill>
              <a:schemeClr val="accent1"/>
            </a:solidFill>
            <a:ln w="9525">
              <a:noFill/>
              <a:round/>
              <a:headEnd/>
              <a:tailEnd/>
            </a:ln>
            <a:effectLst/>
            <a:scene3d>
              <a:camera prst="orthographicFront"/>
              <a:lightRig rig="threePt" dir="t"/>
            </a:scene3d>
            <a:sp3d contourW="12700" prstMaterial="softEdge">
              <a:bevelT/>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s-MX" sz="2000" b="1" dirty="0">
                  <a:solidFill>
                    <a:srgbClr val="FFFFFF"/>
                  </a:solidFill>
                  <a:latin typeface="Arial" charset="0"/>
                </a:rPr>
                <a:t>3</a:t>
              </a:r>
              <a:endParaRPr lang="en-US" sz="2000" b="1" dirty="0">
                <a:solidFill>
                  <a:srgbClr val="FFFFFF"/>
                </a:solidFill>
                <a:latin typeface="Arial" charset="0"/>
              </a:endParaRPr>
            </a:p>
          </p:txBody>
        </p:sp>
      </p:grpSp>
      <p:grpSp>
        <p:nvGrpSpPr>
          <p:cNvPr id="7" name="Group 6"/>
          <p:cNvGrpSpPr/>
          <p:nvPr/>
        </p:nvGrpSpPr>
        <p:grpSpPr>
          <a:xfrm>
            <a:off x="5868144" y="4758532"/>
            <a:ext cx="2550405" cy="609600"/>
            <a:chOff x="5868144" y="4758532"/>
            <a:chExt cx="2550405" cy="609600"/>
          </a:xfrm>
        </p:grpSpPr>
        <p:grpSp>
          <p:nvGrpSpPr>
            <p:cNvPr id="851" name="Group 14"/>
            <p:cNvGrpSpPr>
              <a:grpSpLocks/>
            </p:cNvGrpSpPr>
            <p:nvPr/>
          </p:nvGrpSpPr>
          <p:grpSpPr bwMode="auto">
            <a:xfrm>
              <a:off x="6012160" y="4758532"/>
              <a:ext cx="2406389" cy="609600"/>
              <a:chOff x="1968" y="2640"/>
              <a:chExt cx="1968" cy="384"/>
            </a:xfrm>
          </p:grpSpPr>
          <p:sp>
            <p:nvSpPr>
              <p:cNvPr id="852" name="Oval 15"/>
              <p:cNvSpPr>
                <a:spLocks noChangeArrowheads="1"/>
              </p:cNvSpPr>
              <p:nvPr/>
            </p:nvSpPr>
            <p:spPr bwMode="auto">
              <a:xfrm>
                <a:off x="1968" y="2640"/>
                <a:ext cx="1968" cy="384"/>
              </a:xfrm>
              <a:prstGeom prst="ellipse">
                <a:avLst/>
              </a:prstGeom>
              <a:solidFill>
                <a:srgbClr val="FFC000"/>
              </a:solidFill>
              <a:ln w="19050">
                <a:solidFill>
                  <a:schemeClr val="bg2"/>
                </a:solidFill>
                <a:round/>
                <a:headEnd/>
                <a:tailEnd/>
              </a:ln>
              <a:scene3d>
                <a:camera prst="orthographicFront"/>
                <a:lightRig rig="threePt" dir="t"/>
              </a:scene3d>
              <a:sp3d>
                <a:bevelT/>
              </a:sp3d>
            </p:spPr>
            <p:txBody>
              <a:bodyPr wrap="none" lIns="92075" tIns="46038" rIns="92075" bIns="46038" anchor="ctr"/>
              <a:lstStyle/>
              <a:p>
                <a:pPr eaLnBrk="0" fontAlgn="base" hangingPunct="0">
                  <a:spcBef>
                    <a:spcPct val="0"/>
                  </a:spcBef>
                  <a:spcAft>
                    <a:spcPct val="0"/>
                  </a:spcAft>
                  <a:defRPr/>
                </a:pPr>
                <a:endParaRPr lang="en-US" sz="900">
                  <a:solidFill>
                    <a:srgbClr val="FFFFFF"/>
                  </a:solidFill>
                  <a:latin typeface="Arial" charset="0"/>
                </a:endParaRPr>
              </a:p>
            </p:txBody>
          </p:sp>
          <p:sp>
            <p:nvSpPr>
              <p:cNvPr id="853" name="Text Box 16"/>
              <p:cNvSpPr txBox="1">
                <a:spLocks noChangeArrowheads="1"/>
              </p:cNvSpPr>
              <p:nvPr/>
            </p:nvSpPr>
            <p:spPr bwMode="auto">
              <a:xfrm>
                <a:off x="2051" y="2758"/>
                <a:ext cx="1637" cy="152"/>
              </a:xfrm>
              <a:prstGeom prst="rect">
                <a:avLst/>
              </a:prstGeom>
              <a:noFill/>
              <a:ln w="9525">
                <a:noFill/>
                <a:miter lim="800000"/>
                <a:headEnd/>
                <a:tailEnd/>
              </a:ln>
              <a:effectLst/>
              <a:scene3d>
                <a:camera prst="orthographicFront"/>
                <a:lightRig rig="threePt" dir="t"/>
              </a:scene3d>
              <a:sp3d>
                <a:bevelT/>
              </a:sp3d>
            </p:spPr>
            <p:txBody>
              <a:bodyPr wrap="none" lIns="92075" tIns="46038" rIns="92075" bIns="46038">
                <a:spAutoFit/>
              </a:bodyPr>
              <a:lstStyle/>
              <a:p>
                <a:pPr eaLnBrk="0" fontAlgn="base" hangingPunct="0">
                  <a:lnSpc>
                    <a:spcPct val="80000"/>
                  </a:lnSpc>
                  <a:spcBef>
                    <a:spcPct val="0"/>
                  </a:spcBef>
                  <a:spcAft>
                    <a:spcPct val="20000"/>
                  </a:spcAft>
                  <a:buClr>
                    <a:srgbClr val="7C9DFD"/>
                  </a:buClr>
                  <a:buFont typeface="Wingdings" pitchFamily="2" charset="2"/>
                  <a:buNone/>
                  <a:defRPr/>
                </a:pPr>
                <a:r>
                  <a:rPr lang="en-US" sz="1200" b="1" dirty="0" err="1">
                    <a:solidFill>
                      <a:srgbClr val="364993">
                        <a:lumMod val="50000"/>
                      </a:srgbClr>
                    </a:solidFill>
                    <a:latin typeface="Arial" charset="0"/>
                  </a:rPr>
                  <a:t>Lllegada</a:t>
                </a:r>
                <a:r>
                  <a:rPr lang="en-US" sz="1200" b="1" dirty="0">
                    <a:solidFill>
                      <a:srgbClr val="364993">
                        <a:lumMod val="50000"/>
                      </a:srgbClr>
                    </a:solidFill>
                    <a:latin typeface="Arial" charset="0"/>
                  </a:rPr>
                  <a:t> a </a:t>
                </a:r>
                <a:r>
                  <a:rPr lang="en-US" sz="1200" b="1" dirty="0" err="1">
                    <a:solidFill>
                      <a:srgbClr val="364993">
                        <a:lumMod val="50000"/>
                      </a:srgbClr>
                    </a:solidFill>
                    <a:latin typeface="Arial" charset="0"/>
                  </a:rPr>
                  <a:t>sitio</a:t>
                </a:r>
                <a:r>
                  <a:rPr lang="en-US" sz="1200" b="1" dirty="0">
                    <a:solidFill>
                      <a:srgbClr val="364993">
                        <a:lumMod val="50000"/>
                      </a:srgbClr>
                    </a:solidFill>
                    <a:latin typeface="Arial" charset="0"/>
                  </a:rPr>
                  <a:t>/</a:t>
                </a:r>
                <a:r>
                  <a:rPr lang="en-US" sz="1200" b="1" dirty="0" err="1">
                    <a:solidFill>
                      <a:srgbClr val="364993">
                        <a:lumMod val="50000"/>
                      </a:srgbClr>
                    </a:solidFill>
                    <a:latin typeface="Arial" charset="0"/>
                  </a:rPr>
                  <a:t>restauración</a:t>
                </a:r>
                <a:endParaRPr lang="en-US" sz="1200" b="1" dirty="0">
                  <a:solidFill>
                    <a:srgbClr val="364993">
                      <a:lumMod val="50000"/>
                    </a:srgbClr>
                  </a:solidFill>
                  <a:latin typeface="Arial" charset="0"/>
                </a:endParaRPr>
              </a:p>
            </p:txBody>
          </p:sp>
        </p:grpSp>
        <p:sp>
          <p:nvSpPr>
            <p:cNvPr id="863" name="Oval 5"/>
            <p:cNvSpPr>
              <a:spLocks noChangeAspect="1" noChangeArrowheads="1"/>
            </p:cNvSpPr>
            <p:nvPr/>
          </p:nvSpPr>
          <p:spPr bwMode="auto">
            <a:xfrm>
              <a:off x="5868144" y="4797152"/>
              <a:ext cx="305080" cy="324000"/>
            </a:xfrm>
            <a:prstGeom prst="ellipse">
              <a:avLst/>
            </a:prstGeom>
            <a:solidFill>
              <a:schemeClr val="accent1"/>
            </a:solidFill>
            <a:ln w="9525">
              <a:noFill/>
              <a:round/>
              <a:headEnd/>
              <a:tailEnd/>
            </a:ln>
            <a:effectLst/>
            <a:scene3d>
              <a:camera prst="orthographicFront"/>
              <a:lightRig rig="threePt" dir="t"/>
            </a:scene3d>
            <a:sp3d contourW="12700" prstMaterial="softEdge">
              <a:bevelT/>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s-MX" sz="2000" b="1" dirty="0">
                  <a:solidFill>
                    <a:srgbClr val="FFFFFF"/>
                  </a:solidFill>
                  <a:latin typeface="Arial" charset="0"/>
                </a:rPr>
                <a:t>4</a:t>
              </a:r>
              <a:endParaRPr lang="en-US" sz="2000" b="1" dirty="0">
                <a:solidFill>
                  <a:srgbClr val="FFFFFF"/>
                </a:solidFill>
                <a:latin typeface="Arial" charset="0"/>
              </a:endParaRPr>
            </a:p>
          </p:txBody>
        </p:sp>
      </p:grpSp>
      <p:grpSp>
        <p:nvGrpSpPr>
          <p:cNvPr id="5" name="Group 4"/>
          <p:cNvGrpSpPr/>
          <p:nvPr/>
        </p:nvGrpSpPr>
        <p:grpSpPr>
          <a:xfrm>
            <a:off x="2874963" y="3227388"/>
            <a:ext cx="2455862" cy="609600"/>
            <a:chOff x="2874963" y="3227388"/>
            <a:chExt cx="2455862" cy="609600"/>
          </a:xfrm>
        </p:grpSpPr>
        <p:grpSp>
          <p:nvGrpSpPr>
            <p:cNvPr id="854" name="Group 8"/>
            <p:cNvGrpSpPr>
              <a:grpSpLocks/>
            </p:cNvGrpSpPr>
            <p:nvPr/>
          </p:nvGrpSpPr>
          <p:grpSpPr bwMode="auto">
            <a:xfrm>
              <a:off x="2921445" y="3227388"/>
              <a:ext cx="2409380" cy="609600"/>
              <a:chOff x="2544" y="3120"/>
              <a:chExt cx="1968" cy="384"/>
            </a:xfrm>
          </p:grpSpPr>
          <p:sp>
            <p:nvSpPr>
              <p:cNvPr id="855" name="Oval 9"/>
              <p:cNvSpPr>
                <a:spLocks noChangeArrowheads="1"/>
              </p:cNvSpPr>
              <p:nvPr/>
            </p:nvSpPr>
            <p:spPr bwMode="auto">
              <a:xfrm>
                <a:off x="2544" y="3120"/>
                <a:ext cx="1968" cy="384"/>
              </a:xfrm>
              <a:prstGeom prst="ellipse">
                <a:avLst/>
              </a:prstGeom>
              <a:solidFill>
                <a:srgbClr val="FFC000"/>
              </a:solidFill>
              <a:ln w="19050">
                <a:solidFill>
                  <a:schemeClr val="bg2"/>
                </a:solidFill>
                <a:round/>
                <a:headEnd/>
                <a:tailEnd/>
              </a:ln>
              <a:scene3d>
                <a:camera prst="orthographicFront"/>
                <a:lightRig rig="threePt" dir="t"/>
              </a:scene3d>
              <a:sp3d>
                <a:bevelT/>
              </a:sp3d>
            </p:spPr>
            <p:txBody>
              <a:bodyPr wrap="none" lIns="92075" tIns="46038" rIns="92075" bIns="46038" anchor="ctr"/>
              <a:lstStyle/>
              <a:p>
                <a:pPr eaLnBrk="0" fontAlgn="base" hangingPunct="0">
                  <a:spcBef>
                    <a:spcPct val="0"/>
                  </a:spcBef>
                  <a:spcAft>
                    <a:spcPct val="0"/>
                  </a:spcAft>
                  <a:defRPr/>
                </a:pPr>
                <a:endParaRPr lang="en-US" sz="900">
                  <a:solidFill>
                    <a:srgbClr val="FFFFFF"/>
                  </a:solidFill>
                  <a:latin typeface="Arial" charset="0"/>
                </a:endParaRPr>
              </a:p>
            </p:txBody>
          </p:sp>
          <p:sp>
            <p:nvSpPr>
              <p:cNvPr id="856" name="Text Box 10"/>
              <p:cNvSpPr txBox="1">
                <a:spLocks noChangeArrowheads="1"/>
              </p:cNvSpPr>
              <p:nvPr/>
            </p:nvSpPr>
            <p:spPr bwMode="auto">
              <a:xfrm>
                <a:off x="2768" y="3171"/>
                <a:ext cx="1476" cy="268"/>
              </a:xfrm>
              <a:prstGeom prst="rect">
                <a:avLst/>
              </a:prstGeom>
              <a:noFill/>
              <a:ln w="9525">
                <a:noFill/>
                <a:miter lim="800000"/>
                <a:headEnd/>
                <a:tailEnd/>
              </a:ln>
              <a:effectLst/>
              <a:scene3d>
                <a:camera prst="orthographicFront"/>
                <a:lightRig rig="threePt" dir="t"/>
              </a:scene3d>
              <a:sp3d>
                <a:bevelT/>
              </a:sp3d>
            </p:spPr>
            <p:txBody>
              <a:bodyPr wrap="none" lIns="92075" tIns="46038" rIns="92075" bIns="46038">
                <a:spAutoFit/>
              </a:bodyPr>
              <a:lstStyle/>
              <a:p>
                <a:pPr algn="ctr" eaLnBrk="0" fontAlgn="base" hangingPunct="0">
                  <a:lnSpc>
                    <a:spcPct val="80000"/>
                  </a:lnSpc>
                  <a:spcBef>
                    <a:spcPct val="0"/>
                  </a:spcBef>
                  <a:spcAft>
                    <a:spcPct val="20000"/>
                  </a:spcAft>
                  <a:buClr>
                    <a:srgbClr val="7C9DFD"/>
                  </a:buClr>
                  <a:buFont typeface="Wingdings" pitchFamily="2" charset="2"/>
                  <a:buNone/>
                  <a:defRPr/>
                </a:pPr>
                <a:r>
                  <a:rPr lang="en-US" sz="1200" b="1" dirty="0" err="1">
                    <a:solidFill>
                      <a:srgbClr val="364993">
                        <a:lumMod val="50000"/>
                      </a:srgbClr>
                    </a:solidFill>
                    <a:latin typeface="Arial" charset="0"/>
                  </a:rPr>
                  <a:t>Orden</a:t>
                </a:r>
                <a:r>
                  <a:rPr lang="en-US" sz="1200" b="1" dirty="0">
                    <a:solidFill>
                      <a:srgbClr val="364993">
                        <a:lumMod val="50000"/>
                      </a:srgbClr>
                    </a:solidFill>
                    <a:latin typeface="Arial" charset="0"/>
                  </a:rPr>
                  <a:t> </a:t>
                </a:r>
                <a:r>
                  <a:rPr lang="en-US" sz="1200" b="1" dirty="0" err="1">
                    <a:solidFill>
                      <a:srgbClr val="364993">
                        <a:lumMod val="50000"/>
                      </a:srgbClr>
                    </a:solidFill>
                    <a:latin typeface="Arial" charset="0"/>
                  </a:rPr>
                  <a:t>completada</a:t>
                </a:r>
                <a:r>
                  <a:rPr lang="en-US" sz="1200" b="1" dirty="0">
                    <a:solidFill>
                      <a:srgbClr val="364993">
                        <a:lumMod val="50000"/>
                      </a:srgbClr>
                    </a:solidFill>
                    <a:latin typeface="Arial" charset="0"/>
                  </a:rPr>
                  <a:t>  </a:t>
                </a:r>
              </a:p>
              <a:p>
                <a:pPr algn="ctr" eaLnBrk="0" fontAlgn="base" hangingPunct="0">
                  <a:lnSpc>
                    <a:spcPct val="80000"/>
                  </a:lnSpc>
                  <a:spcBef>
                    <a:spcPct val="0"/>
                  </a:spcBef>
                  <a:spcAft>
                    <a:spcPct val="20000"/>
                  </a:spcAft>
                  <a:buClr>
                    <a:srgbClr val="7C9DFD"/>
                  </a:buClr>
                  <a:buFont typeface="Wingdings" pitchFamily="2" charset="2"/>
                  <a:buNone/>
                  <a:defRPr/>
                </a:pPr>
                <a:r>
                  <a:rPr lang="en-US" sz="1200" b="1" dirty="0" err="1">
                    <a:solidFill>
                      <a:srgbClr val="364993">
                        <a:lumMod val="50000"/>
                      </a:srgbClr>
                    </a:solidFill>
                    <a:latin typeface="Arial" charset="0"/>
                  </a:rPr>
                  <a:t>confirmación</a:t>
                </a:r>
                <a:r>
                  <a:rPr lang="en-US" sz="1200" b="1" dirty="0">
                    <a:solidFill>
                      <a:srgbClr val="364993">
                        <a:lumMod val="50000"/>
                      </a:srgbClr>
                    </a:solidFill>
                    <a:latin typeface="Arial" charset="0"/>
                  </a:rPr>
                  <a:t> con </a:t>
                </a:r>
                <a:r>
                  <a:rPr lang="en-US" sz="1200" b="1" dirty="0" err="1">
                    <a:solidFill>
                      <a:srgbClr val="364993">
                        <a:lumMod val="50000"/>
                      </a:srgbClr>
                    </a:solidFill>
                    <a:latin typeface="Arial" charset="0"/>
                  </a:rPr>
                  <a:t>clientes</a:t>
                </a:r>
                <a:endParaRPr lang="en-US" sz="1200" b="1" dirty="0">
                  <a:solidFill>
                    <a:srgbClr val="364993">
                      <a:lumMod val="50000"/>
                    </a:srgbClr>
                  </a:solidFill>
                  <a:latin typeface="Arial" charset="0"/>
                </a:endParaRPr>
              </a:p>
            </p:txBody>
          </p:sp>
        </p:grpSp>
        <p:sp>
          <p:nvSpPr>
            <p:cNvPr id="864" name="Oval 5"/>
            <p:cNvSpPr>
              <a:spLocks noChangeAspect="1" noChangeArrowheads="1"/>
            </p:cNvSpPr>
            <p:nvPr/>
          </p:nvSpPr>
          <p:spPr bwMode="auto">
            <a:xfrm>
              <a:off x="2874963" y="3308351"/>
              <a:ext cx="305080" cy="324000"/>
            </a:xfrm>
            <a:prstGeom prst="ellipse">
              <a:avLst/>
            </a:prstGeom>
            <a:solidFill>
              <a:schemeClr val="accent1"/>
            </a:solidFill>
            <a:ln w="9525">
              <a:noFill/>
              <a:round/>
              <a:headEnd/>
              <a:tailEnd/>
            </a:ln>
            <a:effectLst/>
            <a:scene3d>
              <a:camera prst="orthographicFront"/>
              <a:lightRig rig="threePt" dir="t"/>
            </a:scene3d>
            <a:sp3d contourW="12700" prstMaterial="softEdge">
              <a:bevelT/>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s-MX" sz="2000" b="1" dirty="0">
                  <a:solidFill>
                    <a:srgbClr val="FFFFFF"/>
                  </a:solidFill>
                  <a:latin typeface="Arial" charset="0"/>
                </a:rPr>
                <a:t>5</a:t>
              </a:r>
              <a:endParaRPr lang="en-US" sz="2000" b="1" dirty="0">
                <a:solidFill>
                  <a:srgbClr val="FFFFFF"/>
                </a:solidFill>
                <a:latin typeface="Arial" charset="0"/>
              </a:endParaRPr>
            </a:p>
          </p:txBody>
        </p:sp>
      </p:grpSp>
      <p:grpSp>
        <p:nvGrpSpPr>
          <p:cNvPr id="2" name="Group 1"/>
          <p:cNvGrpSpPr/>
          <p:nvPr/>
        </p:nvGrpSpPr>
        <p:grpSpPr>
          <a:xfrm>
            <a:off x="6427508" y="2088861"/>
            <a:ext cx="2541104" cy="609600"/>
            <a:chOff x="6427508" y="2088861"/>
            <a:chExt cx="2541104" cy="609600"/>
          </a:xfrm>
        </p:grpSpPr>
        <p:grpSp>
          <p:nvGrpSpPr>
            <p:cNvPr id="857" name="Group 17"/>
            <p:cNvGrpSpPr>
              <a:grpSpLocks/>
            </p:cNvGrpSpPr>
            <p:nvPr/>
          </p:nvGrpSpPr>
          <p:grpSpPr bwMode="auto">
            <a:xfrm>
              <a:off x="6502401" y="2088861"/>
              <a:ext cx="2466211" cy="609600"/>
              <a:chOff x="3264" y="3552"/>
              <a:chExt cx="1968" cy="384"/>
            </a:xfrm>
          </p:grpSpPr>
          <p:sp>
            <p:nvSpPr>
              <p:cNvPr id="858" name="Oval 18"/>
              <p:cNvSpPr>
                <a:spLocks noChangeArrowheads="1"/>
              </p:cNvSpPr>
              <p:nvPr/>
            </p:nvSpPr>
            <p:spPr bwMode="auto">
              <a:xfrm>
                <a:off x="3264" y="3552"/>
                <a:ext cx="1968" cy="384"/>
              </a:xfrm>
              <a:prstGeom prst="ellipse">
                <a:avLst/>
              </a:prstGeom>
              <a:solidFill>
                <a:srgbClr val="FFC000"/>
              </a:solidFill>
              <a:ln w="19050">
                <a:solidFill>
                  <a:schemeClr val="bg2"/>
                </a:solidFill>
                <a:round/>
                <a:headEnd/>
                <a:tailEnd/>
              </a:ln>
              <a:scene3d>
                <a:camera prst="orthographicFront"/>
                <a:lightRig rig="threePt" dir="t"/>
              </a:scene3d>
              <a:sp3d>
                <a:bevelT/>
              </a:sp3d>
            </p:spPr>
            <p:txBody>
              <a:bodyPr wrap="none" lIns="92075" tIns="46038" rIns="92075" bIns="46038" anchor="ctr"/>
              <a:lstStyle/>
              <a:p>
                <a:pPr eaLnBrk="0" fontAlgn="base" hangingPunct="0">
                  <a:spcBef>
                    <a:spcPct val="0"/>
                  </a:spcBef>
                  <a:spcAft>
                    <a:spcPct val="0"/>
                  </a:spcAft>
                  <a:defRPr/>
                </a:pPr>
                <a:endParaRPr lang="en-US" sz="900">
                  <a:solidFill>
                    <a:srgbClr val="FFFFFF"/>
                  </a:solidFill>
                  <a:latin typeface="Arial" charset="0"/>
                </a:endParaRPr>
              </a:p>
            </p:txBody>
          </p:sp>
          <p:sp>
            <p:nvSpPr>
              <p:cNvPr id="859" name="Text Box 19"/>
              <p:cNvSpPr txBox="1">
                <a:spLocks noChangeArrowheads="1"/>
              </p:cNvSpPr>
              <p:nvPr/>
            </p:nvSpPr>
            <p:spPr bwMode="auto">
              <a:xfrm>
                <a:off x="3562" y="3616"/>
                <a:ext cx="1457" cy="268"/>
              </a:xfrm>
              <a:prstGeom prst="rect">
                <a:avLst/>
              </a:prstGeom>
              <a:noFill/>
              <a:ln w="9525">
                <a:noFill/>
                <a:miter lim="800000"/>
                <a:headEnd/>
                <a:tailEnd/>
              </a:ln>
              <a:scene3d>
                <a:camera prst="orthographicFront"/>
                <a:lightRig rig="threePt" dir="t"/>
              </a:scene3d>
              <a:sp3d>
                <a:bevelT/>
              </a:sp3d>
            </p:spPr>
            <p:txBody>
              <a:bodyPr wrap="none" lIns="92075" tIns="46038" rIns="92075" bIns="46038">
                <a:spAutoFit/>
              </a:bodyPr>
              <a:lstStyle/>
              <a:p>
                <a:pPr algn="ctr" eaLnBrk="0" fontAlgn="base" hangingPunct="0">
                  <a:lnSpc>
                    <a:spcPct val="80000"/>
                  </a:lnSpc>
                  <a:spcBef>
                    <a:spcPct val="0"/>
                  </a:spcBef>
                  <a:spcAft>
                    <a:spcPct val="20000"/>
                  </a:spcAft>
                  <a:buClr>
                    <a:srgbClr val="7C9DFD"/>
                  </a:buClr>
                  <a:defRPr/>
                </a:pPr>
                <a:r>
                  <a:rPr lang="en-US" sz="1200" b="1" dirty="0" err="1">
                    <a:solidFill>
                      <a:srgbClr val="364993">
                        <a:lumMod val="50000"/>
                      </a:srgbClr>
                    </a:solidFill>
                    <a:latin typeface="Arial" charset="0"/>
                  </a:rPr>
                  <a:t>Reportes</a:t>
                </a:r>
                <a:r>
                  <a:rPr lang="en-US" sz="1200" b="1" dirty="0">
                    <a:solidFill>
                      <a:srgbClr val="364993">
                        <a:lumMod val="50000"/>
                      </a:srgbClr>
                    </a:solidFill>
                    <a:latin typeface="Arial" charset="0"/>
                  </a:rPr>
                  <a:t> de </a:t>
                </a:r>
                <a:r>
                  <a:rPr lang="en-US" sz="1200" b="1" dirty="0" err="1">
                    <a:solidFill>
                      <a:srgbClr val="364993">
                        <a:lumMod val="50000"/>
                      </a:srgbClr>
                    </a:solidFill>
                    <a:latin typeface="Arial" charset="0"/>
                  </a:rPr>
                  <a:t>confiabilidad</a:t>
                </a:r>
                <a:r>
                  <a:rPr lang="en-US" sz="1200" b="1" dirty="0">
                    <a:solidFill>
                      <a:srgbClr val="364993">
                        <a:lumMod val="50000"/>
                      </a:srgbClr>
                    </a:solidFill>
                    <a:latin typeface="Arial" charset="0"/>
                  </a:rPr>
                  <a:t> </a:t>
                </a:r>
              </a:p>
              <a:p>
                <a:pPr algn="ctr" eaLnBrk="0" fontAlgn="base" hangingPunct="0">
                  <a:lnSpc>
                    <a:spcPct val="80000"/>
                  </a:lnSpc>
                  <a:spcBef>
                    <a:spcPct val="0"/>
                  </a:spcBef>
                  <a:spcAft>
                    <a:spcPct val="20000"/>
                  </a:spcAft>
                  <a:buClr>
                    <a:srgbClr val="7C9DFD"/>
                  </a:buClr>
                  <a:defRPr/>
                </a:pPr>
                <a:r>
                  <a:rPr lang="en-US" sz="1200" b="1" dirty="0" err="1">
                    <a:solidFill>
                      <a:srgbClr val="364993">
                        <a:lumMod val="50000"/>
                      </a:srgbClr>
                    </a:solidFill>
                    <a:latin typeface="Arial" charset="0"/>
                  </a:rPr>
                  <a:t>generados</a:t>
                </a:r>
                <a:endParaRPr lang="en-US" sz="1200" b="1" dirty="0">
                  <a:solidFill>
                    <a:srgbClr val="364993">
                      <a:lumMod val="50000"/>
                    </a:srgbClr>
                  </a:solidFill>
                  <a:latin typeface="Arial" charset="0"/>
                </a:endParaRPr>
              </a:p>
            </p:txBody>
          </p:sp>
        </p:grpSp>
        <p:sp>
          <p:nvSpPr>
            <p:cNvPr id="865" name="Oval 5"/>
            <p:cNvSpPr>
              <a:spLocks noChangeAspect="1" noChangeArrowheads="1"/>
            </p:cNvSpPr>
            <p:nvPr/>
          </p:nvSpPr>
          <p:spPr bwMode="auto">
            <a:xfrm>
              <a:off x="6427508" y="2211238"/>
              <a:ext cx="305080" cy="324000"/>
            </a:xfrm>
            <a:prstGeom prst="ellipse">
              <a:avLst/>
            </a:prstGeom>
            <a:solidFill>
              <a:schemeClr val="accent1"/>
            </a:solidFill>
            <a:ln w="9525">
              <a:noFill/>
              <a:round/>
              <a:headEnd/>
              <a:tailEnd/>
            </a:ln>
            <a:effectLst/>
            <a:scene3d>
              <a:camera prst="orthographicFront"/>
              <a:lightRig rig="threePt" dir="t"/>
            </a:scene3d>
            <a:sp3d contourW="12700" prstMaterial="softEdge">
              <a:bevelT/>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s-MX" sz="2000" b="1" dirty="0">
                  <a:solidFill>
                    <a:srgbClr val="FFFFFF"/>
                  </a:solidFill>
                  <a:latin typeface="Arial" charset="0"/>
                </a:rPr>
                <a:t>6</a:t>
              </a:r>
              <a:endParaRPr lang="en-US" sz="2000" b="1" dirty="0">
                <a:solidFill>
                  <a:srgbClr val="FFFFFF"/>
                </a:solidFill>
                <a:latin typeface="Arial" charset="0"/>
              </a:endParaRPr>
            </a:p>
          </p:txBody>
        </p:sp>
      </p:grpSp>
    </p:spTree>
    <p:extLst>
      <p:ext uri="{BB962C8B-B14F-4D97-AF65-F5344CB8AC3E}">
        <p14:creationId xmlns:p14="http://schemas.microsoft.com/office/powerpoint/2010/main" val="426541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ircle(in)">
                                      <p:cBhvr>
                                        <p:cTn id="3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OMS Y AMI</a:t>
            </a:r>
          </a:p>
        </p:txBody>
      </p:sp>
    </p:spTree>
    <p:extLst>
      <p:ext uri="{BB962C8B-B14F-4D97-AF65-F5344CB8AC3E}">
        <p14:creationId xmlns:p14="http://schemas.microsoft.com/office/powerpoint/2010/main" val="3473217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116632"/>
            <a:ext cx="8459788" cy="1276350"/>
          </a:xfrm>
        </p:spPr>
        <p:txBody>
          <a:bodyPr/>
          <a:lstStyle/>
          <a:p>
            <a:r>
              <a:rPr lang="es-MX" dirty="0"/>
              <a:t>Bloques principales de la Optimización de la Distribución</a:t>
            </a:r>
          </a:p>
        </p:txBody>
      </p:sp>
      <p:sp>
        <p:nvSpPr>
          <p:cNvPr id="8" name="Rectangle 7"/>
          <p:cNvSpPr/>
          <p:nvPr/>
        </p:nvSpPr>
        <p:spPr>
          <a:xfrm>
            <a:off x="312362" y="1484784"/>
            <a:ext cx="8580118" cy="4752528"/>
          </a:xfrm>
          <a:prstGeom prst="rect">
            <a:avLst/>
          </a:prstGeom>
          <a:solidFill>
            <a:schemeClr val="tx1">
              <a:lumMod val="60000"/>
              <a:lumOff val="40000"/>
            </a:schemeClr>
          </a:solidFill>
          <a:effectLst>
            <a:outerShdw blurRad="50800" dist="38100" dir="2700000" algn="tl" rotWithShape="0">
              <a:prstClr val="black">
                <a:alpha val="40000"/>
              </a:prstClr>
            </a:outerShdw>
          </a:effectLst>
          <a:scene3d>
            <a:camera prst="orthographicFront"/>
            <a:lightRig rig="soft" dir="t"/>
          </a:scene3d>
          <a:sp3d extrusionH="1700" prstMaterial="translucentPowder">
            <a:bevelT w="120650" h="120650"/>
            <a:bevelB w="0" h="0" prst="convex"/>
          </a:sp3d>
        </p:spPr>
        <p:style>
          <a:lnRef idx="0">
            <a:schemeClr val="dk1">
              <a:hueOff val="0"/>
              <a:satOff val="0"/>
              <a:lumOff val="0"/>
              <a:alphaOff val="0"/>
            </a:schemeClr>
          </a:lnRef>
          <a:fillRef idx="1">
            <a:schemeClr val="accent5">
              <a:shade val="90000"/>
              <a:hueOff val="0"/>
              <a:satOff val="0"/>
              <a:lumOff val="0"/>
              <a:alphaOff val="0"/>
            </a:schemeClr>
          </a:fillRef>
          <a:effectRef idx="0">
            <a:scrgbClr r="0" g="0" b="0"/>
          </a:effectRef>
          <a:fontRef idx="minor">
            <a:schemeClr val="lt1">
              <a:hueOff val="0"/>
              <a:satOff val="0"/>
              <a:lumOff val="0"/>
              <a:alphaOff val="0"/>
            </a:schemeClr>
          </a:fontRef>
        </p:style>
      </p:sp>
      <p:sp>
        <p:nvSpPr>
          <p:cNvPr id="9" name="Rectangle 8"/>
          <p:cNvSpPr/>
          <p:nvPr/>
        </p:nvSpPr>
        <p:spPr>
          <a:xfrm>
            <a:off x="287157" y="1592092"/>
            <a:ext cx="8580118" cy="4717062"/>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hueOff val="0"/>
              <a:satOff val="0"/>
              <a:lumOff val="0"/>
              <a:alphaOff val="0"/>
            </a:schemeClr>
          </a:fontRef>
        </p:style>
        <p:txBody>
          <a:bodyPr lIns="167640" tIns="167640" rIns="167640" bIns="167640" spcCol="1270" anchor="ctr"/>
          <a:lstStyle/>
          <a:p>
            <a:pPr algn="ctr" defTabSz="1955800" fontAlgn="base">
              <a:lnSpc>
                <a:spcPct val="90000"/>
              </a:lnSpc>
              <a:spcBef>
                <a:spcPct val="0"/>
              </a:spcBef>
              <a:spcAft>
                <a:spcPct val="35000"/>
              </a:spcAft>
              <a:defRPr/>
            </a:pPr>
            <a:endParaRPr lang="en-US" sz="4400" dirty="0">
              <a:solidFill>
                <a:srgbClr val="FFFFFF">
                  <a:hueOff val="0"/>
                  <a:satOff val="0"/>
                  <a:lumOff val="0"/>
                  <a:alphaOff val="0"/>
                </a:srgbClr>
              </a:solidFill>
            </a:endParaRPr>
          </a:p>
        </p:txBody>
      </p:sp>
      <p:grpSp>
        <p:nvGrpSpPr>
          <p:cNvPr id="36" name="Group 35"/>
          <p:cNvGrpSpPr/>
          <p:nvPr/>
        </p:nvGrpSpPr>
        <p:grpSpPr>
          <a:xfrm>
            <a:off x="5758590" y="5692111"/>
            <a:ext cx="2592651" cy="390890"/>
            <a:chOff x="5758590" y="5527517"/>
            <a:chExt cx="2592651" cy="390890"/>
          </a:xfrm>
        </p:grpSpPr>
        <p:sp>
          <p:nvSpPr>
            <p:cNvPr id="12" name="Rectangle 11"/>
            <p:cNvSpPr/>
            <p:nvPr/>
          </p:nvSpPr>
          <p:spPr bwMode="auto">
            <a:xfrm>
              <a:off x="5758590" y="5527517"/>
              <a:ext cx="2592651" cy="390890"/>
            </a:xfrm>
            <a:prstGeom prst="rect">
              <a:avLst/>
            </a:prstGeom>
            <a:solidFill>
              <a:srgbClr val="FF9999"/>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13" name="Rectangle 75"/>
            <p:cNvSpPr>
              <a:spLocks noChangeArrowheads="1"/>
            </p:cNvSpPr>
            <p:nvPr/>
          </p:nvSpPr>
          <p:spPr bwMode="auto">
            <a:xfrm>
              <a:off x="6421570" y="5552146"/>
              <a:ext cx="1266693"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p>
              <a:pPr algn="ctr" defTabSz="1155700" fontAlgn="base">
                <a:lnSpc>
                  <a:spcPct val="90000"/>
                </a:lnSpc>
                <a:spcBef>
                  <a:spcPct val="0"/>
                </a:spcBef>
                <a:spcAft>
                  <a:spcPct val="35000"/>
                </a:spcAft>
              </a:pPr>
              <a:r>
                <a:rPr lang="en-US" dirty="0">
                  <a:solidFill>
                    <a:srgbClr val="FF6600">
                      <a:lumMod val="50000"/>
                    </a:srgbClr>
                  </a:solidFill>
                  <a:latin typeface="GE Inspira Pitch" pitchFamily="34" charset="0"/>
                </a:rPr>
                <a:t>AMI/MDMS</a:t>
              </a:r>
              <a:endParaRPr lang="en-US" sz="1600" dirty="0">
                <a:solidFill>
                  <a:srgbClr val="FF6600">
                    <a:lumMod val="50000"/>
                  </a:srgbClr>
                </a:solidFill>
                <a:latin typeface="GE Inspira Pitch" pitchFamily="34" charset="0"/>
              </a:endParaRPr>
            </a:p>
          </p:txBody>
        </p:sp>
      </p:grpSp>
      <p:sp>
        <p:nvSpPr>
          <p:cNvPr id="16" name="Rectangle 15"/>
          <p:cNvSpPr/>
          <p:nvPr/>
        </p:nvSpPr>
        <p:spPr>
          <a:xfrm>
            <a:off x="503546" y="3913259"/>
            <a:ext cx="2804078" cy="1675981"/>
          </a:xfrm>
          <a:prstGeom prst="rect">
            <a:avLst/>
          </a:prstGeom>
          <a:solidFill>
            <a:srgbClr val="00A4DE">
              <a:alpha val="6667"/>
            </a:srgbClr>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pPr defTabSz="1155700" fontAlgn="base">
              <a:lnSpc>
                <a:spcPct val="90000"/>
              </a:lnSpc>
              <a:spcBef>
                <a:spcPct val="0"/>
              </a:spcBef>
              <a:spcAft>
                <a:spcPct val="0"/>
              </a:spcAft>
              <a:defRPr/>
            </a:pPr>
            <a:endParaRPr lang="en-US" dirty="0">
              <a:solidFill>
                <a:srgbClr val="FFFFFF"/>
              </a:solidFill>
            </a:endParaRPr>
          </a:p>
        </p:txBody>
      </p:sp>
      <p:sp>
        <p:nvSpPr>
          <p:cNvPr id="17" name="Rectangle 17"/>
          <p:cNvSpPr>
            <a:spLocks noChangeArrowheads="1"/>
          </p:cNvSpPr>
          <p:nvPr/>
        </p:nvSpPr>
        <p:spPr bwMode="auto">
          <a:xfrm>
            <a:off x="548969" y="3885432"/>
            <a:ext cx="271323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955800" fontAlgn="base">
              <a:lnSpc>
                <a:spcPct val="90000"/>
              </a:lnSpc>
              <a:spcBef>
                <a:spcPct val="0"/>
              </a:spcBef>
              <a:spcAft>
                <a:spcPct val="35000"/>
              </a:spcAft>
            </a:pPr>
            <a:r>
              <a:rPr lang="en-US" sz="1600" dirty="0" err="1">
                <a:solidFill>
                  <a:srgbClr val="FFFFFF"/>
                </a:solidFill>
                <a:latin typeface="GE Inspira Pitch" pitchFamily="34" charset="0"/>
              </a:rPr>
              <a:t>Automatización</a:t>
            </a:r>
            <a:r>
              <a:rPr lang="en-US" sz="1600" dirty="0">
                <a:solidFill>
                  <a:srgbClr val="FFFFFF"/>
                </a:solidFill>
                <a:latin typeface="GE Inspira Pitch" pitchFamily="34" charset="0"/>
              </a:rPr>
              <a:t> </a:t>
            </a:r>
            <a:r>
              <a:rPr lang="en-US" sz="1600" dirty="0" err="1">
                <a:solidFill>
                  <a:srgbClr val="FFFFFF"/>
                </a:solidFill>
                <a:latin typeface="GE Inspira Pitch" pitchFamily="34" charset="0"/>
              </a:rPr>
              <a:t>Subestación</a:t>
            </a:r>
            <a:endParaRPr lang="en-US" sz="1600" dirty="0">
              <a:solidFill>
                <a:srgbClr val="FFFFFF"/>
              </a:solidFill>
              <a:latin typeface="GE Inspira Pitch" pitchFamily="34" charset="0"/>
            </a:endParaRPr>
          </a:p>
        </p:txBody>
      </p:sp>
      <p:grpSp>
        <p:nvGrpSpPr>
          <p:cNvPr id="26" name="Group 25"/>
          <p:cNvGrpSpPr/>
          <p:nvPr/>
        </p:nvGrpSpPr>
        <p:grpSpPr>
          <a:xfrm>
            <a:off x="395535" y="5661248"/>
            <a:ext cx="5295843" cy="457946"/>
            <a:chOff x="503546" y="5496654"/>
            <a:chExt cx="3492390" cy="457946"/>
          </a:xfrm>
        </p:grpSpPr>
        <p:sp>
          <p:nvSpPr>
            <p:cNvPr id="20" name="Rectangle 19"/>
            <p:cNvSpPr/>
            <p:nvPr/>
          </p:nvSpPr>
          <p:spPr bwMode="auto">
            <a:xfrm>
              <a:off x="566942" y="5496654"/>
              <a:ext cx="3365598" cy="457946"/>
            </a:xfrm>
            <a:prstGeom prst="rect">
              <a:avLst/>
            </a:prstGeom>
            <a:solidFill>
              <a:schemeClr val="bg1">
                <a:lumMod val="65000"/>
              </a:scheme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lstStyle/>
            <a:p>
              <a:pPr eaLnBrk="0" fontAlgn="base" hangingPunct="0">
                <a:spcBef>
                  <a:spcPct val="0"/>
                </a:spcBef>
                <a:spcAft>
                  <a:spcPct val="0"/>
                </a:spcAft>
                <a:defRPr/>
              </a:pPr>
              <a:endParaRPr lang="en-US" dirty="0">
                <a:solidFill>
                  <a:srgbClr val="4157AD"/>
                </a:solidFill>
              </a:endParaRPr>
            </a:p>
          </p:txBody>
        </p:sp>
        <p:sp>
          <p:nvSpPr>
            <p:cNvPr id="21" name="Rectangle 34"/>
            <p:cNvSpPr>
              <a:spLocks noChangeArrowheads="1"/>
            </p:cNvSpPr>
            <p:nvPr/>
          </p:nvSpPr>
          <p:spPr bwMode="auto">
            <a:xfrm>
              <a:off x="503546" y="5582511"/>
              <a:ext cx="3492390"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fontAlgn="base">
                <a:lnSpc>
                  <a:spcPct val="90000"/>
                </a:lnSpc>
                <a:spcBef>
                  <a:spcPct val="0"/>
                </a:spcBef>
                <a:spcAft>
                  <a:spcPct val="35000"/>
                </a:spcAft>
              </a:pPr>
              <a:r>
                <a:rPr lang="en-US" sz="1400" dirty="0" err="1">
                  <a:solidFill>
                    <a:srgbClr val="FFFFFF"/>
                  </a:solidFill>
                  <a:latin typeface="GE Inspira Pitch" pitchFamily="34" charset="0"/>
                </a:rPr>
                <a:t>Dispositivos</a:t>
              </a:r>
              <a:r>
                <a:rPr lang="en-US" sz="1400" dirty="0">
                  <a:solidFill>
                    <a:srgbClr val="FFFFFF"/>
                  </a:solidFill>
                  <a:latin typeface="GE Inspira Pitch" pitchFamily="34" charset="0"/>
                </a:rPr>
                <a:t> &amp; </a:t>
              </a:r>
              <a:r>
                <a:rPr lang="en-US" sz="1400" dirty="0" err="1">
                  <a:solidFill>
                    <a:srgbClr val="FFFFFF"/>
                  </a:solidFill>
                  <a:latin typeface="GE Inspira Pitch" pitchFamily="34" charset="0"/>
                </a:rPr>
                <a:t>Controladores</a:t>
              </a:r>
              <a:r>
                <a:rPr lang="en-US" sz="1400" dirty="0">
                  <a:solidFill>
                    <a:srgbClr val="FFFFFF"/>
                  </a:solidFill>
                  <a:latin typeface="GE Inspira Pitch" pitchFamily="34" charset="0"/>
                </a:rPr>
                <a:t> de DISTRIBUCIÓN</a:t>
              </a:r>
              <a:endParaRPr lang="en-US" dirty="0">
                <a:solidFill>
                  <a:srgbClr val="FFFFFF"/>
                </a:solidFill>
                <a:latin typeface="GE Inspira Pitch" pitchFamily="34" charset="0"/>
              </a:endParaRPr>
            </a:p>
          </p:txBody>
        </p:sp>
      </p:grpSp>
      <p:sp>
        <p:nvSpPr>
          <p:cNvPr id="22" name="L-Shape 21"/>
          <p:cNvSpPr/>
          <p:nvPr/>
        </p:nvSpPr>
        <p:spPr bwMode="auto">
          <a:xfrm rot="10800000">
            <a:off x="503545" y="1700808"/>
            <a:ext cx="5115824" cy="3888432"/>
          </a:xfrm>
          <a:prstGeom prst="corner">
            <a:avLst>
              <a:gd name="adj1" fmla="val 54124"/>
              <a:gd name="adj2" fmla="val 55693"/>
            </a:avLst>
          </a:prstGeom>
          <a:solidFill>
            <a:srgbClr val="AFFA86"/>
          </a:solidFill>
          <a:ln w="9525" cap="flat" cmpd="sng" algn="ctr">
            <a:noFill/>
            <a:prstDash val="solid"/>
            <a:round/>
            <a:headEnd type="none" w="med" len="med"/>
            <a:tailEnd type="none" w="med" len="med"/>
          </a:ln>
          <a:effectLst/>
          <a:scene3d>
            <a:camera prst="orthographicFront"/>
            <a:lightRig rig="chilly" dir="t">
              <a:rot lat="0" lon="0" rev="10800000"/>
            </a:lightRig>
          </a:scene3d>
          <a:sp3d prstMaterial="translucentPowder">
            <a:bevelT w="127000" h="25400" prst="softRound"/>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1E4191"/>
              </a:solidFill>
            </a:endParaRPr>
          </a:p>
        </p:txBody>
      </p:sp>
      <p:grpSp>
        <p:nvGrpSpPr>
          <p:cNvPr id="32" name="Group 31"/>
          <p:cNvGrpSpPr/>
          <p:nvPr/>
        </p:nvGrpSpPr>
        <p:grpSpPr>
          <a:xfrm>
            <a:off x="2143931" y="4221088"/>
            <a:ext cx="1119868" cy="308633"/>
            <a:chOff x="5547362" y="3498894"/>
            <a:chExt cx="3201101" cy="457946"/>
          </a:xfrm>
        </p:grpSpPr>
        <p:sp>
          <p:nvSpPr>
            <p:cNvPr id="24" name="Rectangle 23"/>
            <p:cNvSpPr/>
            <p:nvPr/>
          </p:nvSpPr>
          <p:spPr bwMode="auto">
            <a:xfrm>
              <a:off x="5547362" y="3498894"/>
              <a:ext cx="3201101" cy="457946"/>
            </a:xfrm>
            <a:prstGeom prst="rect">
              <a:avLst/>
            </a:prstGeom>
            <a:solidFill>
              <a:srgbClr val="FF99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25" name="Rectangle 34"/>
            <p:cNvSpPr>
              <a:spLocks noChangeArrowheads="1"/>
            </p:cNvSpPr>
            <p:nvPr/>
          </p:nvSpPr>
          <p:spPr bwMode="auto">
            <a:xfrm>
              <a:off x="6125993" y="3566890"/>
              <a:ext cx="2043842" cy="32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fontAlgn="base">
                <a:lnSpc>
                  <a:spcPct val="90000"/>
                </a:lnSpc>
                <a:spcBef>
                  <a:spcPct val="0"/>
                </a:spcBef>
                <a:spcAft>
                  <a:spcPct val="35000"/>
                </a:spcAft>
              </a:pPr>
              <a:r>
                <a:rPr lang="en-US" sz="900" dirty="0">
                  <a:solidFill>
                    <a:srgbClr val="FFFFFF"/>
                  </a:solidFill>
                  <a:latin typeface="GE Inspira Pitch" pitchFamily="34" charset="0"/>
                </a:rPr>
                <a:t>Control</a:t>
              </a:r>
              <a:endParaRPr lang="en-US" dirty="0">
                <a:solidFill>
                  <a:srgbClr val="FFFFFF"/>
                </a:solidFill>
                <a:latin typeface="GE Inspira Pitch" pitchFamily="34" charset="0"/>
              </a:endParaRPr>
            </a:p>
          </p:txBody>
        </p:sp>
      </p:grpSp>
      <p:sp>
        <p:nvSpPr>
          <p:cNvPr id="28" name="Rectangle 27"/>
          <p:cNvSpPr/>
          <p:nvPr/>
        </p:nvSpPr>
        <p:spPr>
          <a:xfrm>
            <a:off x="669113" y="1988840"/>
            <a:ext cx="4796079" cy="1296144"/>
          </a:xfrm>
          <a:prstGeom prst="rect">
            <a:avLst/>
          </a:prstGeom>
          <a:solidFill>
            <a:srgbClr val="CC3399"/>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9060" tIns="99060" rIns="99060" bIns="99060" spcCol="1270" anchor="ctr"/>
          <a:lstStyle/>
          <a:p>
            <a:pPr algn="ctr" defTabSz="1155700" fontAlgn="base">
              <a:lnSpc>
                <a:spcPct val="90000"/>
              </a:lnSpc>
              <a:spcBef>
                <a:spcPct val="0"/>
              </a:spcBef>
              <a:spcAft>
                <a:spcPct val="35000"/>
              </a:spcAft>
              <a:defRPr/>
            </a:pPr>
            <a:endParaRPr lang="en-US" sz="2000" dirty="0">
              <a:solidFill>
                <a:srgbClr val="FFFFFF"/>
              </a:solidFill>
              <a:latin typeface="GE Inspira Pitch" pitchFamily="34" charset="0"/>
            </a:endParaRPr>
          </a:p>
        </p:txBody>
      </p:sp>
      <p:sp>
        <p:nvSpPr>
          <p:cNvPr id="29" name="Rectangle 17"/>
          <p:cNvSpPr>
            <a:spLocks noChangeArrowheads="1"/>
          </p:cNvSpPr>
          <p:nvPr/>
        </p:nvSpPr>
        <p:spPr bwMode="auto">
          <a:xfrm>
            <a:off x="1763688" y="1988840"/>
            <a:ext cx="23590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955800" fontAlgn="base">
              <a:lnSpc>
                <a:spcPct val="90000"/>
              </a:lnSpc>
              <a:spcBef>
                <a:spcPct val="0"/>
              </a:spcBef>
              <a:spcAft>
                <a:spcPct val="35000"/>
              </a:spcAft>
            </a:pPr>
            <a:r>
              <a:rPr lang="en-US" sz="1600" dirty="0" err="1">
                <a:solidFill>
                  <a:srgbClr val="FFFFFF"/>
                </a:solidFill>
                <a:latin typeface="GE Inspira Pitch" pitchFamily="34" charset="0"/>
              </a:rPr>
              <a:t>Algoritmos</a:t>
            </a:r>
            <a:r>
              <a:rPr lang="en-US" sz="1600" dirty="0">
                <a:solidFill>
                  <a:srgbClr val="FFFFFF"/>
                </a:solidFill>
                <a:latin typeface="GE Inspira Pitch" pitchFamily="34" charset="0"/>
              </a:rPr>
              <a:t> </a:t>
            </a:r>
            <a:r>
              <a:rPr lang="en-US" sz="1600" dirty="0" err="1">
                <a:solidFill>
                  <a:srgbClr val="FFFFFF"/>
                </a:solidFill>
                <a:latin typeface="GE Inspira Pitch" pitchFamily="34" charset="0"/>
              </a:rPr>
              <a:t>Avanzados</a:t>
            </a:r>
            <a:endParaRPr lang="en-US" sz="1600" dirty="0">
              <a:solidFill>
                <a:srgbClr val="FFFFFF"/>
              </a:solidFill>
              <a:latin typeface="GE Inspira Pitch" pitchFamily="34" charset="0"/>
            </a:endParaRPr>
          </a:p>
        </p:txBody>
      </p:sp>
      <p:grpSp>
        <p:nvGrpSpPr>
          <p:cNvPr id="48" name="Group 47"/>
          <p:cNvGrpSpPr/>
          <p:nvPr/>
        </p:nvGrpSpPr>
        <p:grpSpPr>
          <a:xfrm>
            <a:off x="5691378" y="3913259"/>
            <a:ext cx="3201102" cy="1675981"/>
            <a:chOff x="5547362" y="1700808"/>
            <a:chExt cx="3201102" cy="1675981"/>
          </a:xfrm>
        </p:grpSpPr>
        <p:sp>
          <p:nvSpPr>
            <p:cNvPr id="14" name="Rectangle 13"/>
            <p:cNvSpPr/>
            <p:nvPr/>
          </p:nvSpPr>
          <p:spPr>
            <a:xfrm>
              <a:off x="5547362" y="1700808"/>
              <a:ext cx="3201102" cy="1675981"/>
            </a:xfrm>
            <a:prstGeom prst="rect">
              <a:avLst/>
            </a:prstGeom>
            <a:solidFill>
              <a:srgbClr val="92D050"/>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9060" tIns="99060" rIns="99060" bIns="99060" spcCol="1270" anchor="ctr"/>
            <a:lstStyle/>
            <a:p>
              <a:pPr algn="ctr" defTabSz="1155700" fontAlgn="base">
                <a:lnSpc>
                  <a:spcPct val="90000"/>
                </a:lnSpc>
                <a:spcBef>
                  <a:spcPct val="0"/>
                </a:spcBef>
                <a:spcAft>
                  <a:spcPct val="35000"/>
                </a:spcAft>
                <a:defRPr/>
              </a:pPr>
              <a:endParaRPr lang="en-US" sz="2000" dirty="0">
                <a:solidFill>
                  <a:srgbClr val="FFFFFF"/>
                </a:solidFill>
                <a:latin typeface="GE Inspira Pitch" pitchFamily="34" charset="0"/>
              </a:endParaRPr>
            </a:p>
          </p:txBody>
        </p:sp>
        <p:sp>
          <p:nvSpPr>
            <p:cNvPr id="31" name="Rectangle 17"/>
            <p:cNvSpPr>
              <a:spLocks noChangeArrowheads="1"/>
            </p:cNvSpPr>
            <p:nvPr/>
          </p:nvSpPr>
          <p:spPr bwMode="auto">
            <a:xfrm>
              <a:off x="5635745" y="1772816"/>
              <a:ext cx="3024336"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955800" fontAlgn="base">
                <a:lnSpc>
                  <a:spcPct val="90000"/>
                </a:lnSpc>
                <a:spcBef>
                  <a:spcPct val="0"/>
                </a:spcBef>
                <a:spcAft>
                  <a:spcPct val="35000"/>
                </a:spcAft>
              </a:pPr>
              <a:r>
                <a:rPr lang="en-US" sz="1600" dirty="0" err="1">
                  <a:solidFill>
                    <a:srgbClr val="FFFFFF"/>
                  </a:solidFill>
                  <a:latin typeface="GE Inspira Pitch" pitchFamily="34" charset="0"/>
                </a:rPr>
                <a:t>Gestión</a:t>
              </a:r>
              <a:r>
                <a:rPr lang="en-US" sz="1600" dirty="0">
                  <a:solidFill>
                    <a:srgbClr val="FFFFFF"/>
                  </a:solidFill>
                  <a:latin typeface="GE Inspira Pitch" pitchFamily="34" charset="0"/>
                </a:rPr>
                <a:t> de </a:t>
              </a:r>
              <a:r>
                <a:rPr lang="en-US" sz="1600" dirty="0" err="1">
                  <a:solidFill>
                    <a:srgbClr val="FFFFFF"/>
                  </a:solidFill>
                  <a:latin typeface="GE Inspira Pitch" pitchFamily="34" charset="0"/>
                </a:rPr>
                <a:t>Fallas</a:t>
              </a:r>
              <a:r>
                <a:rPr lang="en-US" sz="1600" dirty="0">
                  <a:solidFill>
                    <a:srgbClr val="FFFFFF"/>
                  </a:solidFill>
                  <a:latin typeface="GE Inspira Pitch" pitchFamily="34" charset="0"/>
                </a:rPr>
                <a:t>/</a:t>
              </a:r>
              <a:r>
                <a:rPr lang="en-US" sz="1600" dirty="0" err="1">
                  <a:solidFill>
                    <a:srgbClr val="FFFFFF"/>
                  </a:solidFill>
                  <a:latin typeface="GE Inspira Pitch" pitchFamily="34" charset="0"/>
                </a:rPr>
                <a:t>Cuadrillas</a:t>
              </a:r>
              <a:endParaRPr lang="en-US" sz="1600" dirty="0">
                <a:solidFill>
                  <a:srgbClr val="FFFFFF"/>
                </a:solidFill>
                <a:latin typeface="GE Inspira Pitch" pitchFamily="34" charset="0"/>
              </a:endParaRPr>
            </a:p>
          </p:txBody>
        </p:sp>
        <p:grpSp>
          <p:nvGrpSpPr>
            <p:cNvPr id="38" name="Group 37"/>
            <p:cNvGrpSpPr/>
            <p:nvPr/>
          </p:nvGrpSpPr>
          <p:grpSpPr>
            <a:xfrm>
              <a:off x="5710577" y="2145209"/>
              <a:ext cx="1344338" cy="1035938"/>
              <a:chOff x="5710577" y="2145209"/>
              <a:chExt cx="1344338" cy="1035938"/>
            </a:xfrm>
          </p:grpSpPr>
          <p:sp>
            <p:nvSpPr>
              <p:cNvPr id="34" name="Rectangle 33"/>
              <p:cNvSpPr/>
              <p:nvPr/>
            </p:nvSpPr>
            <p:spPr bwMode="auto">
              <a:xfrm>
                <a:off x="5710577" y="2145209"/>
                <a:ext cx="1344338" cy="1035938"/>
              </a:xfrm>
              <a:prstGeom prst="rect">
                <a:avLst/>
              </a:prstGeom>
              <a:solidFill>
                <a:srgbClr val="3333FF"/>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35" name="Rectangle 34"/>
              <p:cNvSpPr>
                <a:spLocks noChangeArrowheads="1"/>
              </p:cNvSpPr>
              <p:nvPr/>
            </p:nvSpPr>
            <p:spPr bwMode="auto">
              <a:xfrm>
                <a:off x="5970389" y="2478512"/>
                <a:ext cx="917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fontAlgn="base">
                  <a:lnSpc>
                    <a:spcPct val="90000"/>
                  </a:lnSpc>
                  <a:spcBef>
                    <a:spcPct val="0"/>
                  </a:spcBef>
                  <a:spcAft>
                    <a:spcPct val="35000"/>
                  </a:spcAft>
                </a:pPr>
                <a:r>
                  <a:rPr lang="en-US" sz="2000" dirty="0">
                    <a:solidFill>
                      <a:srgbClr val="FFFFFF"/>
                    </a:solidFill>
                    <a:latin typeface="GE Inspira Pitch" pitchFamily="34" charset="0"/>
                  </a:rPr>
                  <a:t>OMS</a:t>
                </a:r>
                <a:endParaRPr lang="en-US" dirty="0">
                  <a:solidFill>
                    <a:srgbClr val="FFFFFF"/>
                  </a:solidFill>
                  <a:latin typeface="GE Inspira Pitch" pitchFamily="34" charset="0"/>
                </a:endParaRPr>
              </a:p>
            </p:txBody>
          </p:sp>
        </p:grpSp>
        <p:grpSp>
          <p:nvGrpSpPr>
            <p:cNvPr id="39" name="Group 38"/>
            <p:cNvGrpSpPr/>
            <p:nvPr/>
          </p:nvGrpSpPr>
          <p:grpSpPr>
            <a:xfrm>
              <a:off x="7207315" y="2132856"/>
              <a:ext cx="1344338" cy="1035938"/>
              <a:chOff x="5710577" y="2145209"/>
              <a:chExt cx="1344338" cy="1035938"/>
            </a:xfrm>
          </p:grpSpPr>
          <p:sp>
            <p:nvSpPr>
              <p:cNvPr id="40" name="Rectangle 39"/>
              <p:cNvSpPr/>
              <p:nvPr/>
            </p:nvSpPr>
            <p:spPr bwMode="auto">
              <a:xfrm>
                <a:off x="5710577" y="2145209"/>
                <a:ext cx="1344338" cy="1035938"/>
              </a:xfrm>
              <a:prstGeom prst="rect">
                <a:avLst/>
              </a:prstGeom>
              <a:solidFill>
                <a:srgbClr val="3333FF"/>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41" name="Rectangle 40"/>
              <p:cNvSpPr>
                <a:spLocks noChangeArrowheads="1"/>
              </p:cNvSpPr>
              <p:nvPr/>
            </p:nvSpPr>
            <p:spPr bwMode="auto">
              <a:xfrm>
                <a:off x="5970389" y="2478512"/>
                <a:ext cx="917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fontAlgn="base">
                  <a:lnSpc>
                    <a:spcPct val="90000"/>
                  </a:lnSpc>
                  <a:spcBef>
                    <a:spcPct val="0"/>
                  </a:spcBef>
                  <a:spcAft>
                    <a:spcPct val="35000"/>
                  </a:spcAft>
                </a:pPr>
                <a:r>
                  <a:rPr lang="en-US" sz="2000" dirty="0">
                    <a:solidFill>
                      <a:srgbClr val="FFFFFF"/>
                    </a:solidFill>
                    <a:latin typeface="GE Inspira Pitch" pitchFamily="34" charset="0"/>
                  </a:rPr>
                  <a:t>WFMS</a:t>
                </a:r>
                <a:endParaRPr lang="en-US" dirty="0">
                  <a:solidFill>
                    <a:srgbClr val="FFFFFF"/>
                  </a:solidFill>
                  <a:latin typeface="GE Inspira Pitch" pitchFamily="34" charset="0"/>
                </a:endParaRPr>
              </a:p>
            </p:txBody>
          </p:sp>
        </p:grpSp>
      </p:grpSp>
      <p:sp>
        <p:nvSpPr>
          <p:cNvPr id="53" name="Rectangle 17"/>
          <p:cNvSpPr>
            <a:spLocks noChangeArrowheads="1"/>
          </p:cNvSpPr>
          <p:nvPr/>
        </p:nvSpPr>
        <p:spPr bwMode="auto">
          <a:xfrm>
            <a:off x="1475893" y="1700808"/>
            <a:ext cx="3518912"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955800" fontAlgn="base">
              <a:lnSpc>
                <a:spcPct val="90000"/>
              </a:lnSpc>
              <a:spcBef>
                <a:spcPct val="0"/>
              </a:spcBef>
              <a:spcAft>
                <a:spcPct val="35000"/>
              </a:spcAft>
            </a:pPr>
            <a:r>
              <a:rPr lang="en-US" i="1" dirty="0">
                <a:solidFill>
                  <a:srgbClr val="FFFFFF"/>
                </a:solidFill>
                <a:latin typeface="GE Inspira Pitch" pitchFamily="34" charset="0"/>
              </a:rPr>
              <a:t>Distribution Management System</a:t>
            </a:r>
          </a:p>
        </p:txBody>
      </p:sp>
      <p:grpSp>
        <p:nvGrpSpPr>
          <p:cNvPr id="63" name="Group 62"/>
          <p:cNvGrpSpPr/>
          <p:nvPr/>
        </p:nvGrpSpPr>
        <p:grpSpPr>
          <a:xfrm>
            <a:off x="3568752" y="4862466"/>
            <a:ext cx="2011360" cy="654766"/>
            <a:chOff x="3496742" y="3849065"/>
            <a:chExt cx="2005604" cy="978565"/>
          </a:xfrm>
        </p:grpSpPr>
        <p:grpSp>
          <p:nvGrpSpPr>
            <p:cNvPr id="62" name="Group 61"/>
            <p:cNvGrpSpPr/>
            <p:nvPr/>
          </p:nvGrpSpPr>
          <p:grpSpPr>
            <a:xfrm>
              <a:off x="3496742" y="3849065"/>
              <a:ext cx="2005604" cy="978565"/>
              <a:chOff x="3496742" y="3429000"/>
              <a:chExt cx="2005604" cy="1398631"/>
            </a:xfrm>
          </p:grpSpPr>
          <p:sp>
            <p:nvSpPr>
              <p:cNvPr id="52" name="Rectangle 51"/>
              <p:cNvSpPr/>
              <p:nvPr/>
            </p:nvSpPr>
            <p:spPr>
              <a:xfrm>
                <a:off x="3496742" y="3429000"/>
                <a:ext cx="2005604" cy="1398631"/>
              </a:xfrm>
              <a:prstGeom prst="rect">
                <a:avLst/>
              </a:prstGeom>
              <a:solidFill>
                <a:srgbClr val="CC3399"/>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9060" tIns="99060" rIns="99060" bIns="99060" spcCol="1270" anchor="ctr"/>
              <a:lstStyle/>
              <a:p>
                <a:pPr algn="ctr" defTabSz="1155700" fontAlgn="base">
                  <a:lnSpc>
                    <a:spcPct val="90000"/>
                  </a:lnSpc>
                  <a:spcBef>
                    <a:spcPct val="0"/>
                  </a:spcBef>
                  <a:spcAft>
                    <a:spcPct val="35000"/>
                  </a:spcAft>
                  <a:defRPr/>
                </a:pPr>
                <a:endParaRPr lang="en-US" sz="2000" dirty="0">
                  <a:solidFill>
                    <a:srgbClr val="FFFFFF"/>
                  </a:solidFill>
                  <a:latin typeface="GE Inspira Pitch" pitchFamily="34" charset="0"/>
                </a:endParaRPr>
              </a:p>
            </p:txBody>
          </p:sp>
          <p:sp>
            <p:nvSpPr>
              <p:cNvPr id="59" name="Rectangle 17"/>
              <p:cNvSpPr>
                <a:spLocks noChangeArrowheads="1"/>
              </p:cNvSpPr>
              <p:nvPr/>
            </p:nvSpPr>
            <p:spPr bwMode="auto">
              <a:xfrm>
                <a:off x="3959484" y="3475108"/>
                <a:ext cx="108012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955800" fontAlgn="base">
                  <a:lnSpc>
                    <a:spcPct val="90000"/>
                  </a:lnSpc>
                  <a:spcBef>
                    <a:spcPct val="0"/>
                  </a:spcBef>
                  <a:spcAft>
                    <a:spcPct val="35000"/>
                  </a:spcAft>
                </a:pPr>
                <a:r>
                  <a:rPr lang="en-US" sz="1600" dirty="0">
                    <a:solidFill>
                      <a:srgbClr val="FFFFFF"/>
                    </a:solidFill>
                    <a:latin typeface="GE Inspira Pitch" pitchFamily="34" charset="0"/>
                  </a:rPr>
                  <a:t>SCADA</a:t>
                </a:r>
              </a:p>
            </p:txBody>
          </p:sp>
        </p:grpSp>
        <p:grpSp>
          <p:nvGrpSpPr>
            <p:cNvPr id="61" name="Group 60"/>
            <p:cNvGrpSpPr/>
            <p:nvPr/>
          </p:nvGrpSpPr>
          <p:grpSpPr>
            <a:xfrm>
              <a:off x="3790173" y="4385486"/>
              <a:ext cx="1476092" cy="389528"/>
              <a:chOff x="3732823" y="4437595"/>
              <a:chExt cx="1533442" cy="627308"/>
            </a:xfrm>
          </p:grpSpPr>
          <p:sp>
            <p:nvSpPr>
              <p:cNvPr id="50" name="Rectangle 49"/>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51" name="Rectangle 34"/>
              <p:cNvSpPr>
                <a:spLocks noChangeArrowheads="1"/>
              </p:cNvSpPr>
              <p:nvPr/>
            </p:nvSpPr>
            <p:spPr bwMode="auto">
              <a:xfrm>
                <a:off x="3790173" y="4621983"/>
                <a:ext cx="1418742"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fontAlgn="base">
                  <a:lnSpc>
                    <a:spcPct val="90000"/>
                  </a:lnSpc>
                  <a:spcBef>
                    <a:spcPct val="0"/>
                  </a:spcBef>
                  <a:spcAft>
                    <a:spcPct val="35000"/>
                  </a:spcAft>
                </a:pPr>
                <a:r>
                  <a:rPr lang="en-US" sz="1200" dirty="0">
                    <a:solidFill>
                      <a:srgbClr val="FFFFFF"/>
                    </a:solidFill>
                    <a:latin typeface="GE Inspira Pitch" pitchFamily="34" charset="0"/>
                  </a:rPr>
                  <a:t>LOAD SHEDDING</a:t>
                </a:r>
                <a:endParaRPr lang="en-US" sz="1100" dirty="0">
                  <a:solidFill>
                    <a:srgbClr val="FFFFFF"/>
                  </a:solidFill>
                  <a:latin typeface="GE Inspira Pitch" pitchFamily="34" charset="0"/>
                </a:endParaRPr>
              </a:p>
            </p:txBody>
          </p:sp>
        </p:grpSp>
      </p:grpSp>
      <p:grpSp>
        <p:nvGrpSpPr>
          <p:cNvPr id="64" name="Group 63"/>
          <p:cNvGrpSpPr/>
          <p:nvPr/>
        </p:nvGrpSpPr>
        <p:grpSpPr>
          <a:xfrm>
            <a:off x="2110280" y="4527528"/>
            <a:ext cx="1165575" cy="341632"/>
            <a:chOff x="5547362" y="3474413"/>
            <a:chExt cx="3201101" cy="506910"/>
          </a:xfrm>
        </p:grpSpPr>
        <p:sp>
          <p:nvSpPr>
            <p:cNvPr id="65" name="Rectangle 64"/>
            <p:cNvSpPr/>
            <p:nvPr/>
          </p:nvSpPr>
          <p:spPr bwMode="auto">
            <a:xfrm>
              <a:off x="5547362" y="3498894"/>
              <a:ext cx="3201101" cy="457946"/>
            </a:xfrm>
            <a:prstGeom prst="rect">
              <a:avLst/>
            </a:prstGeom>
            <a:solidFill>
              <a:srgbClr val="FF99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66" name="Rectangle 34"/>
            <p:cNvSpPr>
              <a:spLocks noChangeArrowheads="1"/>
            </p:cNvSpPr>
            <p:nvPr/>
          </p:nvSpPr>
          <p:spPr bwMode="auto">
            <a:xfrm>
              <a:off x="6125993" y="3474413"/>
              <a:ext cx="2043842" cy="50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fontAlgn="base">
                <a:lnSpc>
                  <a:spcPct val="90000"/>
                </a:lnSpc>
                <a:spcBef>
                  <a:spcPct val="0"/>
                </a:spcBef>
                <a:spcAft>
                  <a:spcPct val="35000"/>
                </a:spcAft>
              </a:pPr>
              <a:r>
                <a:rPr lang="en-US" sz="900" dirty="0" err="1">
                  <a:solidFill>
                    <a:srgbClr val="FFFFFF"/>
                  </a:solidFill>
                  <a:latin typeface="GE Inspira Pitch" pitchFamily="34" charset="0"/>
                </a:rPr>
                <a:t>Protección</a:t>
              </a:r>
              <a:endParaRPr lang="en-US" dirty="0">
                <a:solidFill>
                  <a:srgbClr val="FFFFFF"/>
                </a:solidFill>
                <a:latin typeface="GE Inspira Pitch" pitchFamily="34" charset="0"/>
              </a:endParaRPr>
            </a:p>
          </p:txBody>
        </p:sp>
      </p:grpSp>
      <p:grpSp>
        <p:nvGrpSpPr>
          <p:cNvPr id="67" name="Group 66"/>
          <p:cNvGrpSpPr/>
          <p:nvPr/>
        </p:nvGrpSpPr>
        <p:grpSpPr>
          <a:xfrm>
            <a:off x="2110281" y="5208599"/>
            <a:ext cx="1165575" cy="308633"/>
            <a:chOff x="5547362" y="3498894"/>
            <a:chExt cx="3201101" cy="457946"/>
          </a:xfrm>
        </p:grpSpPr>
        <p:sp>
          <p:nvSpPr>
            <p:cNvPr id="68" name="Rectangle 67"/>
            <p:cNvSpPr/>
            <p:nvPr/>
          </p:nvSpPr>
          <p:spPr bwMode="auto">
            <a:xfrm>
              <a:off x="5547362" y="3498894"/>
              <a:ext cx="3201101" cy="457946"/>
            </a:xfrm>
            <a:prstGeom prst="rect">
              <a:avLst/>
            </a:prstGeom>
            <a:solidFill>
              <a:srgbClr val="FF99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69" name="Rectangle 34"/>
            <p:cNvSpPr>
              <a:spLocks noChangeArrowheads="1"/>
            </p:cNvSpPr>
            <p:nvPr/>
          </p:nvSpPr>
          <p:spPr bwMode="auto">
            <a:xfrm>
              <a:off x="6125992" y="3566890"/>
              <a:ext cx="2043841" cy="32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fontAlgn="base">
                <a:lnSpc>
                  <a:spcPct val="90000"/>
                </a:lnSpc>
                <a:spcBef>
                  <a:spcPct val="0"/>
                </a:spcBef>
                <a:spcAft>
                  <a:spcPct val="35000"/>
                </a:spcAft>
              </a:pPr>
              <a:r>
                <a:rPr lang="en-US" sz="900" dirty="0">
                  <a:solidFill>
                    <a:srgbClr val="FFFFFF"/>
                  </a:solidFill>
                  <a:latin typeface="GE Inspira Pitch" pitchFamily="34" charset="0"/>
                </a:rPr>
                <a:t>M&amp;D</a:t>
              </a:r>
              <a:endParaRPr lang="en-US" dirty="0">
                <a:solidFill>
                  <a:srgbClr val="FFFFFF"/>
                </a:solidFill>
                <a:latin typeface="GE Inspira Pitch" pitchFamily="34" charset="0"/>
              </a:endParaRPr>
            </a:p>
          </p:txBody>
        </p:sp>
      </p:grpSp>
      <p:grpSp>
        <p:nvGrpSpPr>
          <p:cNvPr id="72" name="Group 71"/>
          <p:cNvGrpSpPr/>
          <p:nvPr/>
        </p:nvGrpSpPr>
        <p:grpSpPr>
          <a:xfrm>
            <a:off x="595783" y="4214394"/>
            <a:ext cx="1455937" cy="1296144"/>
            <a:chOff x="594392" y="4214394"/>
            <a:chExt cx="1455937" cy="1296144"/>
          </a:xfrm>
        </p:grpSpPr>
        <p:sp>
          <p:nvSpPr>
            <p:cNvPr id="70" name="Rectangle 69"/>
            <p:cNvSpPr/>
            <p:nvPr/>
          </p:nvSpPr>
          <p:spPr>
            <a:xfrm>
              <a:off x="594392" y="4214394"/>
              <a:ext cx="1455937" cy="1296144"/>
            </a:xfrm>
            <a:prstGeom prst="rect">
              <a:avLst/>
            </a:prstGeom>
            <a:solidFill>
              <a:srgbClr val="CC3399"/>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9060" tIns="99060" rIns="99060" bIns="99060" spcCol="1270" anchor="ctr"/>
            <a:lstStyle/>
            <a:p>
              <a:pPr algn="ctr" defTabSz="1155700" fontAlgn="base">
                <a:lnSpc>
                  <a:spcPct val="90000"/>
                </a:lnSpc>
                <a:spcBef>
                  <a:spcPct val="0"/>
                </a:spcBef>
                <a:spcAft>
                  <a:spcPct val="35000"/>
                </a:spcAft>
                <a:defRPr/>
              </a:pPr>
              <a:endParaRPr lang="en-US" sz="2000" dirty="0">
                <a:solidFill>
                  <a:srgbClr val="FFFFFF"/>
                </a:solidFill>
                <a:latin typeface="GE Inspira Pitch" pitchFamily="34" charset="0"/>
              </a:endParaRPr>
            </a:p>
          </p:txBody>
        </p:sp>
        <p:sp>
          <p:nvSpPr>
            <p:cNvPr id="71" name="Rectangle 17"/>
            <p:cNvSpPr>
              <a:spLocks noChangeArrowheads="1"/>
            </p:cNvSpPr>
            <p:nvPr/>
          </p:nvSpPr>
          <p:spPr bwMode="auto">
            <a:xfrm>
              <a:off x="776878" y="4262590"/>
              <a:ext cx="1090964"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955800" fontAlgn="base">
                <a:lnSpc>
                  <a:spcPct val="90000"/>
                </a:lnSpc>
                <a:spcBef>
                  <a:spcPct val="0"/>
                </a:spcBef>
                <a:spcAft>
                  <a:spcPct val="35000"/>
                </a:spcAft>
              </a:pPr>
              <a:r>
                <a:rPr lang="en-US" sz="1100" dirty="0" err="1">
                  <a:solidFill>
                    <a:srgbClr val="FFFFFF"/>
                  </a:solidFill>
                  <a:latin typeface="GE Inspira Pitch" pitchFamily="34" charset="0"/>
                </a:rPr>
                <a:t>Algoritmos</a:t>
              </a:r>
              <a:r>
                <a:rPr lang="en-US" sz="1100" dirty="0">
                  <a:solidFill>
                    <a:srgbClr val="FFFFFF"/>
                  </a:solidFill>
                  <a:latin typeface="GE Inspira Pitch" pitchFamily="34" charset="0"/>
                </a:rPr>
                <a:t> </a:t>
              </a:r>
              <a:r>
                <a:rPr lang="en-US" sz="1100" dirty="0" err="1">
                  <a:solidFill>
                    <a:srgbClr val="FFFFFF"/>
                  </a:solidFill>
                  <a:latin typeface="GE Inspira Pitch" pitchFamily="34" charset="0"/>
                </a:rPr>
                <a:t>Avanzados</a:t>
              </a:r>
              <a:endParaRPr lang="en-US" sz="1100" dirty="0">
                <a:solidFill>
                  <a:srgbClr val="FFFFFF"/>
                </a:solidFill>
                <a:latin typeface="GE Inspira Pitch" pitchFamily="34" charset="0"/>
              </a:endParaRPr>
            </a:p>
          </p:txBody>
        </p:sp>
      </p:grpSp>
      <p:grpSp>
        <p:nvGrpSpPr>
          <p:cNvPr id="73" name="Group 72"/>
          <p:cNvGrpSpPr/>
          <p:nvPr/>
        </p:nvGrpSpPr>
        <p:grpSpPr>
          <a:xfrm>
            <a:off x="791641" y="4659622"/>
            <a:ext cx="1119868" cy="308633"/>
            <a:chOff x="5547362" y="3498894"/>
            <a:chExt cx="3201101" cy="457946"/>
          </a:xfrm>
        </p:grpSpPr>
        <p:sp>
          <p:nvSpPr>
            <p:cNvPr id="74" name="Rectangle 73"/>
            <p:cNvSpPr/>
            <p:nvPr/>
          </p:nvSpPr>
          <p:spPr bwMode="auto">
            <a:xfrm>
              <a:off x="5547362" y="3498894"/>
              <a:ext cx="3201101" cy="457946"/>
            </a:xfrm>
            <a:prstGeom prst="rect">
              <a:avLst/>
            </a:prstGeom>
            <a:solidFill>
              <a:srgbClr val="FF99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75" name="Rectangle 34"/>
            <p:cNvSpPr>
              <a:spLocks noChangeArrowheads="1"/>
            </p:cNvSpPr>
            <p:nvPr/>
          </p:nvSpPr>
          <p:spPr bwMode="auto">
            <a:xfrm>
              <a:off x="6125993" y="3566890"/>
              <a:ext cx="2043842" cy="32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fontAlgn="base">
                <a:lnSpc>
                  <a:spcPct val="90000"/>
                </a:lnSpc>
                <a:spcBef>
                  <a:spcPct val="0"/>
                </a:spcBef>
                <a:spcAft>
                  <a:spcPct val="35000"/>
                </a:spcAft>
              </a:pPr>
              <a:r>
                <a:rPr lang="en-US" sz="900" dirty="0">
                  <a:solidFill>
                    <a:srgbClr val="FFFFFF"/>
                  </a:solidFill>
                  <a:latin typeface="GE Inspira Pitch" pitchFamily="34" charset="0"/>
                </a:rPr>
                <a:t>FDIR</a:t>
              </a:r>
              <a:endParaRPr lang="en-US" dirty="0">
                <a:solidFill>
                  <a:srgbClr val="FFFFFF"/>
                </a:solidFill>
                <a:latin typeface="GE Inspira Pitch" pitchFamily="34" charset="0"/>
              </a:endParaRPr>
            </a:p>
          </p:txBody>
        </p:sp>
      </p:grpSp>
      <p:grpSp>
        <p:nvGrpSpPr>
          <p:cNvPr id="76" name="Group 75"/>
          <p:cNvGrpSpPr/>
          <p:nvPr/>
        </p:nvGrpSpPr>
        <p:grpSpPr>
          <a:xfrm>
            <a:off x="785717" y="5082067"/>
            <a:ext cx="1119868" cy="308633"/>
            <a:chOff x="5547362" y="3498894"/>
            <a:chExt cx="3201101" cy="457946"/>
          </a:xfrm>
        </p:grpSpPr>
        <p:sp>
          <p:nvSpPr>
            <p:cNvPr id="77" name="Rectangle 76"/>
            <p:cNvSpPr/>
            <p:nvPr/>
          </p:nvSpPr>
          <p:spPr bwMode="auto">
            <a:xfrm>
              <a:off x="5547362" y="3498894"/>
              <a:ext cx="3201101" cy="457946"/>
            </a:xfrm>
            <a:prstGeom prst="rect">
              <a:avLst/>
            </a:prstGeom>
            <a:solidFill>
              <a:srgbClr val="FF99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78" name="Rectangle 34"/>
            <p:cNvSpPr>
              <a:spLocks noChangeArrowheads="1"/>
            </p:cNvSpPr>
            <p:nvPr/>
          </p:nvSpPr>
          <p:spPr bwMode="auto">
            <a:xfrm>
              <a:off x="6125993" y="3566890"/>
              <a:ext cx="2043842" cy="32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fontAlgn="base">
                <a:lnSpc>
                  <a:spcPct val="90000"/>
                </a:lnSpc>
                <a:spcBef>
                  <a:spcPct val="0"/>
                </a:spcBef>
                <a:spcAft>
                  <a:spcPct val="35000"/>
                </a:spcAft>
              </a:pPr>
              <a:r>
                <a:rPr lang="en-US" sz="900" dirty="0">
                  <a:solidFill>
                    <a:srgbClr val="FFFFFF"/>
                  </a:solidFill>
                  <a:latin typeface="GE Inspira Pitch" pitchFamily="34" charset="0"/>
                </a:rPr>
                <a:t>CVVC</a:t>
              </a:r>
              <a:endParaRPr lang="en-US" dirty="0">
                <a:solidFill>
                  <a:srgbClr val="FFFFFF"/>
                </a:solidFill>
                <a:latin typeface="GE Inspira Pitch" pitchFamily="34" charset="0"/>
              </a:endParaRPr>
            </a:p>
          </p:txBody>
        </p:sp>
      </p:grpSp>
      <p:grpSp>
        <p:nvGrpSpPr>
          <p:cNvPr id="80" name="Group 79"/>
          <p:cNvGrpSpPr/>
          <p:nvPr/>
        </p:nvGrpSpPr>
        <p:grpSpPr>
          <a:xfrm>
            <a:off x="3568752" y="3356992"/>
            <a:ext cx="2011360" cy="1455051"/>
            <a:chOff x="3496742" y="3429000"/>
            <a:chExt cx="2005604" cy="1398631"/>
          </a:xfrm>
        </p:grpSpPr>
        <p:sp>
          <p:nvSpPr>
            <p:cNvPr id="84" name="Rectangle 83"/>
            <p:cNvSpPr/>
            <p:nvPr/>
          </p:nvSpPr>
          <p:spPr>
            <a:xfrm>
              <a:off x="3496742" y="3429000"/>
              <a:ext cx="2005604" cy="1398631"/>
            </a:xfrm>
            <a:prstGeom prst="rect">
              <a:avLst/>
            </a:prstGeom>
            <a:solidFill>
              <a:srgbClr val="CC3399"/>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9060" tIns="99060" rIns="99060" bIns="99060" spcCol="1270" anchor="ctr"/>
            <a:lstStyle/>
            <a:p>
              <a:pPr algn="ctr" defTabSz="1155700" fontAlgn="base">
                <a:lnSpc>
                  <a:spcPct val="90000"/>
                </a:lnSpc>
                <a:spcBef>
                  <a:spcPct val="0"/>
                </a:spcBef>
                <a:spcAft>
                  <a:spcPct val="35000"/>
                </a:spcAft>
                <a:defRPr/>
              </a:pPr>
              <a:endParaRPr lang="en-US" sz="2000" dirty="0">
                <a:solidFill>
                  <a:srgbClr val="FFFFFF"/>
                </a:solidFill>
                <a:latin typeface="GE Inspira Pitch" pitchFamily="34" charset="0"/>
              </a:endParaRPr>
            </a:p>
          </p:txBody>
        </p:sp>
        <p:sp>
          <p:nvSpPr>
            <p:cNvPr id="85" name="Rectangle 17"/>
            <p:cNvSpPr>
              <a:spLocks noChangeArrowheads="1"/>
            </p:cNvSpPr>
            <p:nvPr/>
          </p:nvSpPr>
          <p:spPr bwMode="auto">
            <a:xfrm>
              <a:off x="3639947" y="3475108"/>
              <a:ext cx="1737270" cy="340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955800" fontAlgn="base">
                <a:lnSpc>
                  <a:spcPct val="90000"/>
                </a:lnSpc>
                <a:spcBef>
                  <a:spcPct val="0"/>
                </a:spcBef>
                <a:spcAft>
                  <a:spcPct val="35000"/>
                </a:spcAft>
              </a:pPr>
              <a:r>
                <a:rPr lang="en-US" sz="1600" dirty="0" err="1">
                  <a:solidFill>
                    <a:srgbClr val="FFFFFF"/>
                  </a:solidFill>
                  <a:latin typeface="GE Inspira Pitch" pitchFamily="34" charset="0"/>
                </a:rPr>
                <a:t>Modelo</a:t>
              </a:r>
              <a:r>
                <a:rPr lang="en-US" sz="1600" dirty="0">
                  <a:solidFill>
                    <a:srgbClr val="FFFFFF"/>
                  </a:solidFill>
                  <a:latin typeface="GE Inspira Pitch" pitchFamily="34" charset="0"/>
                </a:rPr>
                <a:t> de Red</a:t>
              </a:r>
            </a:p>
          </p:txBody>
        </p:sp>
      </p:grpSp>
      <p:grpSp>
        <p:nvGrpSpPr>
          <p:cNvPr id="81" name="Group 80"/>
          <p:cNvGrpSpPr/>
          <p:nvPr/>
        </p:nvGrpSpPr>
        <p:grpSpPr>
          <a:xfrm>
            <a:off x="2346358" y="2199773"/>
            <a:ext cx="1480328" cy="631587"/>
            <a:chOff x="3732823" y="4314334"/>
            <a:chExt cx="1533442" cy="873830"/>
          </a:xfrm>
        </p:grpSpPr>
        <p:sp>
          <p:nvSpPr>
            <p:cNvPr id="82" name="Rectangle 81"/>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83" name="Rectangle 34"/>
            <p:cNvSpPr>
              <a:spLocks noChangeArrowheads="1"/>
            </p:cNvSpPr>
            <p:nvPr/>
          </p:nvSpPr>
          <p:spPr bwMode="auto">
            <a:xfrm>
              <a:off x="3790173" y="4314334"/>
              <a:ext cx="1418742" cy="873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fontAlgn="base">
                <a:lnSpc>
                  <a:spcPct val="90000"/>
                </a:lnSpc>
                <a:spcBef>
                  <a:spcPct val="0"/>
                </a:spcBef>
                <a:spcAft>
                  <a:spcPct val="35000"/>
                </a:spcAft>
              </a:pPr>
              <a:r>
                <a:rPr lang="en-US" sz="1200" dirty="0">
                  <a:solidFill>
                    <a:srgbClr val="FFFFFF"/>
                  </a:solidFill>
                  <a:latin typeface="GE Inspira Pitch" pitchFamily="34" charset="0"/>
                </a:rPr>
                <a:t>SWITCHING MANAGEMENT</a:t>
              </a:r>
              <a:endParaRPr lang="en-US" sz="1100" dirty="0">
                <a:solidFill>
                  <a:srgbClr val="FFFFFF"/>
                </a:solidFill>
                <a:latin typeface="GE Inspira Pitch" pitchFamily="34" charset="0"/>
              </a:endParaRPr>
            </a:p>
          </p:txBody>
        </p:sp>
      </p:grpSp>
      <p:grpSp>
        <p:nvGrpSpPr>
          <p:cNvPr id="86" name="Group 85"/>
          <p:cNvGrpSpPr/>
          <p:nvPr/>
        </p:nvGrpSpPr>
        <p:grpSpPr>
          <a:xfrm>
            <a:off x="3616672" y="3789040"/>
            <a:ext cx="1809947" cy="453406"/>
            <a:chOff x="3732823" y="4437595"/>
            <a:chExt cx="1533442" cy="627308"/>
          </a:xfrm>
        </p:grpSpPr>
        <p:sp>
          <p:nvSpPr>
            <p:cNvPr id="87" name="Rectangle 86"/>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88" name="Rectangle 34"/>
            <p:cNvSpPr>
              <a:spLocks noChangeArrowheads="1"/>
            </p:cNvSpPr>
            <p:nvPr/>
          </p:nvSpPr>
          <p:spPr bwMode="auto">
            <a:xfrm>
              <a:off x="3790173" y="4457431"/>
              <a:ext cx="1418742" cy="58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fontAlgn="base">
                <a:lnSpc>
                  <a:spcPct val="90000"/>
                </a:lnSpc>
                <a:spcBef>
                  <a:spcPct val="0"/>
                </a:spcBef>
                <a:spcAft>
                  <a:spcPct val="35000"/>
                </a:spcAft>
              </a:pPr>
              <a:r>
                <a:rPr lang="en-US" sz="1200" dirty="0" err="1">
                  <a:solidFill>
                    <a:srgbClr val="FFFFFF"/>
                  </a:solidFill>
                  <a:latin typeface="GE Inspira Pitch" pitchFamily="34" charset="0"/>
                </a:rPr>
                <a:t>Modelado</a:t>
              </a:r>
              <a:r>
                <a:rPr lang="en-US" sz="1200" dirty="0">
                  <a:solidFill>
                    <a:srgbClr val="FFFFFF"/>
                  </a:solidFill>
                  <a:latin typeface="GE Inspira Pitch" pitchFamily="34" charset="0"/>
                </a:rPr>
                <a:t> de </a:t>
              </a:r>
              <a:r>
                <a:rPr lang="en-US" sz="1200" dirty="0" err="1">
                  <a:solidFill>
                    <a:srgbClr val="FFFFFF"/>
                  </a:solidFill>
                  <a:latin typeface="GE Inspira Pitch" pitchFamily="34" charset="0"/>
                </a:rPr>
                <a:t>Dispositivos</a:t>
              </a:r>
              <a:endParaRPr lang="en-US" sz="1100" dirty="0">
                <a:solidFill>
                  <a:srgbClr val="FFFFFF"/>
                </a:solidFill>
                <a:latin typeface="GE Inspira Pitch" pitchFamily="34" charset="0"/>
              </a:endParaRPr>
            </a:p>
          </p:txBody>
        </p:sp>
      </p:grpSp>
      <p:grpSp>
        <p:nvGrpSpPr>
          <p:cNvPr id="89" name="Group 88"/>
          <p:cNvGrpSpPr/>
          <p:nvPr/>
        </p:nvGrpSpPr>
        <p:grpSpPr>
          <a:xfrm>
            <a:off x="755576" y="2759570"/>
            <a:ext cx="617931" cy="453406"/>
            <a:chOff x="3732823" y="4437595"/>
            <a:chExt cx="1533442" cy="627308"/>
          </a:xfrm>
        </p:grpSpPr>
        <p:sp>
          <p:nvSpPr>
            <p:cNvPr id="90" name="Rectangle 89"/>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91" name="Rectangle 34"/>
            <p:cNvSpPr>
              <a:spLocks noChangeArrowheads="1"/>
            </p:cNvSpPr>
            <p:nvPr/>
          </p:nvSpPr>
          <p:spPr bwMode="auto">
            <a:xfrm>
              <a:off x="3790173" y="4572403"/>
              <a:ext cx="1418742" cy="35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fontAlgn="base">
                <a:lnSpc>
                  <a:spcPct val="90000"/>
                </a:lnSpc>
                <a:spcBef>
                  <a:spcPct val="0"/>
                </a:spcBef>
                <a:spcAft>
                  <a:spcPct val="35000"/>
                </a:spcAft>
              </a:pPr>
              <a:r>
                <a:rPr lang="en-US" sz="1200" dirty="0">
                  <a:solidFill>
                    <a:srgbClr val="FFFFFF"/>
                  </a:solidFill>
                  <a:latin typeface="GE Inspira Pitch" pitchFamily="34" charset="0"/>
                </a:rPr>
                <a:t>FDIR</a:t>
              </a:r>
              <a:endParaRPr lang="en-US" sz="1100" dirty="0">
                <a:solidFill>
                  <a:srgbClr val="FFFFFF"/>
                </a:solidFill>
                <a:latin typeface="GE Inspira Pitch" pitchFamily="34" charset="0"/>
              </a:endParaRPr>
            </a:p>
          </p:txBody>
        </p:sp>
      </p:grpSp>
      <p:grpSp>
        <p:nvGrpSpPr>
          <p:cNvPr id="93" name="Group 92"/>
          <p:cNvGrpSpPr/>
          <p:nvPr/>
        </p:nvGrpSpPr>
        <p:grpSpPr>
          <a:xfrm>
            <a:off x="1712185" y="2759570"/>
            <a:ext cx="617931" cy="453406"/>
            <a:chOff x="3732823" y="4437595"/>
            <a:chExt cx="1533442" cy="627308"/>
          </a:xfrm>
        </p:grpSpPr>
        <p:sp>
          <p:nvSpPr>
            <p:cNvPr id="94" name="Rectangle 93"/>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95" name="Rectangle 34"/>
            <p:cNvSpPr>
              <a:spLocks noChangeArrowheads="1"/>
            </p:cNvSpPr>
            <p:nvPr/>
          </p:nvSpPr>
          <p:spPr bwMode="auto">
            <a:xfrm>
              <a:off x="3790173" y="4572403"/>
              <a:ext cx="1418742" cy="35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fontAlgn="base">
                <a:lnSpc>
                  <a:spcPct val="90000"/>
                </a:lnSpc>
                <a:spcBef>
                  <a:spcPct val="0"/>
                </a:spcBef>
                <a:spcAft>
                  <a:spcPct val="35000"/>
                </a:spcAft>
              </a:pPr>
              <a:r>
                <a:rPr lang="en-US" sz="1200" dirty="0">
                  <a:solidFill>
                    <a:srgbClr val="FFFFFF"/>
                  </a:solidFill>
                  <a:latin typeface="GE Inspira Pitch" pitchFamily="34" charset="0"/>
                </a:rPr>
                <a:t>IVVC</a:t>
              </a:r>
              <a:endParaRPr lang="en-US" sz="1100" dirty="0">
                <a:solidFill>
                  <a:srgbClr val="FFFFFF"/>
                </a:solidFill>
                <a:latin typeface="GE Inspira Pitch" pitchFamily="34" charset="0"/>
              </a:endParaRPr>
            </a:p>
          </p:txBody>
        </p:sp>
      </p:grpSp>
      <p:grpSp>
        <p:nvGrpSpPr>
          <p:cNvPr id="96" name="Group 95"/>
          <p:cNvGrpSpPr/>
          <p:nvPr/>
        </p:nvGrpSpPr>
        <p:grpSpPr>
          <a:xfrm>
            <a:off x="2668794" y="2759570"/>
            <a:ext cx="782077" cy="453406"/>
            <a:chOff x="3732823" y="4437595"/>
            <a:chExt cx="1533442" cy="627308"/>
          </a:xfrm>
        </p:grpSpPr>
        <p:sp>
          <p:nvSpPr>
            <p:cNvPr id="97" name="Rectangle 96"/>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98" name="Rectangle 34"/>
            <p:cNvSpPr>
              <a:spLocks noChangeArrowheads="1"/>
            </p:cNvSpPr>
            <p:nvPr/>
          </p:nvSpPr>
          <p:spPr bwMode="auto">
            <a:xfrm>
              <a:off x="3790172" y="4457431"/>
              <a:ext cx="1418741" cy="58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fontAlgn="base">
                <a:lnSpc>
                  <a:spcPct val="90000"/>
                </a:lnSpc>
                <a:spcBef>
                  <a:spcPct val="0"/>
                </a:spcBef>
                <a:spcAft>
                  <a:spcPct val="35000"/>
                </a:spcAft>
              </a:pPr>
              <a:r>
                <a:rPr lang="en-US" sz="1200" dirty="0">
                  <a:solidFill>
                    <a:srgbClr val="FFFFFF"/>
                  </a:solidFill>
                  <a:latin typeface="GE Inspira Pitch" pitchFamily="34" charset="0"/>
                </a:rPr>
                <a:t>LE&amp;LF</a:t>
              </a:r>
              <a:endParaRPr lang="en-US" sz="1100" dirty="0">
                <a:solidFill>
                  <a:srgbClr val="FFFFFF"/>
                </a:solidFill>
                <a:latin typeface="GE Inspira Pitch" pitchFamily="34" charset="0"/>
              </a:endParaRPr>
            </a:p>
          </p:txBody>
        </p:sp>
      </p:grpSp>
      <p:grpSp>
        <p:nvGrpSpPr>
          <p:cNvPr id="99" name="Group 98"/>
          <p:cNvGrpSpPr/>
          <p:nvPr/>
        </p:nvGrpSpPr>
        <p:grpSpPr>
          <a:xfrm>
            <a:off x="3789549" y="2759570"/>
            <a:ext cx="617931" cy="453406"/>
            <a:chOff x="3732823" y="4437595"/>
            <a:chExt cx="1533442" cy="627308"/>
          </a:xfrm>
        </p:grpSpPr>
        <p:sp>
          <p:nvSpPr>
            <p:cNvPr id="100" name="Rectangle 99"/>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101" name="Rectangle 34"/>
            <p:cNvSpPr>
              <a:spLocks noChangeArrowheads="1"/>
            </p:cNvSpPr>
            <p:nvPr/>
          </p:nvSpPr>
          <p:spPr bwMode="auto">
            <a:xfrm>
              <a:off x="3790173" y="4572403"/>
              <a:ext cx="1418742" cy="35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fontAlgn="base">
                <a:lnSpc>
                  <a:spcPct val="90000"/>
                </a:lnSpc>
                <a:spcBef>
                  <a:spcPct val="0"/>
                </a:spcBef>
                <a:spcAft>
                  <a:spcPct val="35000"/>
                </a:spcAft>
              </a:pPr>
              <a:r>
                <a:rPr lang="en-US" sz="1200" dirty="0">
                  <a:solidFill>
                    <a:srgbClr val="FFFFFF"/>
                  </a:solidFill>
                  <a:latin typeface="GE Inspira Pitch" pitchFamily="34" charset="0"/>
                </a:rPr>
                <a:t>DPA</a:t>
              </a:r>
              <a:endParaRPr lang="en-US" sz="1100" dirty="0">
                <a:solidFill>
                  <a:srgbClr val="FFFFFF"/>
                </a:solidFill>
                <a:latin typeface="GE Inspira Pitch" pitchFamily="34" charset="0"/>
              </a:endParaRPr>
            </a:p>
          </p:txBody>
        </p:sp>
      </p:grpSp>
      <p:grpSp>
        <p:nvGrpSpPr>
          <p:cNvPr id="102" name="Group 101"/>
          <p:cNvGrpSpPr/>
          <p:nvPr/>
        </p:nvGrpSpPr>
        <p:grpSpPr>
          <a:xfrm>
            <a:off x="4746157" y="2759570"/>
            <a:ext cx="617931" cy="453406"/>
            <a:chOff x="3732823" y="4437595"/>
            <a:chExt cx="1533442" cy="627308"/>
          </a:xfrm>
        </p:grpSpPr>
        <p:sp>
          <p:nvSpPr>
            <p:cNvPr id="103" name="Rectangle 102"/>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104" name="Rectangle 34"/>
            <p:cNvSpPr>
              <a:spLocks noChangeArrowheads="1"/>
            </p:cNvSpPr>
            <p:nvPr/>
          </p:nvSpPr>
          <p:spPr bwMode="auto">
            <a:xfrm>
              <a:off x="3790173" y="4572403"/>
              <a:ext cx="1418742" cy="35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fontAlgn="base">
                <a:lnSpc>
                  <a:spcPct val="90000"/>
                </a:lnSpc>
                <a:spcBef>
                  <a:spcPct val="0"/>
                </a:spcBef>
                <a:spcAft>
                  <a:spcPct val="35000"/>
                </a:spcAft>
              </a:pPr>
              <a:r>
                <a:rPr lang="en-US" sz="1200" dirty="0">
                  <a:solidFill>
                    <a:srgbClr val="FFFFFF"/>
                  </a:solidFill>
                  <a:latin typeface="GE Inspira Pitch" pitchFamily="34" charset="0"/>
                </a:rPr>
                <a:t>OFR</a:t>
              </a:r>
              <a:endParaRPr lang="en-US" sz="1100" dirty="0">
                <a:solidFill>
                  <a:srgbClr val="FFFFFF"/>
                </a:solidFill>
                <a:latin typeface="GE Inspira Pitch" pitchFamily="34" charset="0"/>
              </a:endParaRPr>
            </a:p>
          </p:txBody>
        </p:sp>
      </p:grpSp>
      <p:grpSp>
        <p:nvGrpSpPr>
          <p:cNvPr id="105" name="Group 104"/>
          <p:cNvGrpSpPr/>
          <p:nvPr/>
        </p:nvGrpSpPr>
        <p:grpSpPr>
          <a:xfrm>
            <a:off x="3616672" y="4271738"/>
            <a:ext cx="1809947" cy="453406"/>
            <a:chOff x="3732823" y="4437595"/>
            <a:chExt cx="1533442" cy="627308"/>
          </a:xfrm>
        </p:grpSpPr>
        <p:sp>
          <p:nvSpPr>
            <p:cNvPr id="106" name="Rectangle 105"/>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107" name="Rectangle 34"/>
            <p:cNvSpPr>
              <a:spLocks noChangeArrowheads="1"/>
            </p:cNvSpPr>
            <p:nvPr/>
          </p:nvSpPr>
          <p:spPr bwMode="auto">
            <a:xfrm>
              <a:off x="3790173" y="4457427"/>
              <a:ext cx="1418742" cy="58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fontAlgn="base">
                <a:lnSpc>
                  <a:spcPct val="90000"/>
                </a:lnSpc>
                <a:spcBef>
                  <a:spcPct val="0"/>
                </a:spcBef>
                <a:spcAft>
                  <a:spcPct val="35000"/>
                </a:spcAft>
              </a:pPr>
              <a:r>
                <a:rPr lang="en-US" sz="1200" dirty="0" err="1">
                  <a:solidFill>
                    <a:srgbClr val="FFFFFF"/>
                  </a:solidFill>
                  <a:latin typeface="GE Inspira Pitch" pitchFamily="34" charset="0"/>
                </a:rPr>
                <a:t>Análisis</a:t>
              </a:r>
              <a:r>
                <a:rPr lang="en-US" sz="1200" dirty="0">
                  <a:solidFill>
                    <a:srgbClr val="FFFFFF"/>
                  </a:solidFill>
                  <a:latin typeface="GE Inspira Pitch" pitchFamily="34" charset="0"/>
                </a:rPr>
                <a:t> de </a:t>
              </a:r>
              <a:r>
                <a:rPr lang="en-US" sz="1200" dirty="0" err="1">
                  <a:solidFill>
                    <a:srgbClr val="FFFFFF"/>
                  </a:solidFill>
                  <a:latin typeface="GE Inspira Pitch" pitchFamily="34" charset="0"/>
                </a:rPr>
                <a:t>Conectividad</a:t>
              </a:r>
              <a:endParaRPr lang="en-US" sz="1100" dirty="0">
                <a:solidFill>
                  <a:srgbClr val="FFFFFF"/>
                </a:solidFill>
                <a:latin typeface="GE Inspira Pitch" pitchFamily="34" charset="0"/>
              </a:endParaRPr>
            </a:p>
          </p:txBody>
        </p:sp>
      </p:grpSp>
      <p:sp>
        <p:nvSpPr>
          <p:cNvPr id="108" name="Rectangle 107"/>
          <p:cNvSpPr/>
          <p:nvPr/>
        </p:nvSpPr>
        <p:spPr>
          <a:xfrm>
            <a:off x="5691379" y="1662763"/>
            <a:ext cx="3175896" cy="1242196"/>
          </a:xfrm>
          <a:prstGeom prst="rect">
            <a:avLst/>
          </a:prstGeom>
          <a:solidFill>
            <a:srgbClr val="00FF00">
              <a:alpha val="52941"/>
            </a:srgbClr>
          </a:solidFill>
          <a:ln>
            <a:noFill/>
          </a:ln>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5">
              <a:hueOff val="367807"/>
              <a:satOff val="0"/>
              <a:lumOff val="-10393"/>
              <a:alphaOff val="0"/>
            </a:schemeClr>
          </a:effectRef>
          <a:fontRef idx="minor">
            <a:schemeClr val="lt1"/>
          </a:fontRef>
        </p:style>
        <p:txBody>
          <a:bodyPr lIns="99060" tIns="99060" rIns="99060" bIns="99060" spcCol="1270" anchor="ctr"/>
          <a:lstStyle/>
          <a:p>
            <a:pPr algn="ctr" defTabSz="1155700" fontAlgn="base">
              <a:lnSpc>
                <a:spcPct val="90000"/>
              </a:lnSpc>
              <a:spcBef>
                <a:spcPct val="0"/>
              </a:spcBef>
              <a:spcAft>
                <a:spcPct val="35000"/>
              </a:spcAft>
              <a:defRPr/>
            </a:pPr>
            <a:endParaRPr lang="en-US" sz="1200" dirty="0">
              <a:solidFill>
                <a:srgbClr val="FFFFFF"/>
              </a:solidFill>
              <a:latin typeface="GE Inspira Pitch" pitchFamily="34" charset="0"/>
            </a:endParaRPr>
          </a:p>
        </p:txBody>
      </p:sp>
      <p:sp>
        <p:nvSpPr>
          <p:cNvPr id="112" name="TextBox 169"/>
          <p:cNvSpPr txBox="1">
            <a:spLocks noChangeArrowheads="1"/>
          </p:cNvSpPr>
          <p:nvPr/>
        </p:nvSpPr>
        <p:spPr bwMode="auto">
          <a:xfrm>
            <a:off x="6395850" y="1698031"/>
            <a:ext cx="1447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GE Inspira" pitchFamily="34" charset="0"/>
              </a:defRPr>
            </a:lvl1pPr>
            <a:lvl2pPr marL="742950" indent="-285750" eaLnBrk="0" hangingPunct="0">
              <a:defRPr sz="1200">
                <a:solidFill>
                  <a:schemeClr val="tx1"/>
                </a:solidFill>
                <a:latin typeface="GE Inspira" pitchFamily="34" charset="0"/>
              </a:defRPr>
            </a:lvl2pPr>
            <a:lvl3pPr marL="1143000" indent="-228600" eaLnBrk="0" hangingPunct="0">
              <a:defRPr sz="1200">
                <a:solidFill>
                  <a:schemeClr val="tx1"/>
                </a:solidFill>
                <a:latin typeface="GE Inspira" pitchFamily="34" charset="0"/>
              </a:defRPr>
            </a:lvl3pPr>
            <a:lvl4pPr marL="1600200" indent="-228600" eaLnBrk="0" hangingPunct="0">
              <a:defRPr sz="1200">
                <a:solidFill>
                  <a:schemeClr val="tx1"/>
                </a:solidFill>
                <a:latin typeface="GE Inspira" pitchFamily="34" charset="0"/>
              </a:defRPr>
            </a:lvl4pPr>
            <a:lvl5pPr marL="2057400" indent="-228600" eaLnBrk="0" hangingPunct="0">
              <a:defRPr sz="1200">
                <a:solidFill>
                  <a:schemeClr val="tx1"/>
                </a:solidFill>
                <a:latin typeface="GE Inspira" pitchFamily="34" charset="0"/>
              </a:defRPr>
            </a:lvl5pPr>
            <a:lvl6pPr marL="2514600" indent="-228600" eaLnBrk="0" fontAlgn="base" hangingPunct="0">
              <a:spcBef>
                <a:spcPct val="0"/>
              </a:spcBef>
              <a:spcAft>
                <a:spcPct val="0"/>
              </a:spcAft>
              <a:defRPr sz="1200">
                <a:solidFill>
                  <a:schemeClr val="tx1"/>
                </a:solidFill>
                <a:latin typeface="GE Inspira" pitchFamily="34" charset="0"/>
              </a:defRPr>
            </a:lvl6pPr>
            <a:lvl7pPr marL="2971800" indent="-228600" eaLnBrk="0" fontAlgn="base" hangingPunct="0">
              <a:spcBef>
                <a:spcPct val="0"/>
              </a:spcBef>
              <a:spcAft>
                <a:spcPct val="0"/>
              </a:spcAft>
              <a:defRPr sz="1200">
                <a:solidFill>
                  <a:schemeClr val="tx1"/>
                </a:solidFill>
                <a:latin typeface="GE Inspira" pitchFamily="34" charset="0"/>
              </a:defRPr>
            </a:lvl7pPr>
            <a:lvl8pPr marL="3429000" indent="-228600" eaLnBrk="0" fontAlgn="base" hangingPunct="0">
              <a:spcBef>
                <a:spcPct val="0"/>
              </a:spcBef>
              <a:spcAft>
                <a:spcPct val="0"/>
              </a:spcAft>
              <a:defRPr sz="1200">
                <a:solidFill>
                  <a:schemeClr val="tx1"/>
                </a:solidFill>
                <a:latin typeface="GE Inspira" pitchFamily="34" charset="0"/>
              </a:defRPr>
            </a:lvl8pPr>
            <a:lvl9pPr marL="3886200" indent="-228600" eaLnBrk="0" fontAlgn="base" hangingPunct="0">
              <a:spcBef>
                <a:spcPct val="0"/>
              </a:spcBef>
              <a:spcAft>
                <a:spcPct val="0"/>
              </a:spcAft>
              <a:defRPr sz="1200">
                <a:solidFill>
                  <a:schemeClr val="tx1"/>
                </a:solidFill>
                <a:latin typeface="GE Inspira" pitchFamily="34" charset="0"/>
              </a:defRPr>
            </a:lvl9pPr>
          </a:lstStyle>
          <a:p>
            <a:pPr algn="ctr" eaLnBrk="1" fontAlgn="base" hangingPunct="1">
              <a:spcBef>
                <a:spcPct val="0"/>
              </a:spcBef>
              <a:spcAft>
                <a:spcPct val="0"/>
              </a:spcAft>
            </a:pPr>
            <a:r>
              <a:rPr lang="en-US" sz="1600" dirty="0">
                <a:solidFill>
                  <a:srgbClr val="FFFFFF"/>
                </a:solidFill>
                <a:latin typeface="GE Inspira Pitch" pitchFamily="34" charset="0"/>
              </a:rPr>
              <a:t>Back Office</a:t>
            </a:r>
          </a:p>
        </p:txBody>
      </p:sp>
      <p:grpSp>
        <p:nvGrpSpPr>
          <p:cNvPr id="122" name="Group 121"/>
          <p:cNvGrpSpPr/>
          <p:nvPr/>
        </p:nvGrpSpPr>
        <p:grpSpPr>
          <a:xfrm>
            <a:off x="6444208" y="1988840"/>
            <a:ext cx="455613" cy="288925"/>
            <a:chOff x="6465700" y="2023469"/>
            <a:chExt cx="455613" cy="288925"/>
          </a:xfrm>
        </p:grpSpPr>
        <p:sp>
          <p:nvSpPr>
            <p:cNvPr id="109" name="Rectangle 117"/>
            <p:cNvSpPr>
              <a:spLocks noChangeArrowheads="1"/>
            </p:cNvSpPr>
            <p:nvPr/>
          </p:nvSpPr>
          <p:spPr bwMode="auto">
            <a:xfrm>
              <a:off x="6465700" y="2023469"/>
              <a:ext cx="455613" cy="288925"/>
            </a:xfrm>
            <a:prstGeom prst="rect">
              <a:avLst/>
            </a:prstGeom>
            <a:solidFill>
              <a:schemeClr val="accent2">
                <a:lumMod val="50000"/>
              </a:schemeClr>
            </a:solidFill>
            <a:ln w="9525" algn="ctr">
              <a:noFill/>
              <a:round/>
              <a:headEnd/>
              <a:tailEnd/>
            </a:ln>
            <a:scene3d>
              <a:camera prst="orthographicFront"/>
              <a:lightRig rig="threePt" dir="t"/>
            </a:scene3d>
            <a:sp3d>
              <a:bevelT w="152400" h="50800" prst="softRound"/>
            </a:sp3d>
          </p:spPr>
          <p:txBody>
            <a:bodyPr/>
            <a:lstStyle/>
            <a:p>
              <a:pPr algn="ctr" eaLnBrk="0" fontAlgn="base" hangingPunct="0">
                <a:spcBef>
                  <a:spcPct val="0"/>
                </a:spcBef>
                <a:spcAft>
                  <a:spcPct val="0"/>
                </a:spcAft>
                <a:defRPr/>
              </a:pPr>
              <a:endParaRPr lang="en-US" sz="1200" dirty="0">
                <a:solidFill>
                  <a:srgbClr val="FFFF00"/>
                </a:solidFill>
              </a:endParaRPr>
            </a:p>
          </p:txBody>
        </p:sp>
        <p:sp>
          <p:nvSpPr>
            <p:cNvPr id="113" name="Rectangle 105"/>
            <p:cNvSpPr>
              <a:spLocks noChangeArrowheads="1"/>
            </p:cNvSpPr>
            <p:nvPr/>
          </p:nvSpPr>
          <p:spPr bwMode="auto">
            <a:xfrm>
              <a:off x="6495863" y="2038550"/>
              <a:ext cx="39528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155700" fontAlgn="base">
                <a:lnSpc>
                  <a:spcPct val="90000"/>
                </a:lnSpc>
                <a:spcBef>
                  <a:spcPct val="0"/>
                </a:spcBef>
                <a:spcAft>
                  <a:spcPct val="35000"/>
                </a:spcAft>
              </a:pPr>
              <a:r>
                <a:rPr lang="en-US" sz="1200">
                  <a:solidFill>
                    <a:srgbClr val="FFFF00"/>
                  </a:solidFill>
                  <a:latin typeface="GE Inspira Pitch" pitchFamily="34" charset="0"/>
                </a:rPr>
                <a:t>CIS</a:t>
              </a:r>
            </a:p>
          </p:txBody>
        </p:sp>
      </p:grpSp>
      <p:grpSp>
        <p:nvGrpSpPr>
          <p:cNvPr id="123" name="Group 122"/>
          <p:cNvGrpSpPr/>
          <p:nvPr/>
        </p:nvGrpSpPr>
        <p:grpSpPr>
          <a:xfrm>
            <a:off x="6986390" y="1988840"/>
            <a:ext cx="484428" cy="288925"/>
            <a:chOff x="6451293" y="2023469"/>
            <a:chExt cx="484428" cy="288925"/>
          </a:xfrm>
        </p:grpSpPr>
        <p:sp>
          <p:nvSpPr>
            <p:cNvPr id="124" name="Rectangle 117"/>
            <p:cNvSpPr>
              <a:spLocks noChangeArrowheads="1"/>
            </p:cNvSpPr>
            <p:nvPr/>
          </p:nvSpPr>
          <p:spPr bwMode="auto">
            <a:xfrm>
              <a:off x="6465700" y="2023469"/>
              <a:ext cx="455613" cy="288925"/>
            </a:xfrm>
            <a:prstGeom prst="rect">
              <a:avLst/>
            </a:prstGeom>
            <a:solidFill>
              <a:schemeClr val="accent2">
                <a:lumMod val="50000"/>
              </a:schemeClr>
            </a:solidFill>
            <a:ln w="9525" algn="ctr">
              <a:noFill/>
              <a:round/>
              <a:headEnd/>
              <a:tailEnd/>
            </a:ln>
            <a:scene3d>
              <a:camera prst="orthographicFront"/>
              <a:lightRig rig="threePt" dir="t"/>
            </a:scene3d>
            <a:sp3d>
              <a:bevelT w="152400" h="50800" prst="softRound"/>
            </a:sp3d>
          </p:spPr>
          <p:txBody>
            <a:bodyPr/>
            <a:lstStyle/>
            <a:p>
              <a:pPr algn="ctr" eaLnBrk="0" fontAlgn="base" hangingPunct="0">
                <a:spcBef>
                  <a:spcPct val="0"/>
                </a:spcBef>
                <a:spcAft>
                  <a:spcPct val="0"/>
                </a:spcAft>
                <a:defRPr/>
              </a:pPr>
              <a:endParaRPr lang="en-US" sz="1200" dirty="0">
                <a:solidFill>
                  <a:srgbClr val="FFFF00"/>
                </a:solidFill>
              </a:endParaRPr>
            </a:p>
          </p:txBody>
        </p:sp>
        <p:sp>
          <p:nvSpPr>
            <p:cNvPr id="125" name="Rectangle 105"/>
            <p:cNvSpPr>
              <a:spLocks noChangeArrowheads="1"/>
            </p:cNvSpPr>
            <p:nvPr/>
          </p:nvSpPr>
          <p:spPr bwMode="auto">
            <a:xfrm>
              <a:off x="6451293" y="2038550"/>
              <a:ext cx="484428"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155700" fontAlgn="base">
                <a:lnSpc>
                  <a:spcPct val="90000"/>
                </a:lnSpc>
                <a:spcBef>
                  <a:spcPct val="0"/>
                </a:spcBef>
                <a:spcAft>
                  <a:spcPct val="35000"/>
                </a:spcAft>
              </a:pPr>
              <a:r>
                <a:rPr lang="en-US" sz="1200" dirty="0">
                  <a:solidFill>
                    <a:srgbClr val="FFFF00"/>
                  </a:solidFill>
                  <a:latin typeface="GE Inspira Pitch" pitchFamily="34" charset="0"/>
                </a:rPr>
                <a:t>CRM</a:t>
              </a:r>
            </a:p>
          </p:txBody>
        </p:sp>
      </p:grpSp>
      <p:grpSp>
        <p:nvGrpSpPr>
          <p:cNvPr id="126" name="Group 125"/>
          <p:cNvGrpSpPr/>
          <p:nvPr/>
        </p:nvGrpSpPr>
        <p:grpSpPr>
          <a:xfrm>
            <a:off x="7552748" y="1988840"/>
            <a:ext cx="455613" cy="288925"/>
            <a:chOff x="6465700" y="2023469"/>
            <a:chExt cx="455613" cy="288925"/>
          </a:xfrm>
        </p:grpSpPr>
        <p:sp>
          <p:nvSpPr>
            <p:cNvPr id="127" name="Rectangle 117"/>
            <p:cNvSpPr>
              <a:spLocks noChangeArrowheads="1"/>
            </p:cNvSpPr>
            <p:nvPr/>
          </p:nvSpPr>
          <p:spPr bwMode="auto">
            <a:xfrm>
              <a:off x="6465700" y="2023469"/>
              <a:ext cx="455613" cy="288925"/>
            </a:xfrm>
            <a:prstGeom prst="rect">
              <a:avLst/>
            </a:prstGeom>
            <a:solidFill>
              <a:schemeClr val="accent2">
                <a:lumMod val="50000"/>
              </a:schemeClr>
            </a:solidFill>
            <a:ln w="9525" algn="ctr">
              <a:noFill/>
              <a:round/>
              <a:headEnd/>
              <a:tailEnd/>
            </a:ln>
            <a:scene3d>
              <a:camera prst="orthographicFront"/>
              <a:lightRig rig="threePt" dir="t"/>
            </a:scene3d>
            <a:sp3d>
              <a:bevelT w="152400" h="50800" prst="softRound"/>
            </a:sp3d>
          </p:spPr>
          <p:txBody>
            <a:bodyPr/>
            <a:lstStyle/>
            <a:p>
              <a:pPr algn="ctr" eaLnBrk="0" fontAlgn="base" hangingPunct="0">
                <a:spcBef>
                  <a:spcPct val="0"/>
                </a:spcBef>
                <a:spcAft>
                  <a:spcPct val="0"/>
                </a:spcAft>
                <a:defRPr/>
              </a:pPr>
              <a:endParaRPr lang="en-US" sz="1200" dirty="0">
                <a:solidFill>
                  <a:srgbClr val="FFFF00"/>
                </a:solidFill>
              </a:endParaRPr>
            </a:p>
          </p:txBody>
        </p:sp>
        <p:sp>
          <p:nvSpPr>
            <p:cNvPr id="128" name="Rectangle 105"/>
            <p:cNvSpPr>
              <a:spLocks noChangeArrowheads="1"/>
            </p:cNvSpPr>
            <p:nvPr/>
          </p:nvSpPr>
          <p:spPr bwMode="auto">
            <a:xfrm>
              <a:off x="6493772" y="2038550"/>
              <a:ext cx="399469"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155700" fontAlgn="base">
                <a:lnSpc>
                  <a:spcPct val="90000"/>
                </a:lnSpc>
                <a:spcBef>
                  <a:spcPct val="0"/>
                </a:spcBef>
                <a:spcAft>
                  <a:spcPct val="35000"/>
                </a:spcAft>
              </a:pPr>
              <a:r>
                <a:rPr lang="en-US" sz="1200" dirty="0">
                  <a:solidFill>
                    <a:srgbClr val="FFFF00"/>
                  </a:solidFill>
                  <a:latin typeface="GE Inspira Pitch" pitchFamily="34" charset="0"/>
                </a:rPr>
                <a:t>IVR</a:t>
              </a:r>
            </a:p>
          </p:txBody>
        </p:sp>
      </p:grpSp>
      <p:grpSp>
        <p:nvGrpSpPr>
          <p:cNvPr id="131" name="Group 130"/>
          <p:cNvGrpSpPr/>
          <p:nvPr/>
        </p:nvGrpSpPr>
        <p:grpSpPr>
          <a:xfrm>
            <a:off x="6082901" y="2963063"/>
            <a:ext cx="2389815" cy="883793"/>
            <a:chOff x="5854592" y="4713501"/>
            <a:chExt cx="2389815" cy="883793"/>
          </a:xfrm>
        </p:grpSpPr>
        <p:sp>
          <p:nvSpPr>
            <p:cNvPr id="129" name="Rectangle 128"/>
            <p:cNvSpPr/>
            <p:nvPr/>
          </p:nvSpPr>
          <p:spPr>
            <a:xfrm>
              <a:off x="5854592" y="4713501"/>
              <a:ext cx="2389815" cy="883793"/>
            </a:xfrm>
            <a:prstGeom prst="rect">
              <a:avLst/>
            </a:prstGeom>
            <a:solidFill>
              <a:srgbClr val="00FF00">
                <a:alpha val="52941"/>
              </a:srgbClr>
            </a:solidFill>
            <a:ln>
              <a:noFill/>
            </a:ln>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5">
                <a:hueOff val="367807"/>
                <a:satOff val="0"/>
                <a:lumOff val="-10393"/>
                <a:alphaOff val="0"/>
              </a:schemeClr>
            </a:effectRef>
            <a:fontRef idx="minor">
              <a:schemeClr val="lt1"/>
            </a:fontRef>
          </p:style>
          <p:txBody>
            <a:bodyPr lIns="99060" tIns="99060" rIns="99060" bIns="99060" spcCol="1270" anchor="ctr"/>
            <a:lstStyle/>
            <a:p>
              <a:pPr algn="ctr" defTabSz="1155700" fontAlgn="base">
                <a:lnSpc>
                  <a:spcPct val="90000"/>
                </a:lnSpc>
                <a:spcBef>
                  <a:spcPct val="0"/>
                </a:spcBef>
                <a:spcAft>
                  <a:spcPct val="35000"/>
                </a:spcAft>
                <a:defRPr/>
              </a:pPr>
              <a:endParaRPr lang="en-US" sz="1200" dirty="0">
                <a:solidFill>
                  <a:srgbClr val="FFFFFF"/>
                </a:solidFill>
                <a:latin typeface="GE Inspira Pitch" pitchFamily="34" charset="0"/>
              </a:endParaRPr>
            </a:p>
          </p:txBody>
        </p:sp>
        <p:grpSp>
          <p:nvGrpSpPr>
            <p:cNvPr id="42" name="Group 41"/>
            <p:cNvGrpSpPr/>
            <p:nvPr/>
          </p:nvGrpSpPr>
          <p:grpSpPr>
            <a:xfrm>
              <a:off x="7452320" y="4772126"/>
              <a:ext cx="718659" cy="766542"/>
              <a:chOff x="6643856" y="3277685"/>
              <a:chExt cx="1008112" cy="943404"/>
            </a:xfrm>
          </p:grpSpPr>
          <p:pic>
            <p:nvPicPr>
              <p:cNvPr id="43" name="Picture 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3856" y="3277685"/>
                <a:ext cx="1008112" cy="94340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6884498" y="3657180"/>
                <a:ext cx="437615" cy="308352"/>
              </a:xfrm>
              <a:prstGeom prst="rect">
                <a:avLst/>
              </a:prstGeom>
              <a:noFill/>
            </p:spPr>
            <p:txBody>
              <a:bodyPr wrap="none" rtlCol="0" anchor="ctr" anchorCtr="1">
                <a:spAutoFit/>
              </a:bodyPr>
              <a:lstStyle/>
              <a:p>
                <a:pPr fontAlgn="base">
                  <a:spcBef>
                    <a:spcPct val="0"/>
                  </a:spcBef>
                  <a:spcAft>
                    <a:spcPct val="0"/>
                  </a:spcAft>
                </a:pPr>
                <a:r>
                  <a:rPr lang="es-MX" sz="2000" b="1" i="1" dirty="0">
                    <a:solidFill>
                      <a:srgbClr val="FFFFFF"/>
                    </a:solidFill>
                    <a:latin typeface="Arial" charset="0"/>
                  </a:rPr>
                  <a:t>GIS</a:t>
                </a:r>
                <a:endParaRPr lang="es-MX" b="1" i="1" dirty="0">
                  <a:solidFill>
                    <a:srgbClr val="FFFFFF"/>
                  </a:solidFill>
                  <a:latin typeface="Arial" charset="0"/>
                </a:endParaRPr>
              </a:p>
            </p:txBody>
          </p:sp>
        </p:grpSp>
        <p:sp>
          <p:nvSpPr>
            <p:cNvPr id="130" name="TextBox 169"/>
            <p:cNvSpPr txBox="1">
              <a:spLocks noChangeArrowheads="1"/>
            </p:cNvSpPr>
            <p:nvPr/>
          </p:nvSpPr>
          <p:spPr bwMode="auto">
            <a:xfrm>
              <a:off x="6023018" y="4739899"/>
              <a:ext cx="1447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GE Inspira" pitchFamily="34" charset="0"/>
                </a:defRPr>
              </a:lvl1pPr>
              <a:lvl2pPr marL="742950" indent="-285750" eaLnBrk="0" hangingPunct="0">
                <a:defRPr sz="1200">
                  <a:solidFill>
                    <a:schemeClr val="tx1"/>
                  </a:solidFill>
                  <a:latin typeface="GE Inspira" pitchFamily="34" charset="0"/>
                </a:defRPr>
              </a:lvl2pPr>
              <a:lvl3pPr marL="1143000" indent="-228600" eaLnBrk="0" hangingPunct="0">
                <a:defRPr sz="1200">
                  <a:solidFill>
                    <a:schemeClr val="tx1"/>
                  </a:solidFill>
                  <a:latin typeface="GE Inspira" pitchFamily="34" charset="0"/>
                </a:defRPr>
              </a:lvl3pPr>
              <a:lvl4pPr marL="1600200" indent="-228600" eaLnBrk="0" hangingPunct="0">
                <a:defRPr sz="1200">
                  <a:solidFill>
                    <a:schemeClr val="tx1"/>
                  </a:solidFill>
                  <a:latin typeface="GE Inspira" pitchFamily="34" charset="0"/>
                </a:defRPr>
              </a:lvl4pPr>
              <a:lvl5pPr marL="2057400" indent="-228600" eaLnBrk="0" hangingPunct="0">
                <a:defRPr sz="1200">
                  <a:solidFill>
                    <a:schemeClr val="tx1"/>
                  </a:solidFill>
                  <a:latin typeface="GE Inspira" pitchFamily="34" charset="0"/>
                </a:defRPr>
              </a:lvl5pPr>
              <a:lvl6pPr marL="2514600" indent="-228600" eaLnBrk="0" fontAlgn="base" hangingPunct="0">
                <a:spcBef>
                  <a:spcPct val="0"/>
                </a:spcBef>
                <a:spcAft>
                  <a:spcPct val="0"/>
                </a:spcAft>
                <a:defRPr sz="1200">
                  <a:solidFill>
                    <a:schemeClr val="tx1"/>
                  </a:solidFill>
                  <a:latin typeface="GE Inspira" pitchFamily="34" charset="0"/>
                </a:defRPr>
              </a:lvl6pPr>
              <a:lvl7pPr marL="2971800" indent="-228600" eaLnBrk="0" fontAlgn="base" hangingPunct="0">
                <a:spcBef>
                  <a:spcPct val="0"/>
                </a:spcBef>
                <a:spcAft>
                  <a:spcPct val="0"/>
                </a:spcAft>
                <a:defRPr sz="1200">
                  <a:solidFill>
                    <a:schemeClr val="tx1"/>
                  </a:solidFill>
                  <a:latin typeface="GE Inspira" pitchFamily="34" charset="0"/>
                </a:defRPr>
              </a:lvl7pPr>
              <a:lvl8pPr marL="3429000" indent="-228600" eaLnBrk="0" fontAlgn="base" hangingPunct="0">
                <a:spcBef>
                  <a:spcPct val="0"/>
                </a:spcBef>
                <a:spcAft>
                  <a:spcPct val="0"/>
                </a:spcAft>
                <a:defRPr sz="1200">
                  <a:solidFill>
                    <a:schemeClr val="tx1"/>
                  </a:solidFill>
                  <a:latin typeface="GE Inspira" pitchFamily="34" charset="0"/>
                </a:defRPr>
              </a:lvl8pPr>
              <a:lvl9pPr marL="3886200" indent="-228600" eaLnBrk="0" fontAlgn="base" hangingPunct="0">
                <a:spcBef>
                  <a:spcPct val="0"/>
                </a:spcBef>
                <a:spcAft>
                  <a:spcPct val="0"/>
                </a:spcAft>
                <a:defRPr sz="1200">
                  <a:solidFill>
                    <a:schemeClr val="tx1"/>
                  </a:solidFill>
                  <a:latin typeface="GE Inspira" pitchFamily="34" charset="0"/>
                </a:defRPr>
              </a:lvl9pPr>
            </a:lstStyle>
            <a:p>
              <a:pPr algn="ctr" eaLnBrk="1" fontAlgn="base" hangingPunct="1">
                <a:spcBef>
                  <a:spcPct val="0"/>
                </a:spcBef>
                <a:spcAft>
                  <a:spcPct val="0"/>
                </a:spcAft>
              </a:pPr>
              <a:r>
                <a:rPr lang="en-US" sz="1600" dirty="0" err="1">
                  <a:solidFill>
                    <a:srgbClr val="FFFFFF"/>
                  </a:solidFill>
                  <a:latin typeface="GE Inspira Pitch" pitchFamily="34" charset="0"/>
                </a:rPr>
                <a:t>Sistema</a:t>
              </a:r>
              <a:r>
                <a:rPr lang="en-US" sz="1600" dirty="0">
                  <a:solidFill>
                    <a:srgbClr val="FFFFFF"/>
                  </a:solidFill>
                  <a:latin typeface="GE Inspira Pitch" pitchFamily="34" charset="0"/>
                </a:rPr>
                <a:t> de</a:t>
              </a:r>
            </a:p>
            <a:p>
              <a:pPr algn="ctr" eaLnBrk="1" fontAlgn="base" hangingPunct="1">
                <a:spcBef>
                  <a:spcPct val="0"/>
                </a:spcBef>
                <a:spcAft>
                  <a:spcPct val="0"/>
                </a:spcAft>
              </a:pPr>
              <a:r>
                <a:rPr lang="en-US" sz="1600" dirty="0" err="1">
                  <a:solidFill>
                    <a:srgbClr val="FFFFFF"/>
                  </a:solidFill>
                  <a:latin typeface="GE Inspira Pitch" pitchFamily="34" charset="0"/>
                </a:rPr>
                <a:t>Inventario</a:t>
              </a:r>
              <a:r>
                <a:rPr lang="en-US" sz="1600" dirty="0">
                  <a:solidFill>
                    <a:srgbClr val="FFFFFF"/>
                  </a:solidFill>
                  <a:latin typeface="GE Inspira Pitch" pitchFamily="34" charset="0"/>
                </a:rPr>
                <a:t> </a:t>
              </a:r>
              <a:r>
                <a:rPr lang="en-US" sz="1600" dirty="0" err="1">
                  <a:solidFill>
                    <a:srgbClr val="FFFFFF"/>
                  </a:solidFill>
                  <a:latin typeface="GE Inspira Pitch" pitchFamily="34" charset="0"/>
                </a:rPr>
                <a:t>Físico</a:t>
              </a:r>
              <a:endParaRPr lang="en-US" sz="1600" dirty="0">
                <a:solidFill>
                  <a:srgbClr val="FFFFFF"/>
                </a:solidFill>
                <a:latin typeface="GE Inspira Pitch" pitchFamily="34" charset="0"/>
              </a:endParaRPr>
            </a:p>
          </p:txBody>
        </p:sp>
      </p:grpSp>
      <p:grpSp>
        <p:nvGrpSpPr>
          <p:cNvPr id="132" name="Group 131"/>
          <p:cNvGrpSpPr/>
          <p:nvPr/>
        </p:nvGrpSpPr>
        <p:grpSpPr>
          <a:xfrm>
            <a:off x="5940151" y="2343119"/>
            <a:ext cx="959669" cy="393390"/>
            <a:chOff x="2700" y="2839898"/>
            <a:chExt cx="1043312" cy="834649"/>
          </a:xfrm>
          <a:scene3d>
            <a:camera prst="orthographicFront">
              <a:rot lat="0" lon="0" rev="0"/>
            </a:camera>
            <a:lightRig rig="contrasting" dir="t">
              <a:rot lat="0" lon="0" rev="1500000"/>
            </a:lightRig>
          </a:scene3d>
        </p:grpSpPr>
        <p:sp>
          <p:nvSpPr>
            <p:cNvPr id="133" name="Rounded Rectangle 132"/>
            <p:cNvSpPr/>
            <p:nvPr/>
          </p:nvSpPr>
          <p:spPr>
            <a:xfrm>
              <a:off x="2700" y="2839898"/>
              <a:ext cx="1043312" cy="834649"/>
            </a:xfrm>
            <a:prstGeom prst="roundRect">
              <a:avLst>
                <a:gd name="adj" fmla="val 10000"/>
              </a:avLst>
            </a:prstGeom>
            <a:ln>
              <a:noFill/>
            </a:ln>
            <a:effectLst>
              <a:outerShdw blurRad="149987" dist="250190" dir="8460000" algn="ctr">
                <a:srgbClr val="000000">
                  <a:alpha val="28000"/>
                </a:srgbClr>
              </a:outerShdw>
            </a:effectLst>
            <a:sp3d prstMaterial="metal">
              <a:bevelT w="88900" h="88900"/>
            </a:sp3d>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134" name="Rounded Rectangle 4"/>
            <p:cNvSpPr/>
            <p:nvPr/>
          </p:nvSpPr>
          <p:spPr>
            <a:xfrm>
              <a:off x="27146" y="2864344"/>
              <a:ext cx="994420" cy="78575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algn="ctr" defTabSz="577850" fontAlgn="base">
                <a:lnSpc>
                  <a:spcPct val="90000"/>
                </a:lnSpc>
                <a:spcBef>
                  <a:spcPct val="0"/>
                </a:spcBef>
                <a:spcAft>
                  <a:spcPct val="35000"/>
                </a:spcAft>
              </a:pPr>
              <a:r>
                <a:rPr lang="en-US" sz="1300" dirty="0" err="1">
                  <a:solidFill>
                    <a:srgbClr val="FFFFFF"/>
                  </a:solidFill>
                </a:rPr>
                <a:t>Planeación</a:t>
              </a:r>
              <a:endParaRPr lang="en-US" sz="1300" dirty="0">
                <a:solidFill>
                  <a:srgbClr val="FFFFFF"/>
                </a:solidFill>
              </a:endParaRPr>
            </a:p>
          </p:txBody>
        </p:sp>
      </p:grpSp>
      <p:grpSp>
        <p:nvGrpSpPr>
          <p:cNvPr id="135" name="Group 134"/>
          <p:cNvGrpSpPr/>
          <p:nvPr/>
        </p:nvGrpSpPr>
        <p:grpSpPr>
          <a:xfrm>
            <a:off x="6941217" y="2343119"/>
            <a:ext cx="861036" cy="393390"/>
            <a:chOff x="2700" y="2839898"/>
            <a:chExt cx="1043312" cy="834649"/>
          </a:xfrm>
          <a:scene3d>
            <a:camera prst="orthographicFront">
              <a:rot lat="0" lon="0" rev="0"/>
            </a:camera>
            <a:lightRig rig="contrasting" dir="t">
              <a:rot lat="0" lon="0" rev="1500000"/>
            </a:lightRig>
          </a:scene3d>
        </p:grpSpPr>
        <p:sp>
          <p:nvSpPr>
            <p:cNvPr id="136" name="Rounded Rectangle 135"/>
            <p:cNvSpPr/>
            <p:nvPr/>
          </p:nvSpPr>
          <p:spPr>
            <a:xfrm>
              <a:off x="2700" y="2839898"/>
              <a:ext cx="1043312" cy="834649"/>
            </a:xfrm>
            <a:prstGeom prst="roundRect">
              <a:avLst>
                <a:gd name="adj" fmla="val 10000"/>
              </a:avLst>
            </a:prstGeom>
            <a:ln>
              <a:noFill/>
            </a:ln>
            <a:effectLst>
              <a:outerShdw blurRad="149987" dist="250190" dir="8460000" algn="ctr">
                <a:srgbClr val="000000">
                  <a:alpha val="28000"/>
                </a:srgbClr>
              </a:outerShdw>
            </a:effectLst>
            <a:sp3d prstMaterial="metal">
              <a:bevelT w="88900" h="88900"/>
            </a:sp3d>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137" name="Rounded Rectangle 4"/>
            <p:cNvSpPr/>
            <p:nvPr/>
          </p:nvSpPr>
          <p:spPr>
            <a:xfrm>
              <a:off x="27146" y="2864344"/>
              <a:ext cx="994420" cy="78575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algn="ctr" defTabSz="577850" fontAlgn="base">
                <a:lnSpc>
                  <a:spcPct val="90000"/>
                </a:lnSpc>
                <a:spcBef>
                  <a:spcPct val="0"/>
                </a:spcBef>
                <a:spcAft>
                  <a:spcPct val="35000"/>
                </a:spcAft>
              </a:pPr>
              <a:r>
                <a:rPr lang="en-US" sz="1300" dirty="0" err="1">
                  <a:solidFill>
                    <a:srgbClr val="FFFFFF"/>
                  </a:solidFill>
                </a:rPr>
                <a:t>Diseño</a:t>
              </a:r>
              <a:endParaRPr lang="en-US" sz="1300" dirty="0">
                <a:solidFill>
                  <a:srgbClr val="FFFFFF"/>
                </a:solidFill>
              </a:endParaRPr>
            </a:p>
          </p:txBody>
        </p:sp>
      </p:grpSp>
      <p:grpSp>
        <p:nvGrpSpPr>
          <p:cNvPr id="138" name="Group 137"/>
          <p:cNvGrpSpPr/>
          <p:nvPr/>
        </p:nvGrpSpPr>
        <p:grpSpPr>
          <a:xfrm>
            <a:off x="7843650" y="2343119"/>
            <a:ext cx="861036" cy="393390"/>
            <a:chOff x="2700" y="2839898"/>
            <a:chExt cx="1043312" cy="834649"/>
          </a:xfrm>
          <a:scene3d>
            <a:camera prst="orthographicFront">
              <a:rot lat="0" lon="0" rev="0"/>
            </a:camera>
            <a:lightRig rig="contrasting" dir="t">
              <a:rot lat="0" lon="0" rev="1500000"/>
            </a:lightRig>
          </a:scene3d>
        </p:grpSpPr>
        <p:sp>
          <p:nvSpPr>
            <p:cNvPr id="139" name="Rounded Rectangle 138"/>
            <p:cNvSpPr/>
            <p:nvPr/>
          </p:nvSpPr>
          <p:spPr>
            <a:xfrm>
              <a:off x="2700" y="2839898"/>
              <a:ext cx="1043312" cy="834649"/>
            </a:xfrm>
            <a:prstGeom prst="roundRect">
              <a:avLst>
                <a:gd name="adj" fmla="val 10000"/>
              </a:avLst>
            </a:prstGeom>
            <a:ln>
              <a:noFill/>
            </a:ln>
            <a:effectLst>
              <a:outerShdw blurRad="149987" dist="250190" dir="8460000" algn="ctr">
                <a:srgbClr val="000000">
                  <a:alpha val="28000"/>
                </a:srgbClr>
              </a:outerShdw>
            </a:effectLst>
            <a:sp3d prstMaterial="metal">
              <a:bevelT w="88900" h="88900"/>
            </a:sp3d>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140" name="Rounded Rectangle 4"/>
            <p:cNvSpPr/>
            <p:nvPr/>
          </p:nvSpPr>
          <p:spPr>
            <a:xfrm>
              <a:off x="27146" y="2864344"/>
              <a:ext cx="994420" cy="78575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algn="ctr" defTabSz="577850" fontAlgn="base">
                <a:lnSpc>
                  <a:spcPct val="90000"/>
                </a:lnSpc>
                <a:spcBef>
                  <a:spcPct val="0"/>
                </a:spcBef>
                <a:spcAft>
                  <a:spcPct val="35000"/>
                </a:spcAft>
              </a:pPr>
              <a:r>
                <a:rPr lang="en-US" sz="1300" dirty="0" err="1">
                  <a:solidFill>
                    <a:srgbClr val="FFFFFF"/>
                  </a:solidFill>
                </a:rPr>
                <a:t>Ingeniería</a:t>
              </a:r>
              <a:endParaRPr lang="en-US" sz="1300" dirty="0">
                <a:solidFill>
                  <a:srgbClr val="FFFFFF"/>
                </a:solidFill>
              </a:endParaRPr>
            </a:p>
          </p:txBody>
        </p:sp>
      </p:grpSp>
      <p:grpSp>
        <p:nvGrpSpPr>
          <p:cNvPr id="141" name="Group 140"/>
          <p:cNvGrpSpPr/>
          <p:nvPr/>
        </p:nvGrpSpPr>
        <p:grpSpPr>
          <a:xfrm>
            <a:off x="2115255" y="4874886"/>
            <a:ext cx="1165575" cy="308633"/>
            <a:chOff x="5547362" y="3498894"/>
            <a:chExt cx="3201101" cy="457946"/>
          </a:xfrm>
        </p:grpSpPr>
        <p:sp>
          <p:nvSpPr>
            <p:cNvPr id="142" name="Rectangle 141"/>
            <p:cNvSpPr/>
            <p:nvPr/>
          </p:nvSpPr>
          <p:spPr bwMode="auto">
            <a:xfrm>
              <a:off x="5547362" y="3498894"/>
              <a:ext cx="3201101" cy="457946"/>
            </a:xfrm>
            <a:prstGeom prst="rect">
              <a:avLst/>
            </a:prstGeom>
            <a:solidFill>
              <a:srgbClr val="FF99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143" name="Rectangle 34"/>
            <p:cNvSpPr>
              <a:spLocks noChangeArrowheads="1"/>
            </p:cNvSpPr>
            <p:nvPr/>
          </p:nvSpPr>
          <p:spPr bwMode="auto">
            <a:xfrm>
              <a:off x="6125992" y="3566890"/>
              <a:ext cx="2043841" cy="32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fontAlgn="base">
                <a:lnSpc>
                  <a:spcPct val="90000"/>
                </a:lnSpc>
                <a:spcBef>
                  <a:spcPct val="0"/>
                </a:spcBef>
                <a:spcAft>
                  <a:spcPct val="35000"/>
                </a:spcAft>
              </a:pPr>
              <a:r>
                <a:rPr lang="en-US" sz="900" dirty="0" err="1">
                  <a:solidFill>
                    <a:srgbClr val="FFFFFF"/>
                  </a:solidFill>
                  <a:latin typeface="GE Inspira Pitch" pitchFamily="34" charset="0"/>
                </a:rPr>
                <a:t>Medición</a:t>
              </a:r>
              <a:endParaRPr lang="en-US" dirty="0">
                <a:solidFill>
                  <a:srgbClr val="FFFFFF"/>
                </a:solidFill>
                <a:latin typeface="GE Inspira Pitch" pitchFamily="34" charset="0"/>
              </a:endParaRPr>
            </a:p>
          </p:txBody>
        </p:sp>
      </p:grpSp>
      <p:grpSp>
        <p:nvGrpSpPr>
          <p:cNvPr id="144" name="Group 143"/>
          <p:cNvGrpSpPr/>
          <p:nvPr/>
        </p:nvGrpSpPr>
        <p:grpSpPr>
          <a:xfrm>
            <a:off x="4246114" y="2288863"/>
            <a:ext cx="617931" cy="453406"/>
            <a:chOff x="3732823" y="4437595"/>
            <a:chExt cx="1533442" cy="627308"/>
          </a:xfrm>
        </p:grpSpPr>
        <p:sp>
          <p:nvSpPr>
            <p:cNvPr id="145" name="Rectangle 144"/>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146" name="Rectangle 34"/>
            <p:cNvSpPr>
              <a:spLocks noChangeArrowheads="1"/>
            </p:cNvSpPr>
            <p:nvPr/>
          </p:nvSpPr>
          <p:spPr bwMode="auto">
            <a:xfrm>
              <a:off x="3790173" y="4572403"/>
              <a:ext cx="1418742" cy="35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fontAlgn="base">
                <a:lnSpc>
                  <a:spcPct val="90000"/>
                </a:lnSpc>
                <a:spcBef>
                  <a:spcPct val="0"/>
                </a:spcBef>
                <a:spcAft>
                  <a:spcPct val="35000"/>
                </a:spcAft>
              </a:pPr>
              <a:r>
                <a:rPr lang="en-US" sz="1200" dirty="0">
                  <a:solidFill>
                    <a:srgbClr val="FFFFFF"/>
                  </a:solidFill>
                  <a:latin typeface="GE Inspira Pitch" pitchFamily="34" charset="0"/>
                </a:rPr>
                <a:t>FLA</a:t>
              </a:r>
              <a:endParaRPr lang="en-US" sz="1100" dirty="0">
                <a:solidFill>
                  <a:srgbClr val="FFFFFF"/>
                </a:solidFill>
                <a:latin typeface="GE Inspira Pitch" pitchFamily="34" charset="0"/>
              </a:endParaRPr>
            </a:p>
          </p:txBody>
        </p:sp>
      </p:grpSp>
    </p:spTree>
    <p:extLst>
      <p:ext uri="{BB962C8B-B14F-4D97-AF65-F5344CB8AC3E}">
        <p14:creationId xmlns:p14="http://schemas.microsoft.com/office/powerpoint/2010/main" val="1812141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68"/>
          <p:cNvGrpSpPr>
            <a:grpSpLocks/>
          </p:cNvGrpSpPr>
          <p:nvPr/>
        </p:nvGrpSpPr>
        <p:grpSpPr bwMode="auto">
          <a:xfrm>
            <a:off x="4756331" y="4855777"/>
            <a:ext cx="1517650" cy="935038"/>
            <a:chOff x="3061" y="3226"/>
            <a:chExt cx="956" cy="723"/>
          </a:xfrm>
        </p:grpSpPr>
        <p:grpSp>
          <p:nvGrpSpPr>
            <p:cNvPr id="9952" name="Group 69"/>
            <p:cNvGrpSpPr>
              <a:grpSpLocks/>
            </p:cNvGrpSpPr>
            <p:nvPr/>
          </p:nvGrpSpPr>
          <p:grpSpPr bwMode="auto">
            <a:xfrm>
              <a:off x="3129" y="3580"/>
              <a:ext cx="808" cy="369"/>
              <a:chOff x="4600" y="3662"/>
              <a:chExt cx="808" cy="369"/>
            </a:xfrm>
          </p:grpSpPr>
          <p:sp>
            <p:nvSpPr>
              <p:cNvPr id="10007" name="Freeform 70"/>
              <p:cNvSpPr>
                <a:spLocks/>
              </p:cNvSpPr>
              <p:nvPr/>
            </p:nvSpPr>
            <p:spPr bwMode="auto">
              <a:xfrm>
                <a:off x="4755" y="3673"/>
                <a:ext cx="653" cy="229"/>
              </a:xfrm>
              <a:custGeom>
                <a:avLst/>
                <a:gdLst>
                  <a:gd name="T0" fmla="*/ 2 w 653"/>
                  <a:gd name="T1" fmla="*/ 14 h 229"/>
                  <a:gd name="T2" fmla="*/ 648 w 653"/>
                  <a:gd name="T3" fmla="*/ 0 h 229"/>
                  <a:gd name="T4" fmla="*/ 652 w 653"/>
                  <a:gd name="T5" fmla="*/ 177 h 229"/>
                  <a:gd name="T6" fmla="*/ 0 w 653"/>
                  <a:gd name="T7" fmla="*/ 228 h 229"/>
                  <a:gd name="T8" fmla="*/ 2 w 653"/>
                  <a:gd name="T9" fmla="*/ 14 h 229"/>
                  <a:gd name="T10" fmla="*/ 0 60000 65536"/>
                  <a:gd name="T11" fmla="*/ 0 60000 65536"/>
                  <a:gd name="T12" fmla="*/ 0 60000 65536"/>
                  <a:gd name="T13" fmla="*/ 0 60000 65536"/>
                  <a:gd name="T14" fmla="*/ 0 60000 65536"/>
                  <a:gd name="T15" fmla="*/ 0 w 653"/>
                  <a:gd name="T16" fmla="*/ 0 h 229"/>
                  <a:gd name="T17" fmla="*/ 653 w 653"/>
                  <a:gd name="T18" fmla="*/ 229 h 229"/>
                </a:gdLst>
                <a:ahLst/>
                <a:cxnLst>
                  <a:cxn ang="T10">
                    <a:pos x="T0" y="T1"/>
                  </a:cxn>
                  <a:cxn ang="T11">
                    <a:pos x="T2" y="T3"/>
                  </a:cxn>
                  <a:cxn ang="T12">
                    <a:pos x="T4" y="T5"/>
                  </a:cxn>
                  <a:cxn ang="T13">
                    <a:pos x="T6" y="T7"/>
                  </a:cxn>
                  <a:cxn ang="T14">
                    <a:pos x="T8" y="T9"/>
                  </a:cxn>
                </a:cxnLst>
                <a:rect l="T15" t="T16" r="T17" b="T18"/>
                <a:pathLst>
                  <a:path w="653" h="229">
                    <a:moveTo>
                      <a:pt x="2" y="14"/>
                    </a:moveTo>
                    <a:lnTo>
                      <a:pt x="648" y="0"/>
                    </a:lnTo>
                    <a:lnTo>
                      <a:pt x="652" y="177"/>
                    </a:lnTo>
                    <a:lnTo>
                      <a:pt x="0" y="228"/>
                    </a:lnTo>
                    <a:lnTo>
                      <a:pt x="2" y="14"/>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nvGrpSpPr>
              <p:cNvPr id="10008" name="Group 71"/>
              <p:cNvGrpSpPr>
                <a:grpSpLocks/>
              </p:cNvGrpSpPr>
              <p:nvPr/>
            </p:nvGrpSpPr>
            <p:grpSpPr bwMode="auto">
              <a:xfrm>
                <a:off x="4600" y="3662"/>
                <a:ext cx="665" cy="320"/>
                <a:chOff x="4600" y="3662"/>
                <a:chExt cx="665" cy="320"/>
              </a:xfrm>
            </p:grpSpPr>
            <p:grpSp>
              <p:nvGrpSpPr>
                <p:cNvPr id="10057" name="Group 72"/>
                <p:cNvGrpSpPr>
                  <a:grpSpLocks/>
                </p:cNvGrpSpPr>
                <p:nvPr/>
              </p:nvGrpSpPr>
              <p:grpSpPr bwMode="auto">
                <a:xfrm>
                  <a:off x="5117" y="3662"/>
                  <a:ext cx="148" cy="286"/>
                  <a:chOff x="5117" y="3662"/>
                  <a:chExt cx="148" cy="286"/>
                </a:xfrm>
              </p:grpSpPr>
              <p:sp>
                <p:nvSpPr>
                  <p:cNvPr id="10062" name="Oval 73"/>
                  <p:cNvSpPr>
                    <a:spLocks noChangeArrowheads="1"/>
                  </p:cNvSpPr>
                  <p:nvPr/>
                </p:nvSpPr>
                <p:spPr bwMode="auto">
                  <a:xfrm>
                    <a:off x="5117" y="3662"/>
                    <a:ext cx="118" cy="282"/>
                  </a:xfrm>
                  <a:prstGeom prst="ellipse">
                    <a:avLst/>
                  </a:pr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10063" name="Oval 74"/>
                  <p:cNvSpPr>
                    <a:spLocks noChangeArrowheads="1"/>
                  </p:cNvSpPr>
                  <p:nvPr/>
                </p:nvSpPr>
                <p:spPr bwMode="auto">
                  <a:xfrm>
                    <a:off x="5149" y="3662"/>
                    <a:ext cx="116" cy="286"/>
                  </a:xfrm>
                  <a:prstGeom prst="ellipse">
                    <a:avLst/>
                  </a:pr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10064" name="Rectangle 75"/>
                  <p:cNvSpPr>
                    <a:spLocks noChangeArrowheads="1"/>
                  </p:cNvSpPr>
                  <p:nvPr/>
                </p:nvSpPr>
                <p:spPr bwMode="auto">
                  <a:xfrm>
                    <a:off x="5170" y="3926"/>
                    <a:ext cx="39" cy="2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10058" name="Group 76"/>
                <p:cNvGrpSpPr>
                  <a:grpSpLocks/>
                </p:cNvGrpSpPr>
                <p:nvPr/>
              </p:nvGrpSpPr>
              <p:grpSpPr bwMode="auto">
                <a:xfrm>
                  <a:off x="4600" y="3704"/>
                  <a:ext cx="153" cy="278"/>
                  <a:chOff x="4600" y="3704"/>
                  <a:chExt cx="153" cy="278"/>
                </a:xfrm>
              </p:grpSpPr>
              <p:sp>
                <p:nvSpPr>
                  <p:cNvPr id="10059" name="Oval 77"/>
                  <p:cNvSpPr>
                    <a:spLocks noChangeArrowheads="1"/>
                  </p:cNvSpPr>
                  <p:nvPr/>
                </p:nvSpPr>
                <p:spPr bwMode="auto">
                  <a:xfrm>
                    <a:off x="4600" y="3704"/>
                    <a:ext cx="120" cy="274"/>
                  </a:xfrm>
                  <a:prstGeom prst="ellipse">
                    <a:avLst/>
                  </a:pr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10060" name="Oval 78"/>
                  <p:cNvSpPr>
                    <a:spLocks noChangeArrowheads="1"/>
                  </p:cNvSpPr>
                  <p:nvPr/>
                </p:nvSpPr>
                <p:spPr bwMode="auto">
                  <a:xfrm>
                    <a:off x="4632" y="3707"/>
                    <a:ext cx="121" cy="275"/>
                  </a:xfrm>
                  <a:prstGeom prst="ellipse">
                    <a:avLst/>
                  </a:pr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10061" name="Rectangle 79"/>
                  <p:cNvSpPr>
                    <a:spLocks noChangeArrowheads="1"/>
                  </p:cNvSpPr>
                  <p:nvPr/>
                </p:nvSpPr>
                <p:spPr bwMode="auto">
                  <a:xfrm>
                    <a:off x="4653" y="3958"/>
                    <a:ext cx="39" cy="2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grpSp>
            <p:nvGrpSpPr>
              <p:cNvPr id="10009" name="Group 80"/>
              <p:cNvGrpSpPr>
                <a:grpSpLocks/>
              </p:cNvGrpSpPr>
              <p:nvPr/>
            </p:nvGrpSpPr>
            <p:grpSpPr bwMode="auto">
              <a:xfrm>
                <a:off x="4738" y="3720"/>
                <a:ext cx="663" cy="311"/>
                <a:chOff x="4738" y="3720"/>
                <a:chExt cx="663" cy="311"/>
              </a:xfrm>
            </p:grpSpPr>
            <p:grpSp>
              <p:nvGrpSpPr>
                <p:cNvPr id="10010" name="Group 81"/>
                <p:cNvGrpSpPr>
                  <a:grpSpLocks/>
                </p:cNvGrpSpPr>
                <p:nvPr/>
              </p:nvGrpSpPr>
              <p:grpSpPr bwMode="auto">
                <a:xfrm>
                  <a:off x="4738" y="3745"/>
                  <a:ext cx="160" cy="286"/>
                  <a:chOff x="4738" y="3745"/>
                  <a:chExt cx="160" cy="286"/>
                </a:xfrm>
              </p:grpSpPr>
              <p:grpSp>
                <p:nvGrpSpPr>
                  <p:cNvPr id="10034" name="Group 82"/>
                  <p:cNvGrpSpPr>
                    <a:grpSpLocks/>
                  </p:cNvGrpSpPr>
                  <p:nvPr/>
                </p:nvGrpSpPr>
                <p:grpSpPr bwMode="auto">
                  <a:xfrm>
                    <a:off x="4738" y="3745"/>
                    <a:ext cx="160" cy="286"/>
                    <a:chOff x="4738" y="3745"/>
                    <a:chExt cx="160" cy="286"/>
                  </a:xfrm>
                </p:grpSpPr>
                <p:sp>
                  <p:nvSpPr>
                    <p:cNvPr id="10054" name="Oval 83"/>
                    <p:cNvSpPr>
                      <a:spLocks noChangeArrowheads="1"/>
                    </p:cNvSpPr>
                    <p:nvPr/>
                  </p:nvSpPr>
                  <p:spPr bwMode="auto">
                    <a:xfrm>
                      <a:off x="4738" y="3745"/>
                      <a:ext cx="126" cy="284"/>
                    </a:xfrm>
                    <a:prstGeom prst="ellipse">
                      <a:avLst/>
                    </a:pr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10055" name="Oval 84"/>
                    <p:cNvSpPr>
                      <a:spLocks noChangeArrowheads="1"/>
                    </p:cNvSpPr>
                    <p:nvPr/>
                  </p:nvSpPr>
                  <p:spPr bwMode="auto">
                    <a:xfrm>
                      <a:off x="4772" y="3747"/>
                      <a:ext cx="126" cy="284"/>
                    </a:xfrm>
                    <a:prstGeom prst="ellipse">
                      <a:avLst/>
                    </a:pr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10056" name="Rectangle 85"/>
                    <p:cNvSpPr>
                      <a:spLocks noChangeArrowheads="1"/>
                    </p:cNvSpPr>
                    <p:nvPr/>
                  </p:nvSpPr>
                  <p:spPr bwMode="auto">
                    <a:xfrm>
                      <a:off x="4796" y="4009"/>
                      <a:ext cx="41" cy="2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10035" name="Group 86"/>
                  <p:cNvGrpSpPr>
                    <a:grpSpLocks/>
                  </p:cNvGrpSpPr>
                  <p:nvPr/>
                </p:nvGrpSpPr>
                <p:grpSpPr bwMode="auto">
                  <a:xfrm>
                    <a:off x="4798" y="3802"/>
                    <a:ext cx="74" cy="168"/>
                    <a:chOff x="4798" y="3802"/>
                    <a:chExt cx="74" cy="168"/>
                  </a:xfrm>
                </p:grpSpPr>
                <p:grpSp>
                  <p:nvGrpSpPr>
                    <p:cNvPr id="10036" name="Group 87"/>
                    <p:cNvGrpSpPr>
                      <a:grpSpLocks/>
                    </p:cNvGrpSpPr>
                    <p:nvPr/>
                  </p:nvGrpSpPr>
                  <p:grpSpPr bwMode="auto">
                    <a:xfrm>
                      <a:off x="4802" y="3802"/>
                      <a:ext cx="65" cy="168"/>
                      <a:chOff x="4802" y="3802"/>
                      <a:chExt cx="65" cy="168"/>
                    </a:xfrm>
                  </p:grpSpPr>
                  <p:grpSp>
                    <p:nvGrpSpPr>
                      <p:cNvPr id="10048" name="Group 88"/>
                      <p:cNvGrpSpPr>
                        <a:grpSpLocks/>
                      </p:cNvGrpSpPr>
                      <p:nvPr/>
                    </p:nvGrpSpPr>
                    <p:grpSpPr bwMode="auto">
                      <a:xfrm>
                        <a:off x="4802" y="3802"/>
                        <a:ext cx="65" cy="168"/>
                        <a:chOff x="4802" y="3802"/>
                        <a:chExt cx="65" cy="168"/>
                      </a:xfrm>
                    </p:grpSpPr>
                    <p:grpSp>
                      <p:nvGrpSpPr>
                        <p:cNvPr id="10050" name="Group 89"/>
                        <p:cNvGrpSpPr>
                          <a:grpSpLocks/>
                        </p:cNvGrpSpPr>
                        <p:nvPr/>
                      </p:nvGrpSpPr>
                      <p:grpSpPr bwMode="auto">
                        <a:xfrm>
                          <a:off x="4802" y="3802"/>
                          <a:ext cx="65" cy="168"/>
                          <a:chOff x="4802" y="3802"/>
                          <a:chExt cx="65" cy="168"/>
                        </a:xfrm>
                      </p:grpSpPr>
                      <p:sp>
                        <p:nvSpPr>
                          <p:cNvPr id="10052" name="Oval 90"/>
                          <p:cNvSpPr>
                            <a:spLocks noChangeArrowheads="1"/>
                          </p:cNvSpPr>
                          <p:nvPr/>
                        </p:nvSpPr>
                        <p:spPr bwMode="auto">
                          <a:xfrm>
                            <a:off x="4802" y="3802"/>
                            <a:ext cx="65" cy="168"/>
                          </a:xfrm>
                          <a:prstGeom prst="ellipse">
                            <a:avLst/>
                          </a:prstGeom>
                          <a:solidFill>
                            <a:srgbClr val="000000"/>
                          </a:solidFill>
                          <a:ln w="25400">
                            <a:solidFill>
                              <a:srgbClr val="FFFFFF"/>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10053" name="Oval 91"/>
                          <p:cNvSpPr>
                            <a:spLocks noChangeArrowheads="1"/>
                          </p:cNvSpPr>
                          <p:nvPr/>
                        </p:nvSpPr>
                        <p:spPr bwMode="auto">
                          <a:xfrm>
                            <a:off x="4806" y="3811"/>
                            <a:ext cx="55" cy="148"/>
                          </a:xfrm>
                          <a:prstGeom prst="ellipse">
                            <a:avLst/>
                          </a:prstGeom>
                          <a:solidFill>
                            <a:srgbClr val="FFFFFF"/>
                          </a:solidFill>
                          <a:ln w="25400">
                            <a:solidFill>
                              <a:srgbClr val="00000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sp>
                      <p:nvSpPr>
                        <p:cNvPr id="10051" name="Oval 92"/>
                        <p:cNvSpPr>
                          <a:spLocks noChangeArrowheads="1"/>
                        </p:cNvSpPr>
                        <p:nvPr/>
                      </p:nvSpPr>
                      <p:spPr bwMode="auto">
                        <a:xfrm>
                          <a:off x="4818" y="3828"/>
                          <a:ext cx="38" cy="116"/>
                        </a:xfrm>
                        <a:prstGeom prst="ellipse">
                          <a:avLst/>
                        </a:prstGeom>
                        <a:solidFill>
                          <a:srgbClr val="FFFFFF"/>
                        </a:solidFill>
                        <a:ln w="25400">
                          <a:solidFill>
                            <a:srgbClr val="00000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sp>
                    <p:nvSpPr>
                      <p:cNvPr id="10049" name="Oval 93"/>
                      <p:cNvSpPr>
                        <a:spLocks noChangeArrowheads="1"/>
                      </p:cNvSpPr>
                      <p:nvPr/>
                    </p:nvSpPr>
                    <p:spPr bwMode="auto">
                      <a:xfrm>
                        <a:off x="4829" y="3857"/>
                        <a:ext cx="17" cy="59"/>
                      </a:xfrm>
                      <a:prstGeom prst="ellipse">
                        <a:avLst/>
                      </a:prstGeom>
                      <a:solidFill>
                        <a:srgbClr val="FFFFFF"/>
                      </a:solidFill>
                      <a:ln w="25400">
                        <a:solidFill>
                          <a:srgbClr val="00000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10037" name="Group 94"/>
                    <p:cNvGrpSpPr>
                      <a:grpSpLocks/>
                    </p:cNvGrpSpPr>
                    <p:nvPr/>
                  </p:nvGrpSpPr>
                  <p:grpSpPr bwMode="auto">
                    <a:xfrm>
                      <a:off x="4798" y="3802"/>
                      <a:ext cx="74" cy="168"/>
                      <a:chOff x="4798" y="3802"/>
                      <a:chExt cx="74" cy="168"/>
                    </a:xfrm>
                  </p:grpSpPr>
                  <p:grpSp>
                    <p:nvGrpSpPr>
                      <p:cNvPr id="10038" name="Group 95"/>
                      <p:cNvGrpSpPr>
                        <a:grpSpLocks/>
                      </p:cNvGrpSpPr>
                      <p:nvPr/>
                    </p:nvGrpSpPr>
                    <p:grpSpPr bwMode="auto">
                      <a:xfrm>
                        <a:off x="4798" y="3802"/>
                        <a:ext cx="72" cy="60"/>
                        <a:chOff x="4798" y="3802"/>
                        <a:chExt cx="72" cy="60"/>
                      </a:xfrm>
                    </p:grpSpPr>
                    <p:sp>
                      <p:nvSpPr>
                        <p:cNvPr id="10044" name="Freeform 96"/>
                        <p:cNvSpPr>
                          <a:spLocks/>
                        </p:cNvSpPr>
                        <p:nvPr/>
                      </p:nvSpPr>
                      <p:spPr bwMode="auto">
                        <a:xfrm>
                          <a:off x="4798" y="3839"/>
                          <a:ext cx="16" cy="21"/>
                        </a:xfrm>
                        <a:custGeom>
                          <a:avLst/>
                          <a:gdLst>
                            <a:gd name="T0" fmla="*/ 10 w 16"/>
                            <a:gd name="T1" fmla="*/ 20 h 21"/>
                            <a:gd name="T2" fmla="*/ 0 w 16"/>
                            <a:gd name="T3" fmla="*/ 15 h 21"/>
                            <a:gd name="T4" fmla="*/ 5 w 16"/>
                            <a:gd name="T5" fmla="*/ 0 h 21"/>
                            <a:gd name="T6" fmla="*/ 15 w 16"/>
                            <a:gd name="T7" fmla="*/ 4 h 21"/>
                            <a:gd name="T8" fmla="*/ 10 w 16"/>
                            <a:gd name="T9" fmla="*/ 20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10" y="20"/>
                              </a:moveTo>
                              <a:lnTo>
                                <a:pt x="0" y="15"/>
                              </a:lnTo>
                              <a:lnTo>
                                <a:pt x="5" y="0"/>
                              </a:lnTo>
                              <a:lnTo>
                                <a:pt x="15" y="4"/>
                              </a:lnTo>
                              <a:lnTo>
                                <a:pt x="10" y="2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10045" name="Freeform 97"/>
                        <p:cNvSpPr>
                          <a:spLocks/>
                        </p:cNvSpPr>
                        <p:nvPr/>
                      </p:nvSpPr>
                      <p:spPr bwMode="auto">
                        <a:xfrm>
                          <a:off x="4817" y="3802"/>
                          <a:ext cx="14" cy="19"/>
                        </a:xfrm>
                        <a:custGeom>
                          <a:avLst/>
                          <a:gdLst>
                            <a:gd name="T0" fmla="*/ 2 w 14"/>
                            <a:gd name="T1" fmla="*/ 18 h 19"/>
                            <a:gd name="T2" fmla="*/ 0 w 14"/>
                            <a:gd name="T3" fmla="*/ 8 h 19"/>
                            <a:gd name="T4" fmla="*/ 9 w 14"/>
                            <a:gd name="T5" fmla="*/ 0 h 19"/>
                            <a:gd name="T6" fmla="*/ 13 w 14"/>
                            <a:gd name="T7" fmla="*/ 11 h 19"/>
                            <a:gd name="T8" fmla="*/ 2 w 14"/>
                            <a:gd name="T9" fmla="*/ 18 h 19"/>
                            <a:gd name="T10" fmla="*/ 0 60000 65536"/>
                            <a:gd name="T11" fmla="*/ 0 60000 65536"/>
                            <a:gd name="T12" fmla="*/ 0 60000 65536"/>
                            <a:gd name="T13" fmla="*/ 0 60000 65536"/>
                            <a:gd name="T14" fmla="*/ 0 60000 65536"/>
                            <a:gd name="T15" fmla="*/ 0 w 14"/>
                            <a:gd name="T16" fmla="*/ 0 h 19"/>
                            <a:gd name="T17" fmla="*/ 14 w 14"/>
                            <a:gd name="T18" fmla="*/ 19 h 19"/>
                          </a:gdLst>
                          <a:ahLst/>
                          <a:cxnLst>
                            <a:cxn ang="T10">
                              <a:pos x="T0" y="T1"/>
                            </a:cxn>
                            <a:cxn ang="T11">
                              <a:pos x="T2" y="T3"/>
                            </a:cxn>
                            <a:cxn ang="T12">
                              <a:pos x="T4" y="T5"/>
                            </a:cxn>
                            <a:cxn ang="T13">
                              <a:pos x="T6" y="T7"/>
                            </a:cxn>
                            <a:cxn ang="T14">
                              <a:pos x="T8" y="T9"/>
                            </a:cxn>
                          </a:cxnLst>
                          <a:rect l="T15" t="T16" r="T17" b="T18"/>
                          <a:pathLst>
                            <a:path w="14" h="19">
                              <a:moveTo>
                                <a:pt x="2" y="18"/>
                              </a:moveTo>
                              <a:lnTo>
                                <a:pt x="0" y="8"/>
                              </a:lnTo>
                              <a:lnTo>
                                <a:pt x="9" y="0"/>
                              </a:lnTo>
                              <a:lnTo>
                                <a:pt x="13" y="11"/>
                              </a:lnTo>
                              <a:lnTo>
                                <a:pt x="2" y="18"/>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10046" name="Freeform 98"/>
                        <p:cNvSpPr>
                          <a:spLocks/>
                        </p:cNvSpPr>
                        <p:nvPr/>
                      </p:nvSpPr>
                      <p:spPr bwMode="auto">
                        <a:xfrm>
                          <a:off x="4840" y="3803"/>
                          <a:ext cx="13" cy="18"/>
                        </a:xfrm>
                        <a:custGeom>
                          <a:avLst/>
                          <a:gdLst>
                            <a:gd name="T0" fmla="*/ 0 w 13"/>
                            <a:gd name="T1" fmla="*/ 10 h 18"/>
                            <a:gd name="T2" fmla="*/ 3 w 13"/>
                            <a:gd name="T3" fmla="*/ 0 h 18"/>
                            <a:gd name="T4" fmla="*/ 12 w 13"/>
                            <a:gd name="T5" fmla="*/ 7 h 18"/>
                            <a:gd name="T6" fmla="*/ 9 w 13"/>
                            <a:gd name="T7" fmla="*/ 17 h 18"/>
                            <a:gd name="T8" fmla="*/ 0 w 13"/>
                            <a:gd name="T9" fmla="*/ 1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0" y="10"/>
                              </a:moveTo>
                              <a:lnTo>
                                <a:pt x="3" y="0"/>
                              </a:lnTo>
                              <a:lnTo>
                                <a:pt x="12" y="7"/>
                              </a:lnTo>
                              <a:lnTo>
                                <a:pt x="9" y="17"/>
                              </a:lnTo>
                              <a:lnTo>
                                <a:pt x="0" y="1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10047" name="Freeform 99"/>
                        <p:cNvSpPr>
                          <a:spLocks/>
                        </p:cNvSpPr>
                        <p:nvPr/>
                      </p:nvSpPr>
                      <p:spPr bwMode="auto">
                        <a:xfrm>
                          <a:off x="4857" y="3843"/>
                          <a:ext cx="13" cy="19"/>
                        </a:xfrm>
                        <a:custGeom>
                          <a:avLst/>
                          <a:gdLst>
                            <a:gd name="T0" fmla="*/ 0 w 13"/>
                            <a:gd name="T1" fmla="*/ 3 h 19"/>
                            <a:gd name="T2" fmla="*/ 9 w 13"/>
                            <a:gd name="T3" fmla="*/ 0 h 19"/>
                            <a:gd name="T4" fmla="*/ 12 w 13"/>
                            <a:gd name="T5" fmla="*/ 16 h 19"/>
                            <a:gd name="T6" fmla="*/ 4 w 13"/>
                            <a:gd name="T7" fmla="*/ 18 h 19"/>
                            <a:gd name="T8" fmla="*/ 0 w 13"/>
                            <a:gd name="T9" fmla="*/ 3 h 19"/>
                            <a:gd name="T10" fmla="*/ 0 60000 65536"/>
                            <a:gd name="T11" fmla="*/ 0 60000 65536"/>
                            <a:gd name="T12" fmla="*/ 0 60000 65536"/>
                            <a:gd name="T13" fmla="*/ 0 60000 65536"/>
                            <a:gd name="T14" fmla="*/ 0 60000 65536"/>
                            <a:gd name="T15" fmla="*/ 0 w 13"/>
                            <a:gd name="T16" fmla="*/ 0 h 19"/>
                            <a:gd name="T17" fmla="*/ 13 w 13"/>
                            <a:gd name="T18" fmla="*/ 19 h 19"/>
                          </a:gdLst>
                          <a:ahLst/>
                          <a:cxnLst>
                            <a:cxn ang="T10">
                              <a:pos x="T0" y="T1"/>
                            </a:cxn>
                            <a:cxn ang="T11">
                              <a:pos x="T2" y="T3"/>
                            </a:cxn>
                            <a:cxn ang="T12">
                              <a:pos x="T4" y="T5"/>
                            </a:cxn>
                            <a:cxn ang="T13">
                              <a:pos x="T6" y="T7"/>
                            </a:cxn>
                            <a:cxn ang="T14">
                              <a:pos x="T8" y="T9"/>
                            </a:cxn>
                          </a:cxnLst>
                          <a:rect l="T15" t="T16" r="T17" b="T18"/>
                          <a:pathLst>
                            <a:path w="13" h="19">
                              <a:moveTo>
                                <a:pt x="0" y="3"/>
                              </a:moveTo>
                              <a:lnTo>
                                <a:pt x="9" y="0"/>
                              </a:lnTo>
                              <a:lnTo>
                                <a:pt x="12" y="16"/>
                              </a:lnTo>
                              <a:lnTo>
                                <a:pt x="4" y="18"/>
                              </a:lnTo>
                              <a:lnTo>
                                <a:pt x="0" y="3"/>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10039" name="Group 100"/>
                      <p:cNvGrpSpPr>
                        <a:grpSpLocks/>
                      </p:cNvGrpSpPr>
                      <p:nvPr/>
                    </p:nvGrpSpPr>
                    <p:grpSpPr bwMode="auto">
                      <a:xfrm>
                        <a:off x="4798" y="3905"/>
                        <a:ext cx="74" cy="65"/>
                        <a:chOff x="4798" y="3905"/>
                        <a:chExt cx="74" cy="65"/>
                      </a:xfrm>
                    </p:grpSpPr>
                    <p:sp>
                      <p:nvSpPr>
                        <p:cNvPr id="10040" name="Freeform 101"/>
                        <p:cNvSpPr>
                          <a:spLocks/>
                        </p:cNvSpPr>
                        <p:nvPr/>
                      </p:nvSpPr>
                      <p:spPr bwMode="auto">
                        <a:xfrm>
                          <a:off x="4798" y="3907"/>
                          <a:ext cx="16" cy="25"/>
                        </a:xfrm>
                        <a:custGeom>
                          <a:avLst/>
                          <a:gdLst>
                            <a:gd name="T0" fmla="*/ 10 w 16"/>
                            <a:gd name="T1" fmla="*/ 0 h 25"/>
                            <a:gd name="T2" fmla="*/ 0 w 16"/>
                            <a:gd name="T3" fmla="*/ 7 h 25"/>
                            <a:gd name="T4" fmla="*/ 4 w 16"/>
                            <a:gd name="T5" fmla="*/ 24 h 25"/>
                            <a:gd name="T6" fmla="*/ 15 w 16"/>
                            <a:gd name="T7" fmla="*/ 19 h 25"/>
                            <a:gd name="T8" fmla="*/ 10 w 16"/>
                            <a:gd name="T9" fmla="*/ 0 h 25"/>
                            <a:gd name="T10" fmla="*/ 0 60000 65536"/>
                            <a:gd name="T11" fmla="*/ 0 60000 65536"/>
                            <a:gd name="T12" fmla="*/ 0 60000 65536"/>
                            <a:gd name="T13" fmla="*/ 0 60000 65536"/>
                            <a:gd name="T14" fmla="*/ 0 60000 65536"/>
                            <a:gd name="T15" fmla="*/ 0 w 16"/>
                            <a:gd name="T16" fmla="*/ 0 h 25"/>
                            <a:gd name="T17" fmla="*/ 16 w 16"/>
                            <a:gd name="T18" fmla="*/ 25 h 25"/>
                          </a:gdLst>
                          <a:ahLst/>
                          <a:cxnLst>
                            <a:cxn ang="T10">
                              <a:pos x="T0" y="T1"/>
                            </a:cxn>
                            <a:cxn ang="T11">
                              <a:pos x="T2" y="T3"/>
                            </a:cxn>
                            <a:cxn ang="T12">
                              <a:pos x="T4" y="T5"/>
                            </a:cxn>
                            <a:cxn ang="T13">
                              <a:pos x="T6" y="T7"/>
                            </a:cxn>
                            <a:cxn ang="T14">
                              <a:pos x="T8" y="T9"/>
                            </a:cxn>
                          </a:cxnLst>
                          <a:rect l="T15" t="T16" r="T17" b="T18"/>
                          <a:pathLst>
                            <a:path w="16" h="25">
                              <a:moveTo>
                                <a:pt x="10" y="0"/>
                              </a:moveTo>
                              <a:lnTo>
                                <a:pt x="0" y="7"/>
                              </a:lnTo>
                              <a:lnTo>
                                <a:pt x="4" y="24"/>
                              </a:lnTo>
                              <a:lnTo>
                                <a:pt x="15" y="19"/>
                              </a:lnTo>
                              <a:lnTo>
                                <a:pt x="10"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10041" name="Freeform 102"/>
                        <p:cNvSpPr>
                          <a:spLocks/>
                        </p:cNvSpPr>
                        <p:nvPr/>
                      </p:nvSpPr>
                      <p:spPr bwMode="auto">
                        <a:xfrm>
                          <a:off x="4817" y="3947"/>
                          <a:ext cx="14" cy="23"/>
                        </a:xfrm>
                        <a:custGeom>
                          <a:avLst/>
                          <a:gdLst>
                            <a:gd name="T0" fmla="*/ 4 w 14"/>
                            <a:gd name="T1" fmla="*/ 0 h 23"/>
                            <a:gd name="T2" fmla="*/ 0 w 14"/>
                            <a:gd name="T3" fmla="*/ 15 h 23"/>
                            <a:gd name="T4" fmla="*/ 9 w 14"/>
                            <a:gd name="T5" fmla="*/ 22 h 23"/>
                            <a:gd name="T6" fmla="*/ 13 w 14"/>
                            <a:gd name="T7" fmla="*/ 7 h 23"/>
                            <a:gd name="T8" fmla="*/ 4 w 14"/>
                            <a:gd name="T9" fmla="*/ 0 h 23"/>
                            <a:gd name="T10" fmla="*/ 0 60000 65536"/>
                            <a:gd name="T11" fmla="*/ 0 60000 65536"/>
                            <a:gd name="T12" fmla="*/ 0 60000 65536"/>
                            <a:gd name="T13" fmla="*/ 0 60000 65536"/>
                            <a:gd name="T14" fmla="*/ 0 60000 65536"/>
                            <a:gd name="T15" fmla="*/ 0 w 14"/>
                            <a:gd name="T16" fmla="*/ 0 h 23"/>
                            <a:gd name="T17" fmla="*/ 14 w 14"/>
                            <a:gd name="T18" fmla="*/ 23 h 23"/>
                          </a:gdLst>
                          <a:ahLst/>
                          <a:cxnLst>
                            <a:cxn ang="T10">
                              <a:pos x="T0" y="T1"/>
                            </a:cxn>
                            <a:cxn ang="T11">
                              <a:pos x="T2" y="T3"/>
                            </a:cxn>
                            <a:cxn ang="T12">
                              <a:pos x="T4" y="T5"/>
                            </a:cxn>
                            <a:cxn ang="T13">
                              <a:pos x="T6" y="T7"/>
                            </a:cxn>
                            <a:cxn ang="T14">
                              <a:pos x="T8" y="T9"/>
                            </a:cxn>
                          </a:cxnLst>
                          <a:rect l="T15" t="T16" r="T17" b="T18"/>
                          <a:pathLst>
                            <a:path w="14" h="23">
                              <a:moveTo>
                                <a:pt x="4" y="0"/>
                              </a:moveTo>
                              <a:lnTo>
                                <a:pt x="0" y="15"/>
                              </a:lnTo>
                              <a:lnTo>
                                <a:pt x="9" y="22"/>
                              </a:lnTo>
                              <a:lnTo>
                                <a:pt x="13" y="7"/>
                              </a:lnTo>
                              <a:lnTo>
                                <a:pt x="4"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10042" name="Freeform 103"/>
                        <p:cNvSpPr>
                          <a:spLocks/>
                        </p:cNvSpPr>
                        <p:nvPr/>
                      </p:nvSpPr>
                      <p:spPr bwMode="auto">
                        <a:xfrm>
                          <a:off x="4840" y="3947"/>
                          <a:ext cx="15" cy="23"/>
                        </a:xfrm>
                        <a:custGeom>
                          <a:avLst/>
                          <a:gdLst>
                            <a:gd name="T0" fmla="*/ 0 w 15"/>
                            <a:gd name="T1" fmla="*/ 7 h 23"/>
                            <a:gd name="T2" fmla="*/ 4 w 15"/>
                            <a:gd name="T3" fmla="*/ 22 h 23"/>
                            <a:gd name="T4" fmla="*/ 14 w 15"/>
                            <a:gd name="T5" fmla="*/ 15 h 23"/>
                            <a:gd name="T6" fmla="*/ 8 w 15"/>
                            <a:gd name="T7" fmla="*/ 0 h 23"/>
                            <a:gd name="T8" fmla="*/ 0 w 15"/>
                            <a:gd name="T9" fmla="*/ 7 h 23"/>
                            <a:gd name="T10" fmla="*/ 0 60000 65536"/>
                            <a:gd name="T11" fmla="*/ 0 60000 65536"/>
                            <a:gd name="T12" fmla="*/ 0 60000 65536"/>
                            <a:gd name="T13" fmla="*/ 0 60000 65536"/>
                            <a:gd name="T14" fmla="*/ 0 60000 65536"/>
                            <a:gd name="T15" fmla="*/ 0 w 15"/>
                            <a:gd name="T16" fmla="*/ 0 h 23"/>
                            <a:gd name="T17" fmla="*/ 15 w 15"/>
                            <a:gd name="T18" fmla="*/ 23 h 23"/>
                          </a:gdLst>
                          <a:ahLst/>
                          <a:cxnLst>
                            <a:cxn ang="T10">
                              <a:pos x="T0" y="T1"/>
                            </a:cxn>
                            <a:cxn ang="T11">
                              <a:pos x="T2" y="T3"/>
                            </a:cxn>
                            <a:cxn ang="T12">
                              <a:pos x="T4" y="T5"/>
                            </a:cxn>
                            <a:cxn ang="T13">
                              <a:pos x="T6" y="T7"/>
                            </a:cxn>
                            <a:cxn ang="T14">
                              <a:pos x="T8" y="T9"/>
                            </a:cxn>
                          </a:cxnLst>
                          <a:rect l="T15" t="T16" r="T17" b="T18"/>
                          <a:pathLst>
                            <a:path w="15" h="23">
                              <a:moveTo>
                                <a:pt x="0" y="7"/>
                              </a:moveTo>
                              <a:lnTo>
                                <a:pt x="4" y="22"/>
                              </a:lnTo>
                              <a:lnTo>
                                <a:pt x="14" y="15"/>
                              </a:lnTo>
                              <a:lnTo>
                                <a:pt x="8" y="0"/>
                              </a:lnTo>
                              <a:lnTo>
                                <a:pt x="0" y="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10043" name="Freeform 104"/>
                        <p:cNvSpPr>
                          <a:spLocks/>
                        </p:cNvSpPr>
                        <p:nvPr/>
                      </p:nvSpPr>
                      <p:spPr bwMode="auto">
                        <a:xfrm>
                          <a:off x="4857" y="3905"/>
                          <a:ext cx="15" cy="23"/>
                        </a:xfrm>
                        <a:custGeom>
                          <a:avLst/>
                          <a:gdLst>
                            <a:gd name="T0" fmla="*/ 0 w 15"/>
                            <a:gd name="T1" fmla="*/ 17 h 23"/>
                            <a:gd name="T2" fmla="*/ 11 w 15"/>
                            <a:gd name="T3" fmla="*/ 22 h 23"/>
                            <a:gd name="T4" fmla="*/ 14 w 15"/>
                            <a:gd name="T5" fmla="*/ 6 h 23"/>
                            <a:gd name="T6" fmla="*/ 4 w 15"/>
                            <a:gd name="T7" fmla="*/ 0 h 23"/>
                            <a:gd name="T8" fmla="*/ 0 w 15"/>
                            <a:gd name="T9" fmla="*/ 17 h 23"/>
                            <a:gd name="T10" fmla="*/ 0 60000 65536"/>
                            <a:gd name="T11" fmla="*/ 0 60000 65536"/>
                            <a:gd name="T12" fmla="*/ 0 60000 65536"/>
                            <a:gd name="T13" fmla="*/ 0 60000 65536"/>
                            <a:gd name="T14" fmla="*/ 0 60000 65536"/>
                            <a:gd name="T15" fmla="*/ 0 w 15"/>
                            <a:gd name="T16" fmla="*/ 0 h 23"/>
                            <a:gd name="T17" fmla="*/ 15 w 15"/>
                            <a:gd name="T18" fmla="*/ 23 h 23"/>
                          </a:gdLst>
                          <a:ahLst/>
                          <a:cxnLst>
                            <a:cxn ang="T10">
                              <a:pos x="T0" y="T1"/>
                            </a:cxn>
                            <a:cxn ang="T11">
                              <a:pos x="T2" y="T3"/>
                            </a:cxn>
                            <a:cxn ang="T12">
                              <a:pos x="T4" y="T5"/>
                            </a:cxn>
                            <a:cxn ang="T13">
                              <a:pos x="T6" y="T7"/>
                            </a:cxn>
                            <a:cxn ang="T14">
                              <a:pos x="T8" y="T9"/>
                            </a:cxn>
                          </a:cxnLst>
                          <a:rect l="T15" t="T16" r="T17" b="T18"/>
                          <a:pathLst>
                            <a:path w="15" h="23">
                              <a:moveTo>
                                <a:pt x="0" y="17"/>
                              </a:moveTo>
                              <a:lnTo>
                                <a:pt x="11" y="22"/>
                              </a:lnTo>
                              <a:lnTo>
                                <a:pt x="14" y="6"/>
                              </a:lnTo>
                              <a:lnTo>
                                <a:pt x="4" y="0"/>
                              </a:lnTo>
                              <a:lnTo>
                                <a:pt x="0" y="1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grpSp>
            </p:grpSp>
            <p:grpSp>
              <p:nvGrpSpPr>
                <p:cNvPr id="10011" name="Group 105"/>
                <p:cNvGrpSpPr>
                  <a:grpSpLocks/>
                </p:cNvGrpSpPr>
                <p:nvPr/>
              </p:nvGrpSpPr>
              <p:grpSpPr bwMode="auto">
                <a:xfrm>
                  <a:off x="5262" y="3720"/>
                  <a:ext cx="139" cy="281"/>
                  <a:chOff x="5262" y="3720"/>
                  <a:chExt cx="139" cy="281"/>
                </a:xfrm>
              </p:grpSpPr>
              <p:grpSp>
                <p:nvGrpSpPr>
                  <p:cNvPr id="10012" name="Group 106"/>
                  <p:cNvGrpSpPr>
                    <a:grpSpLocks/>
                  </p:cNvGrpSpPr>
                  <p:nvPr/>
                </p:nvGrpSpPr>
                <p:grpSpPr bwMode="auto">
                  <a:xfrm>
                    <a:off x="5262" y="3720"/>
                    <a:ext cx="139" cy="281"/>
                    <a:chOff x="5262" y="3720"/>
                    <a:chExt cx="139" cy="281"/>
                  </a:xfrm>
                </p:grpSpPr>
                <p:sp>
                  <p:nvSpPr>
                    <p:cNvPr id="10031" name="Oval 107"/>
                    <p:cNvSpPr>
                      <a:spLocks noChangeArrowheads="1"/>
                    </p:cNvSpPr>
                    <p:nvPr/>
                  </p:nvSpPr>
                  <p:spPr bwMode="auto">
                    <a:xfrm>
                      <a:off x="5262" y="3720"/>
                      <a:ext cx="111" cy="279"/>
                    </a:xfrm>
                    <a:prstGeom prst="ellipse">
                      <a:avLst/>
                    </a:pr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10032" name="Oval 108"/>
                    <p:cNvSpPr>
                      <a:spLocks noChangeArrowheads="1"/>
                    </p:cNvSpPr>
                    <p:nvPr/>
                  </p:nvSpPr>
                  <p:spPr bwMode="auto">
                    <a:xfrm>
                      <a:off x="5290" y="3720"/>
                      <a:ext cx="111" cy="281"/>
                    </a:xfrm>
                    <a:prstGeom prst="ellipse">
                      <a:avLst/>
                    </a:pr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10033" name="Rectangle 109"/>
                    <p:cNvSpPr>
                      <a:spLocks noChangeArrowheads="1"/>
                    </p:cNvSpPr>
                    <p:nvPr/>
                  </p:nvSpPr>
                  <p:spPr bwMode="auto">
                    <a:xfrm>
                      <a:off x="5311" y="3979"/>
                      <a:ext cx="37" cy="22"/>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10013" name="Group 110"/>
                  <p:cNvGrpSpPr>
                    <a:grpSpLocks/>
                  </p:cNvGrpSpPr>
                  <p:nvPr/>
                </p:nvGrpSpPr>
                <p:grpSpPr bwMode="auto">
                  <a:xfrm>
                    <a:off x="5313" y="3788"/>
                    <a:ext cx="68" cy="153"/>
                    <a:chOff x="5313" y="3788"/>
                    <a:chExt cx="68" cy="153"/>
                  </a:xfrm>
                </p:grpSpPr>
                <p:grpSp>
                  <p:nvGrpSpPr>
                    <p:cNvPr id="10014" name="Group 111"/>
                    <p:cNvGrpSpPr>
                      <a:grpSpLocks/>
                    </p:cNvGrpSpPr>
                    <p:nvPr/>
                  </p:nvGrpSpPr>
                  <p:grpSpPr bwMode="auto">
                    <a:xfrm>
                      <a:off x="5317" y="3789"/>
                      <a:ext cx="57" cy="151"/>
                      <a:chOff x="5317" y="3789"/>
                      <a:chExt cx="57" cy="151"/>
                    </a:xfrm>
                  </p:grpSpPr>
                  <p:grpSp>
                    <p:nvGrpSpPr>
                      <p:cNvPr id="10027" name="Group 112"/>
                      <p:cNvGrpSpPr>
                        <a:grpSpLocks/>
                      </p:cNvGrpSpPr>
                      <p:nvPr/>
                    </p:nvGrpSpPr>
                    <p:grpSpPr bwMode="auto">
                      <a:xfrm>
                        <a:off x="5317" y="3789"/>
                        <a:ext cx="57" cy="151"/>
                        <a:chOff x="5317" y="3789"/>
                        <a:chExt cx="57" cy="151"/>
                      </a:xfrm>
                    </p:grpSpPr>
                    <p:sp>
                      <p:nvSpPr>
                        <p:cNvPr id="10029" name="Oval 113"/>
                        <p:cNvSpPr>
                          <a:spLocks noChangeArrowheads="1"/>
                        </p:cNvSpPr>
                        <p:nvPr/>
                      </p:nvSpPr>
                      <p:spPr bwMode="auto">
                        <a:xfrm>
                          <a:off x="5317" y="3789"/>
                          <a:ext cx="57" cy="151"/>
                        </a:xfrm>
                        <a:prstGeom prst="ellipse">
                          <a:avLst/>
                        </a:prstGeom>
                        <a:solidFill>
                          <a:srgbClr val="000000"/>
                        </a:solidFill>
                        <a:ln w="25400">
                          <a:solidFill>
                            <a:srgbClr val="FFFFFF"/>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10030" name="Oval 114"/>
                        <p:cNvSpPr>
                          <a:spLocks noChangeArrowheads="1"/>
                        </p:cNvSpPr>
                        <p:nvPr/>
                      </p:nvSpPr>
                      <p:spPr bwMode="auto">
                        <a:xfrm>
                          <a:off x="5321" y="3796"/>
                          <a:ext cx="49" cy="133"/>
                        </a:xfrm>
                        <a:prstGeom prst="ellipse">
                          <a:avLst/>
                        </a:prstGeom>
                        <a:solidFill>
                          <a:srgbClr val="FFFFFF"/>
                        </a:solidFill>
                        <a:ln w="25400">
                          <a:solidFill>
                            <a:srgbClr val="00000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sp>
                    <p:nvSpPr>
                      <p:cNvPr id="10028" name="Oval 115"/>
                      <p:cNvSpPr>
                        <a:spLocks noChangeArrowheads="1"/>
                      </p:cNvSpPr>
                      <p:nvPr/>
                    </p:nvSpPr>
                    <p:spPr bwMode="auto">
                      <a:xfrm>
                        <a:off x="5330" y="3813"/>
                        <a:ext cx="33" cy="101"/>
                      </a:xfrm>
                      <a:prstGeom prst="ellipse">
                        <a:avLst/>
                      </a:prstGeom>
                      <a:solidFill>
                        <a:srgbClr val="FFFFFF"/>
                      </a:solidFill>
                      <a:ln w="25400">
                        <a:solidFill>
                          <a:srgbClr val="00000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sp>
                  <p:nvSpPr>
                    <p:cNvPr id="10015" name="Oval 116"/>
                    <p:cNvSpPr>
                      <a:spLocks noChangeArrowheads="1"/>
                    </p:cNvSpPr>
                    <p:nvPr/>
                  </p:nvSpPr>
                  <p:spPr bwMode="auto">
                    <a:xfrm>
                      <a:off x="5344" y="3838"/>
                      <a:ext cx="15" cy="51"/>
                    </a:xfrm>
                    <a:prstGeom prst="ellipse">
                      <a:avLst/>
                    </a:prstGeom>
                    <a:solidFill>
                      <a:srgbClr val="FFFFFF"/>
                    </a:solidFill>
                    <a:ln w="25400">
                      <a:solidFill>
                        <a:srgbClr val="00000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nvGrpSpPr>
                    <p:cNvPr id="10016" name="Group 117"/>
                    <p:cNvGrpSpPr>
                      <a:grpSpLocks/>
                    </p:cNvGrpSpPr>
                    <p:nvPr/>
                  </p:nvGrpSpPr>
                  <p:grpSpPr bwMode="auto">
                    <a:xfrm>
                      <a:off x="5313" y="3788"/>
                      <a:ext cx="68" cy="153"/>
                      <a:chOff x="5313" y="3788"/>
                      <a:chExt cx="68" cy="153"/>
                    </a:xfrm>
                  </p:grpSpPr>
                  <p:grpSp>
                    <p:nvGrpSpPr>
                      <p:cNvPr id="10017" name="Group 118"/>
                      <p:cNvGrpSpPr>
                        <a:grpSpLocks/>
                      </p:cNvGrpSpPr>
                      <p:nvPr/>
                    </p:nvGrpSpPr>
                    <p:grpSpPr bwMode="auto">
                      <a:xfrm>
                        <a:off x="5313" y="3788"/>
                        <a:ext cx="66" cy="57"/>
                        <a:chOff x="5313" y="3788"/>
                        <a:chExt cx="66" cy="57"/>
                      </a:xfrm>
                    </p:grpSpPr>
                    <p:sp>
                      <p:nvSpPr>
                        <p:cNvPr id="10023" name="Freeform 119"/>
                        <p:cNvSpPr>
                          <a:spLocks/>
                        </p:cNvSpPr>
                        <p:nvPr/>
                      </p:nvSpPr>
                      <p:spPr bwMode="auto">
                        <a:xfrm>
                          <a:off x="5313" y="3822"/>
                          <a:ext cx="14" cy="22"/>
                        </a:xfrm>
                        <a:custGeom>
                          <a:avLst/>
                          <a:gdLst>
                            <a:gd name="T0" fmla="*/ 9 w 14"/>
                            <a:gd name="T1" fmla="*/ 21 h 22"/>
                            <a:gd name="T2" fmla="*/ 0 w 14"/>
                            <a:gd name="T3" fmla="*/ 15 h 22"/>
                            <a:gd name="T4" fmla="*/ 4 w 14"/>
                            <a:gd name="T5" fmla="*/ 0 h 22"/>
                            <a:gd name="T6" fmla="*/ 13 w 14"/>
                            <a:gd name="T7" fmla="*/ 4 h 22"/>
                            <a:gd name="T8" fmla="*/ 9 w 14"/>
                            <a:gd name="T9" fmla="*/ 21 h 22"/>
                            <a:gd name="T10" fmla="*/ 0 60000 65536"/>
                            <a:gd name="T11" fmla="*/ 0 60000 65536"/>
                            <a:gd name="T12" fmla="*/ 0 60000 65536"/>
                            <a:gd name="T13" fmla="*/ 0 60000 65536"/>
                            <a:gd name="T14" fmla="*/ 0 60000 65536"/>
                            <a:gd name="T15" fmla="*/ 0 w 14"/>
                            <a:gd name="T16" fmla="*/ 0 h 22"/>
                            <a:gd name="T17" fmla="*/ 14 w 14"/>
                            <a:gd name="T18" fmla="*/ 22 h 22"/>
                          </a:gdLst>
                          <a:ahLst/>
                          <a:cxnLst>
                            <a:cxn ang="T10">
                              <a:pos x="T0" y="T1"/>
                            </a:cxn>
                            <a:cxn ang="T11">
                              <a:pos x="T2" y="T3"/>
                            </a:cxn>
                            <a:cxn ang="T12">
                              <a:pos x="T4" y="T5"/>
                            </a:cxn>
                            <a:cxn ang="T13">
                              <a:pos x="T6" y="T7"/>
                            </a:cxn>
                            <a:cxn ang="T14">
                              <a:pos x="T8" y="T9"/>
                            </a:cxn>
                          </a:cxnLst>
                          <a:rect l="T15" t="T16" r="T17" b="T18"/>
                          <a:pathLst>
                            <a:path w="14" h="22">
                              <a:moveTo>
                                <a:pt x="9" y="21"/>
                              </a:moveTo>
                              <a:lnTo>
                                <a:pt x="0" y="15"/>
                              </a:lnTo>
                              <a:lnTo>
                                <a:pt x="4" y="0"/>
                              </a:lnTo>
                              <a:lnTo>
                                <a:pt x="13" y="4"/>
                              </a:lnTo>
                              <a:lnTo>
                                <a:pt x="9" y="21"/>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10024" name="Freeform 120"/>
                        <p:cNvSpPr>
                          <a:spLocks/>
                        </p:cNvSpPr>
                        <p:nvPr/>
                      </p:nvSpPr>
                      <p:spPr bwMode="auto">
                        <a:xfrm>
                          <a:off x="5330" y="3788"/>
                          <a:ext cx="14" cy="18"/>
                        </a:xfrm>
                        <a:custGeom>
                          <a:avLst/>
                          <a:gdLst>
                            <a:gd name="T0" fmla="*/ 2 w 14"/>
                            <a:gd name="T1" fmla="*/ 17 h 18"/>
                            <a:gd name="T2" fmla="*/ 0 w 14"/>
                            <a:gd name="T3" fmla="*/ 7 h 18"/>
                            <a:gd name="T4" fmla="*/ 9 w 14"/>
                            <a:gd name="T5" fmla="*/ 0 h 18"/>
                            <a:gd name="T6" fmla="*/ 13 w 14"/>
                            <a:gd name="T7" fmla="*/ 12 h 18"/>
                            <a:gd name="T8" fmla="*/ 2 w 14"/>
                            <a:gd name="T9" fmla="*/ 17 h 18"/>
                            <a:gd name="T10" fmla="*/ 0 60000 65536"/>
                            <a:gd name="T11" fmla="*/ 0 60000 65536"/>
                            <a:gd name="T12" fmla="*/ 0 60000 65536"/>
                            <a:gd name="T13" fmla="*/ 0 60000 65536"/>
                            <a:gd name="T14" fmla="*/ 0 60000 65536"/>
                            <a:gd name="T15" fmla="*/ 0 w 14"/>
                            <a:gd name="T16" fmla="*/ 0 h 18"/>
                            <a:gd name="T17" fmla="*/ 14 w 14"/>
                            <a:gd name="T18" fmla="*/ 18 h 18"/>
                          </a:gdLst>
                          <a:ahLst/>
                          <a:cxnLst>
                            <a:cxn ang="T10">
                              <a:pos x="T0" y="T1"/>
                            </a:cxn>
                            <a:cxn ang="T11">
                              <a:pos x="T2" y="T3"/>
                            </a:cxn>
                            <a:cxn ang="T12">
                              <a:pos x="T4" y="T5"/>
                            </a:cxn>
                            <a:cxn ang="T13">
                              <a:pos x="T6" y="T7"/>
                            </a:cxn>
                            <a:cxn ang="T14">
                              <a:pos x="T8" y="T9"/>
                            </a:cxn>
                          </a:cxnLst>
                          <a:rect l="T15" t="T16" r="T17" b="T18"/>
                          <a:pathLst>
                            <a:path w="14" h="18">
                              <a:moveTo>
                                <a:pt x="2" y="17"/>
                              </a:moveTo>
                              <a:lnTo>
                                <a:pt x="0" y="7"/>
                              </a:lnTo>
                              <a:lnTo>
                                <a:pt x="9" y="0"/>
                              </a:lnTo>
                              <a:lnTo>
                                <a:pt x="13" y="12"/>
                              </a:lnTo>
                              <a:lnTo>
                                <a:pt x="2" y="1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10025" name="Freeform 121"/>
                        <p:cNvSpPr>
                          <a:spLocks/>
                        </p:cNvSpPr>
                        <p:nvPr/>
                      </p:nvSpPr>
                      <p:spPr bwMode="auto">
                        <a:xfrm>
                          <a:off x="5351" y="3788"/>
                          <a:ext cx="13" cy="18"/>
                        </a:xfrm>
                        <a:custGeom>
                          <a:avLst/>
                          <a:gdLst>
                            <a:gd name="T0" fmla="*/ 0 w 13"/>
                            <a:gd name="T1" fmla="*/ 10 h 18"/>
                            <a:gd name="T2" fmla="*/ 3 w 13"/>
                            <a:gd name="T3" fmla="*/ 0 h 18"/>
                            <a:gd name="T4" fmla="*/ 12 w 13"/>
                            <a:gd name="T5" fmla="*/ 7 h 18"/>
                            <a:gd name="T6" fmla="*/ 9 w 13"/>
                            <a:gd name="T7" fmla="*/ 17 h 18"/>
                            <a:gd name="T8" fmla="*/ 0 w 13"/>
                            <a:gd name="T9" fmla="*/ 1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0" y="10"/>
                              </a:moveTo>
                              <a:lnTo>
                                <a:pt x="3" y="0"/>
                              </a:lnTo>
                              <a:lnTo>
                                <a:pt x="12" y="7"/>
                              </a:lnTo>
                              <a:lnTo>
                                <a:pt x="9" y="17"/>
                              </a:lnTo>
                              <a:lnTo>
                                <a:pt x="0" y="1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10026" name="Freeform 122"/>
                        <p:cNvSpPr>
                          <a:spLocks/>
                        </p:cNvSpPr>
                        <p:nvPr/>
                      </p:nvSpPr>
                      <p:spPr bwMode="auto">
                        <a:xfrm>
                          <a:off x="5368" y="3826"/>
                          <a:ext cx="11" cy="19"/>
                        </a:xfrm>
                        <a:custGeom>
                          <a:avLst/>
                          <a:gdLst>
                            <a:gd name="T0" fmla="*/ 0 w 11"/>
                            <a:gd name="T1" fmla="*/ 3 h 19"/>
                            <a:gd name="T2" fmla="*/ 7 w 11"/>
                            <a:gd name="T3" fmla="*/ 0 h 19"/>
                            <a:gd name="T4" fmla="*/ 10 w 11"/>
                            <a:gd name="T5" fmla="*/ 16 h 19"/>
                            <a:gd name="T6" fmla="*/ 3 w 11"/>
                            <a:gd name="T7" fmla="*/ 18 h 19"/>
                            <a:gd name="T8" fmla="*/ 0 w 11"/>
                            <a:gd name="T9" fmla="*/ 3 h 19"/>
                            <a:gd name="T10" fmla="*/ 0 60000 65536"/>
                            <a:gd name="T11" fmla="*/ 0 60000 65536"/>
                            <a:gd name="T12" fmla="*/ 0 60000 65536"/>
                            <a:gd name="T13" fmla="*/ 0 60000 65536"/>
                            <a:gd name="T14" fmla="*/ 0 60000 65536"/>
                            <a:gd name="T15" fmla="*/ 0 w 11"/>
                            <a:gd name="T16" fmla="*/ 0 h 19"/>
                            <a:gd name="T17" fmla="*/ 11 w 11"/>
                            <a:gd name="T18" fmla="*/ 19 h 19"/>
                          </a:gdLst>
                          <a:ahLst/>
                          <a:cxnLst>
                            <a:cxn ang="T10">
                              <a:pos x="T0" y="T1"/>
                            </a:cxn>
                            <a:cxn ang="T11">
                              <a:pos x="T2" y="T3"/>
                            </a:cxn>
                            <a:cxn ang="T12">
                              <a:pos x="T4" y="T5"/>
                            </a:cxn>
                            <a:cxn ang="T13">
                              <a:pos x="T6" y="T7"/>
                            </a:cxn>
                            <a:cxn ang="T14">
                              <a:pos x="T8" y="T9"/>
                            </a:cxn>
                          </a:cxnLst>
                          <a:rect l="T15" t="T16" r="T17" b="T18"/>
                          <a:pathLst>
                            <a:path w="11" h="19">
                              <a:moveTo>
                                <a:pt x="0" y="3"/>
                              </a:moveTo>
                              <a:lnTo>
                                <a:pt x="7" y="0"/>
                              </a:lnTo>
                              <a:lnTo>
                                <a:pt x="10" y="16"/>
                              </a:lnTo>
                              <a:lnTo>
                                <a:pt x="3" y="18"/>
                              </a:lnTo>
                              <a:lnTo>
                                <a:pt x="0" y="3"/>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10018" name="Group 123"/>
                      <p:cNvGrpSpPr>
                        <a:grpSpLocks/>
                      </p:cNvGrpSpPr>
                      <p:nvPr/>
                    </p:nvGrpSpPr>
                    <p:grpSpPr bwMode="auto">
                      <a:xfrm>
                        <a:off x="5313" y="3881"/>
                        <a:ext cx="68" cy="60"/>
                        <a:chOff x="5313" y="3881"/>
                        <a:chExt cx="68" cy="60"/>
                      </a:xfrm>
                    </p:grpSpPr>
                    <p:sp>
                      <p:nvSpPr>
                        <p:cNvPr id="10019" name="Freeform 124"/>
                        <p:cNvSpPr>
                          <a:spLocks/>
                        </p:cNvSpPr>
                        <p:nvPr/>
                      </p:nvSpPr>
                      <p:spPr bwMode="auto">
                        <a:xfrm>
                          <a:off x="5313" y="3883"/>
                          <a:ext cx="14" cy="21"/>
                        </a:xfrm>
                        <a:custGeom>
                          <a:avLst/>
                          <a:gdLst>
                            <a:gd name="T0" fmla="*/ 9 w 14"/>
                            <a:gd name="T1" fmla="*/ 0 h 21"/>
                            <a:gd name="T2" fmla="*/ 0 w 14"/>
                            <a:gd name="T3" fmla="*/ 5 h 21"/>
                            <a:gd name="T4" fmla="*/ 4 w 14"/>
                            <a:gd name="T5" fmla="*/ 20 h 21"/>
                            <a:gd name="T6" fmla="*/ 13 w 14"/>
                            <a:gd name="T7" fmla="*/ 14 h 21"/>
                            <a:gd name="T8" fmla="*/ 9 w 14"/>
                            <a:gd name="T9" fmla="*/ 0 h 21"/>
                            <a:gd name="T10" fmla="*/ 0 60000 65536"/>
                            <a:gd name="T11" fmla="*/ 0 60000 65536"/>
                            <a:gd name="T12" fmla="*/ 0 60000 65536"/>
                            <a:gd name="T13" fmla="*/ 0 60000 65536"/>
                            <a:gd name="T14" fmla="*/ 0 60000 65536"/>
                            <a:gd name="T15" fmla="*/ 0 w 14"/>
                            <a:gd name="T16" fmla="*/ 0 h 21"/>
                            <a:gd name="T17" fmla="*/ 14 w 14"/>
                            <a:gd name="T18" fmla="*/ 21 h 21"/>
                          </a:gdLst>
                          <a:ahLst/>
                          <a:cxnLst>
                            <a:cxn ang="T10">
                              <a:pos x="T0" y="T1"/>
                            </a:cxn>
                            <a:cxn ang="T11">
                              <a:pos x="T2" y="T3"/>
                            </a:cxn>
                            <a:cxn ang="T12">
                              <a:pos x="T4" y="T5"/>
                            </a:cxn>
                            <a:cxn ang="T13">
                              <a:pos x="T6" y="T7"/>
                            </a:cxn>
                            <a:cxn ang="T14">
                              <a:pos x="T8" y="T9"/>
                            </a:cxn>
                          </a:cxnLst>
                          <a:rect l="T15" t="T16" r="T17" b="T18"/>
                          <a:pathLst>
                            <a:path w="14" h="21">
                              <a:moveTo>
                                <a:pt x="9" y="0"/>
                              </a:moveTo>
                              <a:lnTo>
                                <a:pt x="0" y="5"/>
                              </a:lnTo>
                              <a:lnTo>
                                <a:pt x="4" y="20"/>
                              </a:lnTo>
                              <a:lnTo>
                                <a:pt x="13" y="14"/>
                              </a:lnTo>
                              <a:lnTo>
                                <a:pt x="9"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10020" name="Freeform 125"/>
                        <p:cNvSpPr>
                          <a:spLocks/>
                        </p:cNvSpPr>
                        <p:nvPr/>
                      </p:nvSpPr>
                      <p:spPr bwMode="auto">
                        <a:xfrm>
                          <a:off x="5328" y="3920"/>
                          <a:ext cx="16" cy="21"/>
                        </a:xfrm>
                        <a:custGeom>
                          <a:avLst/>
                          <a:gdLst>
                            <a:gd name="T0" fmla="*/ 4 w 16"/>
                            <a:gd name="T1" fmla="*/ 0 h 21"/>
                            <a:gd name="T2" fmla="*/ 0 w 16"/>
                            <a:gd name="T3" fmla="*/ 14 h 21"/>
                            <a:gd name="T4" fmla="*/ 11 w 16"/>
                            <a:gd name="T5" fmla="*/ 20 h 21"/>
                            <a:gd name="T6" fmla="*/ 15 w 16"/>
                            <a:gd name="T7" fmla="*/ 6 h 21"/>
                            <a:gd name="T8" fmla="*/ 4 w 16"/>
                            <a:gd name="T9" fmla="*/ 0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4" y="0"/>
                              </a:moveTo>
                              <a:lnTo>
                                <a:pt x="0" y="14"/>
                              </a:lnTo>
                              <a:lnTo>
                                <a:pt x="11" y="20"/>
                              </a:lnTo>
                              <a:lnTo>
                                <a:pt x="15" y="6"/>
                              </a:lnTo>
                              <a:lnTo>
                                <a:pt x="4"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10021" name="Freeform 126"/>
                        <p:cNvSpPr>
                          <a:spLocks/>
                        </p:cNvSpPr>
                        <p:nvPr/>
                      </p:nvSpPr>
                      <p:spPr bwMode="auto">
                        <a:xfrm>
                          <a:off x="5351" y="3920"/>
                          <a:ext cx="15" cy="21"/>
                        </a:xfrm>
                        <a:custGeom>
                          <a:avLst/>
                          <a:gdLst>
                            <a:gd name="T0" fmla="*/ 0 w 15"/>
                            <a:gd name="T1" fmla="*/ 7 h 21"/>
                            <a:gd name="T2" fmla="*/ 4 w 15"/>
                            <a:gd name="T3" fmla="*/ 20 h 21"/>
                            <a:gd name="T4" fmla="*/ 14 w 15"/>
                            <a:gd name="T5" fmla="*/ 12 h 21"/>
                            <a:gd name="T6" fmla="*/ 10 w 15"/>
                            <a:gd name="T7" fmla="*/ 0 h 21"/>
                            <a:gd name="T8" fmla="*/ 0 w 15"/>
                            <a:gd name="T9" fmla="*/ 7 h 21"/>
                            <a:gd name="T10" fmla="*/ 0 60000 65536"/>
                            <a:gd name="T11" fmla="*/ 0 60000 65536"/>
                            <a:gd name="T12" fmla="*/ 0 60000 65536"/>
                            <a:gd name="T13" fmla="*/ 0 60000 65536"/>
                            <a:gd name="T14" fmla="*/ 0 60000 65536"/>
                            <a:gd name="T15" fmla="*/ 0 w 15"/>
                            <a:gd name="T16" fmla="*/ 0 h 21"/>
                            <a:gd name="T17" fmla="*/ 15 w 15"/>
                            <a:gd name="T18" fmla="*/ 21 h 21"/>
                          </a:gdLst>
                          <a:ahLst/>
                          <a:cxnLst>
                            <a:cxn ang="T10">
                              <a:pos x="T0" y="T1"/>
                            </a:cxn>
                            <a:cxn ang="T11">
                              <a:pos x="T2" y="T3"/>
                            </a:cxn>
                            <a:cxn ang="T12">
                              <a:pos x="T4" y="T5"/>
                            </a:cxn>
                            <a:cxn ang="T13">
                              <a:pos x="T6" y="T7"/>
                            </a:cxn>
                            <a:cxn ang="T14">
                              <a:pos x="T8" y="T9"/>
                            </a:cxn>
                          </a:cxnLst>
                          <a:rect l="T15" t="T16" r="T17" b="T18"/>
                          <a:pathLst>
                            <a:path w="15" h="21">
                              <a:moveTo>
                                <a:pt x="0" y="7"/>
                              </a:moveTo>
                              <a:lnTo>
                                <a:pt x="4" y="20"/>
                              </a:lnTo>
                              <a:lnTo>
                                <a:pt x="14" y="12"/>
                              </a:lnTo>
                              <a:lnTo>
                                <a:pt x="10" y="0"/>
                              </a:lnTo>
                              <a:lnTo>
                                <a:pt x="0" y="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10022" name="Freeform 127"/>
                        <p:cNvSpPr>
                          <a:spLocks/>
                        </p:cNvSpPr>
                        <p:nvPr/>
                      </p:nvSpPr>
                      <p:spPr bwMode="auto">
                        <a:xfrm>
                          <a:off x="5368" y="3881"/>
                          <a:ext cx="13" cy="23"/>
                        </a:xfrm>
                        <a:custGeom>
                          <a:avLst/>
                          <a:gdLst>
                            <a:gd name="T0" fmla="*/ 0 w 13"/>
                            <a:gd name="T1" fmla="*/ 18 h 23"/>
                            <a:gd name="T2" fmla="*/ 9 w 13"/>
                            <a:gd name="T3" fmla="*/ 22 h 23"/>
                            <a:gd name="T4" fmla="*/ 12 w 13"/>
                            <a:gd name="T5" fmla="*/ 4 h 23"/>
                            <a:gd name="T6" fmla="*/ 3 w 13"/>
                            <a:gd name="T7" fmla="*/ 0 h 23"/>
                            <a:gd name="T8" fmla="*/ 0 w 13"/>
                            <a:gd name="T9" fmla="*/ 18 h 23"/>
                            <a:gd name="T10" fmla="*/ 0 60000 65536"/>
                            <a:gd name="T11" fmla="*/ 0 60000 65536"/>
                            <a:gd name="T12" fmla="*/ 0 60000 65536"/>
                            <a:gd name="T13" fmla="*/ 0 60000 65536"/>
                            <a:gd name="T14" fmla="*/ 0 60000 65536"/>
                            <a:gd name="T15" fmla="*/ 0 w 13"/>
                            <a:gd name="T16" fmla="*/ 0 h 23"/>
                            <a:gd name="T17" fmla="*/ 13 w 13"/>
                            <a:gd name="T18" fmla="*/ 23 h 23"/>
                          </a:gdLst>
                          <a:ahLst/>
                          <a:cxnLst>
                            <a:cxn ang="T10">
                              <a:pos x="T0" y="T1"/>
                            </a:cxn>
                            <a:cxn ang="T11">
                              <a:pos x="T2" y="T3"/>
                            </a:cxn>
                            <a:cxn ang="T12">
                              <a:pos x="T4" y="T5"/>
                            </a:cxn>
                            <a:cxn ang="T13">
                              <a:pos x="T6" y="T7"/>
                            </a:cxn>
                            <a:cxn ang="T14">
                              <a:pos x="T8" y="T9"/>
                            </a:cxn>
                          </a:cxnLst>
                          <a:rect l="T15" t="T16" r="T17" b="T18"/>
                          <a:pathLst>
                            <a:path w="13" h="23">
                              <a:moveTo>
                                <a:pt x="0" y="18"/>
                              </a:moveTo>
                              <a:lnTo>
                                <a:pt x="9" y="22"/>
                              </a:lnTo>
                              <a:lnTo>
                                <a:pt x="12" y="4"/>
                              </a:lnTo>
                              <a:lnTo>
                                <a:pt x="3" y="0"/>
                              </a:lnTo>
                              <a:lnTo>
                                <a:pt x="0" y="18"/>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grpSp>
            </p:grpSp>
          </p:grpSp>
        </p:grpSp>
        <p:sp>
          <p:nvSpPr>
            <p:cNvPr id="9953" name="Freeform 128"/>
            <p:cNvSpPr>
              <a:spLocks/>
            </p:cNvSpPr>
            <p:nvPr/>
          </p:nvSpPr>
          <p:spPr bwMode="auto">
            <a:xfrm>
              <a:off x="3061" y="3226"/>
              <a:ext cx="950" cy="604"/>
            </a:xfrm>
            <a:custGeom>
              <a:avLst/>
              <a:gdLst>
                <a:gd name="T0" fmla="*/ 106 w 950"/>
                <a:gd name="T1" fmla="*/ 252 h 604"/>
                <a:gd name="T2" fmla="*/ 181 w 950"/>
                <a:gd name="T3" fmla="*/ 220 h 604"/>
                <a:gd name="T4" fmla="*/ 221 w 950"/>
                <a:gd name="T5" fmla="*/ 198 h 604"/>
                <a:gd name="T6" fmla="*/ 347 w 950"/>
                <a:gd name="T7" fmla="*/ 211 h 604"/>
                <a:gd name="T8" fmla="*/ 398 w 950"/>
                <a:gd name="T9" fmla="*/ 247 h 604"/>
                <a:gd name="T10" fmla="*/ 545 w 950"/>
                <a:gd name="T11" fmla="*/ 245 h 604"/>
                <a:gd name="T12" fmla="*/ 540 w 950"/>
                <a:gd name="T13" fmla="*/ 87 h 604"/>
                <a:gd name="T14" fmla="*/ 530 w 950"/>
                <a:gd name="T15" fmla="*/ 54 h 604"/>
                <a:gd name="T16" fmla="*/ 464 w 950"/>
                <a:gd name="T17" fmla="*/ 54 h 604"/>
                <a:gd name="T18" fmla="*/ 443 w 950"/>
                <a:gd name="T19" fmla="*/ 70 h 604"/>
                <a:gd name="T20" fmla="*/ 417 w 950"/>
                <a:gd name="T21" fmla="*/ 137 h 604"/>
                <a:gd name="T22" fmla="*/ 372 w 950"/>
                <a:gd name="T23" fmla="*/ 213 h 604"/>
                <a:gd name="T24" fmla="*/ 391 w 950"/>
                <a:gd name="T25" fmla="*/ 145 h 604"/>
                <a:gd name="T26" fmla="*/ 432 w 950"/>
                <a:gd name="T27" fmla="*/ 47 h 604"/>
                <a:gd name="T28" fmla="*/ 426 w 950"/>
                <a:gd name="T29" fmla="*/ 39 h 604"/>
                <a:gd name="T30" fmla="*/ 406 w 950"/>
                <a:gd name="T31" fmla="*/ 38 h 604"/>
                <a:gd name="T32" fmla="*/ 328 w 950"/>
                <a:gd name="T33" fmla="*/ 36 h 604"/>
                <a:gd name="T34" fmla="*/ 308 w 950"/>
                <a:gd name="T35" fmla="*/ 34 h 604"/>
                <a:gd name="T36" fmla="*/ 344 w 950"/>
                <a:gd name="T37" fmla="*/ 17 h 604"/>
                <a:gd name="T38" fmla="*/ 770 w 950"/>
                <a:gd name="T39" fmla="*/ 9 h 604"/>
                <a:gd name="T40" fmla="*/ 864 w 950"/>
                <a:gd name="T41" fmla="*/ 21 h 604"/>
                <a:gd name="T42" fmla="*/ 890 w 950"/>
                <a:gd name="T43" fmla="*/ 54 h 604"/>
                <a:gd name="T44" fmla="*/ 939 w 950"/>
                <a:gd name="T45" fmla="*/ 273 h 604"/>
                <a:gd name="T46" fmla="*/ 949 w 950"/>
                <a:gd name="T47" fmla="*/ 450 h 604"/>
                <a:gd name="T48" fmla="*/ 932 w 950"/>
                <a:gd name="T49" fmla="*/ 527 h 604"/>
                <a:gd name="T50" fmla="*/ 864 w 950"/>
                <a:gd name="T51" fmla="*/ 543 h 604"/>
                <a:gd name="T52" fmla="*/ 858 w 950"/>
                <a:gd name="T53" fmla="*/ 452 h 604"/>
                <a:gd name="T54" fmla="*/ 839 w 950"/>
                <a:gd name="T55" fmla="*/ 388 h 604"/>
                <a:gd name="T56" fmla="*/ 802 w 950"/>
                <a:gd name="T57" fmla="*/ 380 h 604"/>
                <a:gd name="T58" fmla="*/ 772 w 950"/>
                <a:gd name="T59" fmla="*/ 414 h 604"/>
                <a:gd name="T60" fmla="*/ 753 w 950"/>
                <a:gd name="T61" fmla="*/ 488 h 604"/>
                <a:gd name="T62" fmla="*/ 591 w 950"/>
                <a:gd name="T63" fmla="*/ 559 h 604"/>
                <a:gd name="T64" fmla="*/ 361 w 950"/>
                <a:gd name="T65" fmla="*/ 494 h 604"/>
                <a:gd name="T66" fmla="*/ 351 w 950"/>
                <a:gd name="T67" fmla="*/ 454 h 604"/>
                <a:gd name="T68" fmla="*/ 332 w 950"/>
                <a:gd name="T69" fmla="*/ 414 h 604"/>
                <a:gd name="T70" fmla="*/ 310 w 950"/>
                <a:gd name="T71" fmla="*/ 397 h 604"/>
                <a:gd name="T72" fmla="*/ 291 w 950"/>
                <a:gd name="T73" fmla="*/ 397 h 604"/>
                <a:gd name="T74" fmla="*/ 270 w 950"/>
                <a:gd name="T75" fmla="*/ 407 h 604"/>
                <a:gd name="T76" fmla="*/ 249 w 950"/>
                <a:gd name="T77" fmla="*/ 431 h 604"/>
                <a:gd name="T78" fmla="*/ 234 w 950"/>
                <a:gd name="T79" fmla="*/ 486 h 604"/>
                <a:gd name="T80" fmla="*/ 219 w 950"/>
                <a:gd name="T81" fmla="*/ 563 h 604"/>
                <a:gd name="T82" fmla="*/ 200 w 950"/>
                <a:gd name="T83" fmla="*/ 603 h 604"/>
                <a:gd name="T84" fmla="*/ 98 w 950"/>
                <a:gd name="T85" fmla="*/ 591 h 604"/>
                <a:gd name="T86" fmla="*/ 44 w 950"/>
                <a:gd name="T87" fmla="*/ 578 h 604"/>
                <a:gd name="T88" fmla="*/ 23 w 950"/>
                <a:gd name="T89" fmla="*/ 535 h 604"/>
                <a:gd name="T90" fmla="*/ 10 w 950"/>
                <a:gd name="T91" fmla="*/ 524 h 604"/>
                <a:gd name="T92" fmla="*/ 2 w 950"/>
                <a:gd name="T93" fmla="*/ 501 h 604"/>
                <a:gd name="T94" fmla="*/ 2 w 950"/>
                <a:gd name="T95" fmla="*/ 475 h 604"/>
                <a:gd name="T96" fmla="*/ 25 w 950"/>
                <a:gd name="T97" fmla="*/ 331 h 604"/>
                <a:gd name="T98" fmla="*/ 34 w 950"/>
                <a:gd name="T99" fmla="*/ 299 h 6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50"/>
                <a:gd name="T151" fmla="*/ 0 h 604"/>
                <a:gd name="T152" fmla="*/ 950 w 950"/>
                <a:gd name="T153" fmla="*/ 604 h 6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50" h="604">
                  <a:moveTo>
                    <a:pt x="42" y="292"/>
                  </a:moveTo>
                  <a:lnTo>
                    <a:pt x="70" y="273"/>
                  </a:lnTo>
                  <a:lnTo>
                    <a:pt x="106" y="252"/>
                  </a:lnTo>
                  <a:lnTo>
                    <a:pt x="146" y="235"/>
                  </a:lnTo>
                  <a:lnTo>
                    <a:pt x="172" y="222"/>
                  </a:lnTo>
                  <a:lnTo>
                    <a:pt x="181" y="220"/>
                  </a:lnTo>
                  <a:lnTo>
                    <a:pt x="193" y="211"/>
                  </a:lnTo>
                  <a:lnTo>
                    <a:pt x="206" y="198"/>
                  </a:lnTo>
                  <a:lnTo>
                    <a:pt x="221" y="198"/>
                  </a:lnTo>
                  <a:lnTo>
                    <a:pt x="268" y="200"/>
                  </a:lnTo>
                  <a:lnTo>
                    <a:pt x="310" y="207"/>
                  </a:lnTo>
                  <a:lnTo>
                    <a:pt x="347" y="211"/>
                  </a:lnTo>
                  <a:lnTo>
                    <a:pt x="372" y="213"/>
                  </a:lnTo>
                  <a:lnTo>
                    <a:pt x="383" y="217"/>
                  </a:lnTo>
                  <a:lnTo>
                    <a:pt x="398" y="247"/>
                  </a:lnTo>
                  <a:lnTo>
                    <a:pt x="487" y="245"/>
                  </a:lnTo>
                  <a:lnTo>
                    <a:pt x="523" y="245"/>
                  </a:lnTo>
                  <a:lnTo>
                    <a:pt x="545" y="245"/>
                  </a:lnTo>
                  <a:lnTo>
                    <a:pt x="543" y="198"/>
                  </a:lnTo>
                  <a:lnTo>
                    <a:pt x="542" y="141"/>
                  </a:lnTo>
                  <a:lnTo>
                    <a:pt x="540" y="87"/>
                  </a:lnTo>
                  <a:lnTo>
                    <a:pt x="536" y="62"/>
                  </a:lnTo>
                  <a:lnTo>
                    <a:pt x="534" y="56"/>
                  </a:lnTo>
                  <a:lnTo>
                    <a:pt x="530" y="54"/>
                  </a:lnTo>
                  <a:lnTo>
                    <a:pt x="525" y="53"/>
                  </a:lnTo>
                  <a:lnTo>
                    <a:pt x="513" y="53"/>
                  </a:lnTo>
                  <a:lnTo>
                    <a:pt x="464" y="54"/>
                  </a:lnTo>
                  <a:lnTo>
                    <a:pt x="457" y="56"/>
                  </a:lnTo>
                  <a:lnTo>
                    <a:pt x="449" y="60"/>
                  </a:lnTo>
                  <a:lnTo>
                    <a:pt x="443" y="70"/>
                  </a:lnTo>
                  <a:lnTo>
                    <a:pt x="440" y="79"/>
                  </a:lnTo>
                  <a:lnTo>
                    <a:pt x="432" y="96"/>
                  </a:lnTo>
                  <a:lnTo>
                    <a:pt x="417" y="137"/>
                  </a:lnTo>
                  <a:lnTo>
                    <a:pt x="398" y="181"/>
                  </a:lnTo>
                  <a:lnTo>
                    <a:pt x="381" y="217"/>
                  </a:lnTo>
                  <a:lnTo>
                    <a:pt x="372" y="213"/>
                  </a:lnTo>
                  <a:lnTo>
                    <a:pt x="359" y="211"/>
                  </a:lnTo>
                  <a:lnTo>
                    <a:pt x="364" y="198"/>
                  </a:lnTo>
                  <a:lnTo>
                    <a:pt x="391" y="145"/>
                  </a:lnTo>
                  <a:lnTo>
                    <a:pt x="432" y="58"/>
                  </a:lnTo>
                  <a:lnTo>
                    <a:pt x="434" y="53"/>
                  </a:lnTo>
                  <a:lnTo>
                    <a:pt x="432" y="47"/>
                  </a:lnTo>
                  <a:lnTo>
                    <a:pt x="430" y="43"/>
                  </a:lnTo>
                  <a:lnTo>
                    <a:pt x="430" y="39"/>
                  </a:lnTo>
                  <a:lnTo>
                    <a:pt x="426" y="39"/>
                  </a:lnTo>
                  <a:lnTo>
                    <a:pt x="423" y="38"/>
                  </a:lnTo>
                  <a:lnTo>
                    <a:pt x="413" y="38"/>
                  </a:lnTo>
                  <a:lnTo>
                    <a:pt x="406" y="38"/>
                  </a:lnTo>
                  <a:lnTo>
                    <a:pt x="385" y="36"/>
                  </a:lnTo>
                  <a:lnTo>
                    <a:pt x="361" y="36"/>
                  </a:lnTo>
                  <a:lnTo>
                    <a:pt x="328" y="36"/>
                  </a:lnTo>
                  <a:lnTo>
                    <a:pt x="311" y="36"/>
                  </a:lnTo>
                  <a:lnTo>
                    <a:pt x="300" y="41"/>
                  </a:lnTo>
                  <a:lnTo>
                    <a:pt x="308" y="34"/>
                  </a:lnTo>
                  <a:lnTo>
                    <a:pt x="315" y="26"/>
                  </a:lnTo>
                  <a:lnTo>
                    <a:pt x="321" y="22"/>
                  </a:lnTo>
                  <a:lnTo>
                    <a:pt x="344" y="17"/>
                  </a:lnTo>
                  <a:lnTo>
                    <a:pt x="455" y="7"/>
                  </a:lnTo>
                  <a:lnTo>
                    <a:pt x="583" y="0"/>
                  </a:lnTo>
                  <a:lnTo>
                    <a:pt x="770" y="9"/>
                  </a:lnTo>
                  <a:lnTo>
                    <a:pt x="838" y="15"/>
                  </a:lnTo>
                  <a:lnTo>
                    <a:pt x="853" y="17"/>
                  </a:lnTo>
                  <a:lnTo>
                    <a:pt x="864" y="21"/>
                  </a:lnTo>
                  <a:lnTo>
                    <a:pt x="875" y="28"/>
                  </a:lnTo>
                  <a:lnTo>
                    <a:pt x="885" y="39"/>
                  </a:lnTo>
                  <a:lnTo>
                    <a:pt x="890" y="54"/>
                  </a:lnTo>
                  <a:lnTo>
                    <a:pt x="936" y="241"/>
                  </a:lnTo>
                  <a:lnTo>
                    <a:pt x="937" y="256"/>
                  </a:lnTo>
                  <a:lnTo>
                    <a:pt x="939" y="273"/>
                  </a:lnTo>
                  <a:lnTo>
                    <a:pt x="941" y="290"/>
                  </a:lnTo>
                  <a:lnTo>
                    <a:pt x="941" y="429"/>
                  </a:lnTo>
                  <a:lnTo>
                    <a:pt x="949" y="450"/>
                  </a:lnTo>
                  <a:lnTo>
                    <a:pt x="949" y="488"/>
                  </a:lnTo>
                  <a:lnTo>
                    <a:pt x="943" y="490"/>
                  </a:lnTo>
                  <a:lnTo>
                    <a:pt x="932" y="527"/>
                  </a:lnTo>
                  <a:lnTo>
                    <a:pt x="928" y="537"/>
                  </a:lnTo>
                  <a:lnTo>
                    <a:pt x="922" y="541"/>
                  </a:lnTo>
                  <a:lnTo>
                    <a:pt x="864" y="543"/>
                  </a:lnTo>
                  <a:lnTo>
                    <a:pt x="862" y="507"/>
                  </a:lnTo>
                  <a:lnTo>
                    <a:pt x="860" y="475"/>
                  </a:lnTo>
                  <a:lnTo>
                    <a:pt x="858" y="452"/>
                  </a:lnTo>
                  <a:lnTo>
                    <a:pt x="854" y="422"/>
                  </a:lnTo>
                  <a:lnTo>
                    <a:pt x="847" y="405"/>
                  </a:lnTo>
                  <a:lnTo>
                    <a:pt x="839" y="388"/>
                  </a:lnTo>
                  <a:lnTo>
                    <a:pt x="828" y="379"/>
                  </a:lnTo>
                  <a:lnTo>
                    <a:pt x="817" y="377"/>
                  </a:lnTo>
                  <a:lnTo>
                    <a:pt x="802" y="380"/>
                  </a:lnTo>
                  <a:lnTo>
                    <a:pt x="788" y="386"/>
                  </a:lnTo>
                  <a:lnTo>
                    <a:pt x="781" y="399"/>
                  </a:lnTo>
                  <a:lnTo>
                    <a:pt x="772" y="414"/>
                  </a:lnTo>
                  <a:lnTo>
                    <a:pt x="764" y="439"/>
                  </a:lnTo>
                  <a:lnTo>
                    <a:pt x="756" y="465"/>
                  </a:lnTo>
                  <a:lnTo>
                    <a:pt x="753" y="488"/>
                  </a:lnTo>
                  <a:lnTo>
                    <a:pt x="747" y="516"/>
                  </a:lnTo>
                  <a:lnTo>
                    <a:pt x="743" y="546"/>
                  </a:lnTo>
                  <a:lnTo>
                    <a:pt x="591" y="559"/>
                  </a:lnTo>
                  <a:lnTo>
                    <a:pt x="361" y="578"/>
                  </a:lnTo>
                  <a:lnTo>
                    <a:pt x="362" y="520"/>
                  </a:lnTo>
                  <a:lnTo>
                    <a:pt x="361" y="494"/>
                  </a:lnTo>
                  <a:lnTo>
                    <a:pt x="357" y="478"/>
                  </a:lnTo>
                  <a:lnTo>
                    <a:pt x="353" y="465"/>
                  </a:lnTo>
                  <a:lnTo>
                    <a:pt x="351" y="454"/>
                  </a:lnTo>
                  <a:lnTo>
                    <a:pt x="347" y="443"/>
                  </a:lnTo>
                  <a:lnTo>
                    <a:pt x="338" y="422"/>
                  </a:lnTo>
                  <a:lnTo>
                    <a:pt x="332" y="414"/>
                  </a:lnTo>
                  <a:lnTo>
                    <a:pt x="325" y="407"/>
                  </a:lnTo>
                  <a:lnTo>
                    <a:pt x="319" y="401"/>
                  </a:lnTo>
                  <a:lnTo>
                    <a:pt x="310" y="397"/>
                  </a:lnTo>
                  <a:lnTo>
                    <a:pt x="302" y="396"/>
                  </a:lnTo>
                  <a:lnTo>
                    <a:pt x="295" y="396"/>
                  </a:lnTo>
                  <a:lnTo>
                    <a:pt x="291" y="397"/>
                  </a:lnTo>
                  <a:lnTo>
                    <a:pt x="283" y="399"/>
                  </a:lnTo>
                  <a:lnTo>
                    <a:pt x="278" y="403"/>
                  </a:lnTo>
                  <a:lnTo>
                    <a:pt x="270" y="407"/>
                  </a:lnTo>
                  <a:lnTo>
                    <a:pt x="262" y="412"/>
                  </a:lnTo>
                  <a:lnTo>
                    <a:pt x="257" y="422"/>
                  </a:lnTo>
                  <a:lnTo>
                    <a:pt x="249" y="431"/>
                  </a:lnTo>
                  <a:lnTo>
                    <a:pt x="244" y="448"/>
                  </a:lnTo>
                  <a:lnTo>
                    <a:pt x="238" y="463"/>
                  </a:lnTo>
                  <a:lnTo>
                    <a:pt x="234" y="486"/>
                  </a:lnTo>
                  <a:lnTo>
                    <a:pt x="229" y="510"/>
                  </a:lnTo>
                  <a:lnTo>
                    <a:pt x="225" y="537"/>
                  </a:lnTo>
                  <a:lnTo>
                    <a:pt x="219" y="563"/>
                  </a:lnTo>
                  <a:lnTo>
                    <a:pt x="213" y="584"/>
                  </a:lnTo>
                  <a:lnTo>
                    <a:pt x="206" y="599"/>
                  </a:lnTo>
                  <a:lnTo>
                    <a:pt x="200" y="603"/>
                  </a:lnTo>
                  <a:lnTo>
                    <a:pt x="166" y="601"/>
                  </a:lnTo>
                  <a:lnTo>
                    <a:pt x="125" y="595"/>
                  </a:lnTo>
                  <a:lnTo>
                    <a:pt x="98" y="591"/>
                  </a:lnTo>
                  <a:lnTo>
                    <a:pt x="74" y="586"/>
                  </a:lnTo>
                  <a:lnTo>
                    <a:pt x="59" y="582"/>
                  </a:lnTo>
                  <a:lnTo>
                    <a:pt x="44" y="578"/>
                  </a:lnTo>
                  <a:lnTo>
                    <a:pt x="34" y="573"/>
                  </a:lnTo>
                  <a:lnTo>
                    <a:pt x="34" y="537"/>
                  </a:lnTo>
                  <a:lnTo>
                    <a:pt x="23" y="535"/>
                  </a:lnTo>
                  <a:lnTo>
                    <a:pt x="19" y="533"/>
                  </a:lnTo>
                  <a:lnTo>
                    <a:pt x="14" y="529"/>
                  </a:lnTo>
                  <a:lnTo>
                    <a:pt x="10" y="524"/>
                  </a:lnTo>
                  <a:lnTo>
                    <a:pt x="6" y="518"/>
                  </a:lnTo>
                  <a:lnTo>
                    <a:pt x="4" y="510"/>
                  </a:lnTo>
                  <a:lnTo>
                    <a:pt x="2" y="501"/>
                  </a:lnTo>
                  <a:lnTo>
                    <a:pt x="0" y="499"/>
                  </a:lnTo>
                  <a:lnTo>
                    <a:pt x="0" y="473"/>
                  </a:lnTo>
                  <a:lnTo>
                    <a:pt x="2" y="475"/>
                  </a:lnTo>
                  <a:lnTo>
                    <a:pt x="2" y="467"/>
                  </a:lnTo>
                  <a:lnTo>
                    <a:pt x="19" y="446"/>
                  </a:lnTo>
                  <a:lnTo>
                    <a:pt x="25" y="331"/>
                  </a:lnTo>
                  <a:lnTo>
                    <a:pt x="27" y="318"/>
                  </a:lnTo>
                  <a:lnTo>
                    <a:pt x="31" y="311"/>
                  </a:lnTo>
                  <a:lnTo>
                    <a:pt x="34" y="299"/>
                  </a:lnTo>
                  <a:lnTo>
                    <a:pt x="42" y="292"/>
                  </a:lnTo>
                </a:path>
              </a:pathLst>
            </a:custGeom>
            <a:solidFill>
              <a:srgbClr val="FFCC00"/>
            </a:solidFill>
            <a:ln w="254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54" name="Freeform 129"/>
            <p:cNvSpPr>
              <a:spLocks/>
            </p:cNvSpPr>
            <p:nvPr/>
          </p:nvSpPr>
          <p:spPr bwMode="auto">
            <a:xfrm>
              <a:off x="3267" y="3262"/>
              <a:ext cx="110" cy="165"/>
            </a:xfrm>
            <a:custGeom>
              <a:avLst/>
              <a:gdLst>
                <a:gd name="T0" fmla="*/ 0 w 110"/>
                <a:gd name="T1" fmla="*/ 164 h 165"/>
                <a:gd name="T2" fmla="*/ 21 w 110"/>
                <a:gd name="T3" fmla="*/ 132 h 165"/>
                <a:gd name="T4" fmla="*/ 36 w 110"/>
                <a:gd name="T5" fmla="*/ 103 h 165"/>
                <a:gd name="T6" fmla="*/ 53 w 110"/>
                <a:gd name="T7" fmla="*/ 73 h 165"/>
                <a:gd name="T8" fmla="*/ 79 w 110"/>
                <a:gd name="T9" fmla="*/ 34 h 165"/>
                <a:gd name="T10" fmla="*/ 96 w 110"/>
                <a:gd name="T11" fmla="*/ 5 h 165"/>
                <a:gd name="T12" fmla="*/ 102 w 110"/>
                <a:gd name="T13" fmla="*/ 2 h 165"/>
                <a:gd name="T14" fmla="*/ 109 w 110"/>
                <a:gd name="T15" fmla="*/ 0 h 165"/>
                <a:gd name="T16" fmla="*/ 94 w 110"/>
                <a:gd name="T17" fmla="*/ 20 h 165"/>
                <a:gd name="T18" fmla="*/ 83 w 110"/>
                <a:gd name="T19" fmla="*/ 39 h 165"/>
                <a:gd name="T20" fmla="*/ 70 w 110"/>
                <a:gd name="T21" fmla="*/ 58 h 165"/>
                <a:gd name="T22" fmla="*/ 58 w 110"/>
                <a:gd name="T23" fmla="*/ 79 h 165"/>
                <a:gd name="T24" fmla="*/ 38 w 110"/>
                <a:gd name="T25" fmla="*/ 113 h 165"/>
                <a:gd name="T26" fmla="*/ 24 w 110"/>
                <a:gd name="T27" fmla="*/ 139 h 165"/>
                <a:gd name="T28" fmla="*/ 15 w 110"/>
                <a:gd name="T29" fmla="*/ 156 h 165"/>
                <a:gd name="T30" fmla="*/ 13 w 110"/>
                <a:gd name="T31" fmla="*/ 164 h 165"/>
                <a:gd name="T32" fmla="*/ 0 w 110"/>
                <a:gd name="T33" fmla="*/ 164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165"/>
                <a:gd name="T53" fmla="*/ 110 w 110"/>
                <a:gd name="T54" fmla="*/ 165 h 1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165">
                  <a:moveTo>
                    <a:pt x="0" y="164"/>
                  </a:moveTo>
                  <a:lnTo>
                    <a:pt x="21" y="132"/>
                  </a:lnTo>
                  <a:lnTo>
                    <a:pt x="36" y="103"/>
                  </a:lnTo>
                  <a:lnTo>
                    <a:pt x="53" y="73"/>
                  </a:lnTo>
                  <a:lnTo>
                    <a:pt x="79" y="34"/>
                  </a:lnTo>
                  <a:lnTo>
                    <a:pt x="96" y="5"/>
                  </a:lnTo>
                  <a:lnTo>
                    <a:pt x="102" y="2"/>
                  </a:lnTo>
                  <a:lnTo>
                    <a:pt x="109" y="0"/>
                  </a:lnTo>
                  <a:lnTo>
                    <a:pt x="94" y="20"/>
                  </a:lnTo>
                  <a:lnTo>
                    <a:pt x="83" y="39"/>
                  </a:lnTo>
                  <a:lnTo>
                    <a:pt x="70" y="58"/>
                  </a:lnTo>
                  <a:lnTo>
                    <a:pt x="58" y="79"/>
                  </a:lnTo>
                  <a:lnTo>
                    <a:pt x="38" y="113"/>
                  </a:lnTo>
                  <a:lnTo>
                    <a:pt x="24" y="139"/>
                  </a:lnTo>
                  <a:lnTo>
                    <a:pt x="15" y="156"/>
                  </a:lnTo>
                  <a:lnTo>
                    <a:pt x="13" y="164"/>
                  </a:lnTo>
                  <a:lnTo>
                    <a:pt x="0" y="164"/>
                  </a:lnTo>
                </a:path>
              </a:pathLst>
            </a:custGeom>
            <a:solidFill>
              <a:srgbClr val="800000"/>
            </a:solidFill>
            <a:ln w="254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55" name="Freeform 130"/>
            <p:cNvSpPr>
              <a:spLocks/>
            </p:cNvSpPr>
            <p:nvPr/>
          </p:nvSpPr>
          <p:spPr bwMode="auto">
            <a:xfrm>
              <a:off x="3418" y="3429"/>
              <a:ext cx="32" cy="23"/>
            </a:xfrm>
            <a:custGeom>
              <a:avLst/>
              <a:gdLst>
                <a:gd name="T0" fmla="*/ 9 w 32"/>
                <a:gd name="T1" fmla="*/ 0 h 23"/>
                <a:gd name="T2" fmla="*/ 0 w 32"/>
                <a:gd name="T3" fmla="*/ 15 h 23"/>
                <a:gd name="T4" fmla="*/ 16 w 32"/>
                <a:gd name="T5" fmla="*/ 15 h 23"/>
                <a:gd name="T6" fmla="*/ 25 w 32"/>
                <a:gd name="T7" fmla="*/ 22 h 23"/>
                <a:gd name="T8" fmla="*/ 31 w 32"/>
                <a:gd name="T9" fmla="*/ 7 h 23"/>
                <a:gd name="T10" fmla="*/ 19 w 32"/>
                <a:gd name="T11" fmla="*/ 0 h 23"/>
                <a:gd name="T12" fmla="*/ 9 w 32"/>
                <a:gd name="T13" fmla="*/ 0 h 23"/>
                <a:gd name="T14" fmla="*/ 0 60000 65536"/>
                <a:gd name="T15" fmla="*/ 0 60000 65536"/>
                <a:gd name="T16" fmla="*/ 0 60000 65536"/>
                <a:gd name="T17" fmla="*/ 0 60000 65536"/>
                <a:gd name="T18" fmla="*/ 0 60000 65536"/>
                <a:gd name="T19" fmla="*/ 0 60000 65536"/>
                <a:gd name="T20" fmla="*/ 0 60000 65536"/>
                <a:gd name="T21" fmla="*/ 0 w 32"/>
                <a:gd name="T22" fmla="*/ 0 h 23"/>
                <a:gd name="T23" fmla="*/ 32 w 3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3">
                  <a:moveTo>
                    <a:pt x="9" y="0"/>
                  </a:moveTo>
                  <a:lnTo>
                    <a:pt x="0" y="15"/>
                  </a:lnTo>
                  <a:lnTo>
                    <a:pt x="16" y="15"/>
                  </a:lnTo>
                  <a:lnTo>
                    <a:pt x="25" y="22"/>
                  </a:lnTo>
                  <a:lnTo>
                    <a:pt x="31" y="7"/>
                  </a:lnTo>
                  <a:lnTo>
                    <a:pt x="19" y="0"/>
                  </a:lnTo>
                  <a:lnTo>
                    <a:pt x="9" y="0"/>
                  </a:lnTo>
                </a:path>
              </a:pathLst>
            </a:custGeom>
            <a:solidFill>
              <a:srgbClr val="6080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56" name="Rectangle 131"/>
            <p:cNvSpPr>
              <a:spLocks noChangeArrowheads="1"/>
            </p:cNvSpPr>
            <p:nvPr/>
          </p:nvSpPr>
          <p:spPr bwMode="auto">
            <a:xfrm>
              <a:off x="3586" y="3552"/>
              <a:ext cx="33" cy="43"/>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957" name="Freeform 132"/>
            <p:cNvSpPr>
              <a:spLocks/>
            </p:cNvSpPr>
            <p:nvPr/>
          </p:nvSpPr>
          <p:spPr bwMode="auto">
            <a:xfrm>
              <a:off x="3063" y="3699"/>
              <a:ext cx="190" cy="54"/>
            </a:xfrm>
            <a:custGeom>
              <a:avLst/>
              <a:gdLst>
                <a:gd name="T0" fmla="*/ 0 w 190"/>
                <a:gd name="T1" fmla="*/ 0 h 54"/>
                <a:gd name="T2" fmla="*/ 8 w 190"/>
                <a:gd name="T3" fmla="*/ 2 h 54"/>
                <a:gd name="T4" fmla="*/ 19 w 190"/>
                <a:gd name="T5" fmla="*/ 5 h 54"/>
                <a:gd name="T6" fmla="*/ 32 w 190"/>
                <a:gd name="T7" fmla="*/ 7 h 54"/>
                <a:gd name="T8" fmla="*/ 53 w 190"/>
                <a:gd name="T9" fmla="*/ 11 h 54"/>
                <a:gd name="T10" fmla="*/ 74 w 190"/>
                <a:gd name="T11" fmla="*/ 15 h 54"/>
                <a:gd name="T12" fmla="*/ 93 w 190"/>
                <a:gd name="T13" fmla="*/ 17 h 54"/>
                <a:gd name="T14" fmla="*/ 112 w 190"/>
                <a:gd name="T15" fmla="*/ 19 h 54"/>
                <a:gd name="T16" fmla="*/ 128 w 190"/>
                <a:gd name="T17" fmla="*/ 21 h 54"/>
                <a:gd name="T18" fmla="*/ 144 w 190"/>
                <a:gd name="T19" fmla="*/ 22 h 54"/>
                <a:gd name="T20" fmla="*/ 166 w 190"/>
                <a:gd name="T21" fmla="*/ 22 h 54"/>
                <a:gd name="T22" fmla="*/ 181 w 190"/>
                <a:gd name="T23" fmla="*/ 22 h 54"/>
                <a:gd name="T24" fmla="*/ 189 w 190"/>
                <a:gd name="T25" fmla="*/ 22 h 54"/>
                <a:gd name="T26" fmla="*/ 189 w 190"/>
                <a:gd name="T27" fmla="*/ 53 h 54"/>
                <a:gd name="T28" fmla="*/ 170 w 190"/>
                <a:gd name="T29" fmla="*/ 53 h 54"/>
                <a:gd name="T30" fmla="*/ 147 w 190"/>
                <a:gd name="T31" fmla="*/ 49 h 54"/>
                <a:gd name="T32" fmla="*/ 127 w 190"/>
                <a:gd name="T33" fmla="*/ 49 h 54"/>
                <a:gd name="T34" fmla="*/ 108 w 190"/>
                <a:gd name="T35" fmla="*/ 47 h 54"/>
                <a:gd name="T36" fmla="*/ 89 w 190"/>
                <a:gd name="T37" fmla="*/ 45 h 54"/>
                <a:gd name="T38" fmla="*/ 76 w 190"/>
                <a:gd name="T39" fmla="*/ 41 h 54"/>
                <a:gd name="T40" fmla="*/ 61 w 190"/>
                <a:gd name="T41" fmla="*/ 39 h 54"/>
                <a:gd name="T42" fmla="*/ 46 w 190"/>
                <a:gd name="T43" fmla="*/ 36 h 54"/>
                <a:gd name="T44" fmla="*/ 32 w 190"/>
                <a:gd name="T45" fmla="*/ 34 h 54"/>
                <a:gd name="T46" fmla="*/ 21 w 190"/>
                <a:gd name="T47" fmla="*/ 30 h 54"/>
                <a:gd name="T48" fmla="*/ 8 w 190"/>
                <a:gd name="T49" fmla="*/ 26 h 54"/>
                <a:gd name="T50" fmla="*/ 0 w 190"/>
                <a:gd name="T51" fmla="*/ 24 h 54"/>
                <a:gd name="T52" fmla="*/ 0 w 190"/>
                <a:gd name="T53" fmla="*/ 0 h 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0"/>
                <a:gd name="T82" fmla="*/ 0 h 54"/>
                <a:gd name="T83" fmla="*/ 190 w 190"/>
                <a:gd name="T84" fmla="*/ 54 h 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0" h="54">
                  <a:moveTo>
                    <a:pt x="0" y="0"/>
                  </a:moveTo>
                  <a:lnTo>
                    <a:pt x="8" y="2"/>
                  </a:lnTo>
                  <a:lnTo>
                    <a:pt x="19" y="5"/>
                  </a:lnTo>
                  <a:lnTo>
                    <a:pt x="32" y="7"/>
                  </a:lnTo>
                  <a:lnTo>
                    <a:pt x="53" y="11"/>
                  </a:lnTo>
                  <a:lnTo>
                    <a:pt x="74" y="15"/>
                  </a:lnTo>
                  <a:lnTo>
                    <a:pt x="93" y="17"/>
                  </a:lnTo>
                  <a:lnTo>
                    <a:pt x="112" y="19"/>
                  </a:lnTo>
                  <a:lnTo>
                    <a:pt x="128" y="21"/>
                  </a:lnTo>
                  <a:lnTo>
                    <a:pt x="144" y="22"/>
                  </a:lnTo>
                  <a:lnTo>
                    <a:pt x="166" y="22"/>
                  </a:lnTo>
                  <a:lnTo>
                    <a:pt x="181" y="22"/>
                  </a:lnTo>
                  <a:lnTo>
                    <a:pt x="189" y="22"/>
                  </a:lnTo>
                  <a:lnTo>
                    <a:pt x="189" y="53"/>
                  </a:lnTo>
                  <a:lnTo>
                    <a:pt x="170" y="53"/>
                  </a:lnTo>
                  <a:lnTo>
                    <a:pt x="147" y="49"/>
                  </a:lnTo>
                  <a:lnTo>
                    <a:pt x="127" y="49"/>
                  </a:lnTo>
                  <a:lnTo>
                    <a:pt x="108" y="47"/>
                  </a:lnTo>
                  <a:lnTo>
                    <a:pt x="89" y="45"/>
                  </a:lnTo>
                  <a:lnTo>
                    <a:pt x="76" y="41"/>
                  </a:lnTo>
                  <a:lnTo>
                    <a:pt x="61" y="39"/>
                  </a:lnTo>
                  <a:lnTo>
                    <a:pt x="46" y="36"/>
                  </a:lnTo>
                  <a:lnTo>
                    <a:pt x="32" y="34"/>
                  </a:lnTo>
                  <a:lnTo>
                    <a:pt x="21" y="30"/>
                  </a:lnTo>
                  <a:lnTo>
                    <a:pt x="8" y="26"/>
                  </a:lnTo>
                  <a:lnTo>
                    <a:pt x="0" y="24"/>
                  </a:lnTo>
                  <a:lnTo>
                    <a:pt x="0" y="0"/>
                  </a:lnTo>
                </a:path>
              </a:pathLst>
            </a:custGeom>
            <a:solidFill>
              <a:srgbClr val="FFCC00"/>
            </a:solidFill>
            <a:ln w="254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grpSp>
          <p:nvGrpSpPr>
            <p:cNvPr id="9958" name="Group 133"/>
            <p:cNvGrpSpPr>
              <a:grpSpLocks/>
            </p:cNvGrpSpPr>
            <p:nvPr/>
          </p:nvGrpSpPr>
          <p:grpSpPr bwMode="auto">
            <a:xfrm>
              <a:off x="3075" y="3573"/>
              <a:ext cx="168" cy="129"/>
              <a:chOff x="4546" y="3655"/>
              <a:chExt cx="168" cy="129"/>
            </a:xfrm>
          </p:grpSpPr>
          <p:sp>
            <p:nvSpPr>
              <p:cNvPr id="9997" name="Line 134"/>
              <p:cNvSpPr>
                <a:spLocks noChangeShapeType="1"/>
              </p:cNvSpPr>
              <p:nvPr/>
            </p:nvSpPr>
            <p:spPr bwMode="auto">
              <a:xfrm>
                <a:off x="4574" y="3667"/>
                <a:ext cx="92" cy="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998" name="Line 135"/>
              <p:cNvSpPr>
                <a:spLocks noChangeShapeType="1"/>
              </p:cNvSpPr>
              <p:nvPr/>
            </p:nvSpPr>
            <p:spPr bwMode="auto">
              <a:xfrm>
                <a:off x="4574" y="3679"/>
                <a:ext cx="92" cy="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999" name="Line 136"/>
              <p:cNvSpPr>
                <a:spLocks noChangeShapeType="1"/>
              </p:cNvSpPr>
              <p:nvPr/>
            </p:nvSpPr>
            <p:spPr bwMode="auto">
              <a:xfrm>
                <a:off x="4574" y="3692"/>
                <a:ext cx="92" cy="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10000" name="Line 137"/>
              <p:cNvSpPr>
                <a:spLocks noChangeShapeType="1"/>
              </p:cNvSpPr>
              <p:nvPr/>
            </p:nvSpPr>
            <p:spPr bwMode="auto">
              <a:xfrm>
                <a:off x="4574" y="3701"/>
                <a:ext cx="92" cy="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10001" name="Line 138"/>
              <p:cNvSpPr>
                <a:spLocks noChangeShapeType="1"/>
              </p:cNvSpPr>
              <p:nvPr/>
            </p:nvSpPr>
            <p:spPr bwMode="auto">
              <a:xfrm>
                <a:off x="4572" y="3714"/>
                <a:ext cx="94" cy="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10002" name="Line 139"/>
              <p:cNvSpPr>
                <a:spLocks noChangeShapeType="1"/>
              </p:cNvSpPr>
              <p:nvPr/>
            </p:nvSpPr>
            <p:spPr bwMode="auto">
              <a:xfrm>
                <a:off x="4572" y="3726"/>
                <a:ext cx="94" cy="1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10003" name="Line 140"/>
              <p:cNvSpPr>
                <a:spLocks noChangeShapeType="1"/>
              </p:cNvSpPr>
              <p:nvPr/>
            </p:nvSpPr>
            <p:spPr bwMode="auto">
              <a:xfrm>
                <a:off x="4572" y="3741"/>
                <a:ext cx="92" cy="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10004" name="Line 141"/>
              <p:cNvSpPr>
                <a:spLocks noChangeShapeType="1"/>
              </p:cNvSpPr>
              <p:nvPr/>
            </p:nvSpPr>
            <p:spPr bwMode="auto">
              <a:xfrm>
                <a:off x="4571" y="3752"/>
                <a:ext cx="95" cy="1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10005" name="Freeform 142"/>
              <p:cNvSpPr>
                <a:spLocks/>
              </p:cNvSpPr>
              <p:nvPr/>
            </p:nvSpPr>
            <p:spPr bwMode="auto">
              <a:xfrm>
                <a:off x="4546" y="3764"/>
                <a:ext cx="146" cy="20"/>
              </a:xfrm>
              <a:custGeom>
                <a:avLst/>
                <a:gdLst>
                  <a:gd name="T0" fmla="*/ 0 w 146"/>
                  <a:gd name="T1" fmla="*/ 0 h 20"/>
                  <a:gd name="T2" fmla="*/ 13 w 146"/>
                  <a:gd name="T3" fmla="*/ 2 h 20"/>
                  <a:gd name="T4" fmla="*/ 32 w 146"/>
                  <a:gd name="T5" fmla="*/ 5 h 20"/>
                  <a:gd name="T6" fmla="*/ 49 w 146"/>
                  <a:gd name="T7" fmla="*/ 7 h 20"/>
                  <a:gd name="T8" fmla="*/ 69 w 146"/>
                  <a:gd name="T9" fmla="*/ 9 h 20"/>
                  <a:gd name="T10" fmla="*/ 88 w 146"/>
                  <a:gd name="T11" fmla="*/ 13 h 20"/>
                  <a:gd name="T12" fmla="*/ 105 w 146"/>
                  <a:gd name="T13" fmla="*/ 15 h 20"/>
                  <a:gd name="T14" fmla="*/ 118 w 146"/>
                  <a:gd name="T15" fmla="*/ 17 h 20"/>
                  <a:gd name="T16" fmla="*/ 132 w 146"/>
                  <a:gd name="T17" fmla="*/ 19 h 20"/>
                  <a:gd name="T18" fmla="*/ 145 w 146"/>
                  <a:gd name="T19" fmla="*/ 19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
                  <a:gd name="T31" fmla="*/ 0 h 20"/>
                  <a:gd name="T32" fmla="*/ 146 w 146"/>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 h="20">
                    <a:moveTo>
                      <a:pt x="0" y="0"/>
                    </a:moveTo>
                    <a:lnTo>
                      <a:pt x="13" y="2"/>
                    </a:lnTo>
                    <a:lnTo>
                      <a:pt x="32" y="5"/>
                    </a:lnTo>
                    <a:lnTo>
                      <a:pt x="49" y="7"/>
                    </a:lnTo>
                    <a:lnTo>
                      <a:pt x="69" y="9"/>
                    </a:lnTo>
                    <a:lnTo>
                      <a:pt x="88" y="13"/>
                    </a:lnTo>
                    <a:lnTo>
                      <a:pt x="105" y="15"/>
                    </a:lnTo>
                    <a:lnTo>
                      <a:pt x="118" y="17"/>
                    </a:lnTo>
                    <a:lnTo>
                      <a:pt x="132" y="19"/>
                    </a:lnTo>
                    <a:lnTo>
                      <a:pt x="145" y="19"/>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10006" name="Freeform 143"/>
              <p:cNvSpPr>
                <a:spLocks/>
              </p:cNvSpPr>
              <p:nvPr/>
            </p:nvSpPr>
            <p:spPr bwMode="auto">
              <a:xfrm>
                <a:off x="4557" y="3655"/>
                <a:ext cx="157" cy="14"/>
              </a:xfrm>
              <a:custGeom>
                <a:avLst/>
                <a:gdLst>
                  <a:gd name="T0" fmla="*/ 0 w 157"/>
                  <a:gd name="T1" fmla="*/ 0 h 14"/>
                  <a:gd name="T2" fmla="*/ 19 w 157"/>
                  <a:gd name="T3" fmla="*/ 1 h 14"/>
                  <a:gd name="T4" fmla="*/ 45 w 157"/>
                  <a:gd name="T5" fmla="*/ 3 h 14"/>
                  <a:gd name="T6" fmla="*/ 72 w 157"/>
                  <a:gd name="T7" fmla="*/ 7 h 14"/>
                  <a:gd name="T8" fmla="*/ 104 w 157"/>
                  <a:gd name="T9" fmla="*/ 11 h 14"/>
                  <a:gd name="T10" fmla="*/ 139 w 157"/>
                  <a:gd name="T11" fmla="*/ 13 h 14"/>
                  <a:gd name="T12" fmla="*/ 156 w 157"/>
                  <a:gd name="T13" fmla="*/ 13 h 14"/>
                  <a:gd name="T14" fmla="*/ 0 60000 65536"/>
                  <a:gd name="T15" fmla="*/ 0 60000 65536"/>
                  <a:gd name="T16" fmla="*/ 0 60000 65536"/>
                  <a:gd name="T17" fmla="*/ 0 60000 65536"/>
                  <a:gd name="T18" fmla="*/ 0 60000 65536"/>
                  <a:gd name="T19" fmla="*/ 0 60000 65536"/>
                  <a:gd name="T20" fmla="*/ 0 60000 65536"/>
                  <a:gd name="T21" fmla="*/ 0 w 157"/>
                  <a:gd name="T22" fmla="*/ 0 h 14"/>
                  <a:gd name="T23" fmla="*/ 157 w 157"/>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7" h="14">
                    <a:moveTo>
                      <a:pt x="0" y="0"/>
                    </a:moveTo>
                    <a:lnTo>
                      <a:pt x="19" y="1"/>
                    </a:lnTo>
                    <a:lnTo>
                      <a:pt x="45" y="3"/>
                    </a:lnTo>
                    <a:lnTo>
                      <a:pt x="72" y="7"/>
                    </a:lnTo>
                    <a:lnTo>
                      <a:pt x="104" y="11"/>
                    </a:lnTo>
                    <a:lnTo>
                      <a:pt x="139" y="13"/>
                    </a:lnTo>
                    <a:lnTo>
                      <a:pt x="156" y="13"/>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959" name="Group 144"/>
            <p:cNvGrpSpPr>
              <a:grpSpLocks/>
            </p:cNvGrpSpPr>
            <p:nvPr/>
          </p:nvGrpSpPr>
          <p:grpSpPr bwMode="auto">
            <a:xfrm>
              <a:off x="3065" y="3733"/>
              <a:ext cx="146" cy="23"/>
              <a:chOff x="4536" y="3815"/>
              <a:chExt cx="146" cy="23"/>
            </a:xfrm>
          </p:grpSpPr>
          <p:sp>
            <p:nvSpPr>
              <p:cNvPr id="9995" name="Freeform 145"/>
              <p:cNvSpPr>
                <a:spLocks/>
              </p:cNvSpPr>
              <p:nvPr/>
            </p:nvSpPr>
            <p:spPr bwMode="auto">
              <a:xfrm>
                <a:off x="4536" y="3815"/>
                <a:ext cx="138" cy="15"/>
              </a:xfrm>
              <a:custGeom>
                <a:avLst/>
                <a:gdLst>
                  <a:gd name="T0" fmla="*/ 0 w 138"/>
                  <a:gd name="T1" fmla="*/ 0 h 15"/>
                  <a:gd name="T2" fmla="*/ 14 w 138"/>
                  <a:gd name="T3" fmla="*/ 3 h 15"/>
                  <a:gd name="T4" fmla="*/ 30 w 138"/>
                  <a:gd name="T5" fmla="*/ 4 h 15"/>
                  <a:gd name="T6" fmla="*/ 48 w 138"/>
                  <a:gd name="T7" fmla="*/ 7 h 15"/>
                  <a:gd name="T8" fmla="*/ 62 w 138"/>
                  <a:gd name="T9" fmla="*/ 10 h 15"/>
                  <a:gd name="T10" fmla="*/ 78 w 138"/>
                  <a:gd name="T11" fmla="*/ 11 h 15"/>
                  <a:gd name="T12" fmla="*/ 94 w 138"/>
                  <a:gd name="T13" fmla="*/ 13 h 15"/>
                  <a:gd name="T14" fmla="*/ 111 w 138"/>
                  <a:gd name="T15" fmla="*/ 14 h 15"/>
                  <a:gd name="T16" fmla="*/ 137 w 138"/>
                  <a:gd name="T17" fmla="*/ 14 h 15"/>
                  <a:gd name="T18" fmla="*/ 0 w 138"/>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
                  <a:gd name="T31" fmla="*/ 0 h 15"/>
                  <a:gd name="T32" fmla="*/ 138 w 138"/>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 h="15">
                    <a:moveTo>
                      <a:pt x="0" y="0"/>
                    </a:moveTo>
                    <a:lnTo>
                      <a:pt x="14" y="3"/>
                    </a:lnTo>
                    <a:lnTo>
                      <a:pt x="30" y="4"/>
                    </a:lnTo>
                    <a:lnTo>
                      <a:pt x="48" y="7"/>
                    </a:lnTo>
                    <a:lnTo>
                      <a:pt x="62" y="10"/>
                    </a:lnTo>
                    <a:lnTo>
                      <a:pt x="78" y="11"/>
                    </a:lnTo>
                    <a:lnTo>
                      <a:pt x="94" y="13"/>
                    </a:lnTo>
                    <a:lnTo>
                      <a:pt x="111" y="14"/>
                    </a:lnTo>
                    <a:lnTo>
                      <a:pt x="137" y="14"/>
                    </a:lnTo>
                    <a:lnTo>
                      <a:pt x="0" y="0"/>
                    </a:lnTo>
                  </a:path>
                </a:pathLst>
              </a:custGeom>
              <a:solidFill>
                <a:srgbClr val="80808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96" name="Freeform 146"/>
              <p:cNvSpPr>
                <a:spLocks/>
              </p:cNvSpPr>
              <p:nvPr/>
            </p:nvSpPr>
            <p:spPr bwMode="auto">
              <a:xfrm>
                <a:off x="4536" y="3815"/>
                <a:ext cx="146" cy="23"/>
              </a:xfrm>
              <a:custGeom>
                <a:avLst/>
                <a:gdLst>
                  <a:gd name="T0" fmla="*/ 0 w 146"/>
                  <a:gd name="T1" fmla="*/ 0 h 23"/>
                  <a:gd name="T2" fmla="*/ 15 w 146"/>
                  <a:gd name="T3" fmla="*/ 5 h 23"/>
                  <a:gd name="T4" fmla="*/ 32 w 146"/>
                  <a:gd name="T5" fmla="*/ 7 h 23"/>
                  <a:gd name="T6" fmla="*/ 51 w 146"/>
                  <a:gd name="T7" fmla="*/ 11 h 23"/>
                  <a:gd name="T8" fmla="*/ 66 w 146"/>
                  <a:gd name="T9" fmla="*/ 15 h 23"/>
                  <a:gd name="T10" fmla="*/ 83 w 146"/>
                  <a:gd name="T11" fmla="*/ 17 h 23"/>
                  <a:gd name="T12" fmla="*/ 100 w 146"/>
                  <a:gd name="T13" fmla="*/ 20 h 23"/>
                  <a:gd name="T14" fmla="*/ 117 w 146"/>
                  <a:gd name="T15" fmla="*/ 22 h 23"/>
                  <a:gd name="T16" fmla="*/ 145 w 146"/>
                  <a:gd name="T17" fmla="*/ 22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23"/>
                  <a:gd name="T29" fmla="*/ 146 w 146"/>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23">
                    <a:moveTo>
                      <a:pt x="0" y="0"/>
                    </a:moveTo>
                    <a:lnTo>
                      <a:pt x="15" y="5"/>
                    </a:lnTo>
                    <a:lnTo>
                      <a:pt x="32" y="7"/>
                    </a:lnTo>
                    <a:lnTo>
                      <a:pt x="51" y="11"/>
                    </a:lnTo>
                    <a:lnTo>
                      <a:pt x="66" y="15"/>
                    </a:lnTo>
                    <a:lnTo>
                      <a:pt x="83" y="17"/>
                    </a:lnTo>
                    <a:lnTo>
                      <a:pt x="100" y="20"/>
                    </a:lnTo>
                    <a:lnTo>
                      <a:pt x="117" y="22"/>
                    </a:lnTo>
                    <a:lnTo>
                      <a:pt x="145" y="22"/>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960" name="Group 147"/>
            <p:cNvGrpSpPr>
              <a:grpSpLocks/>
            </p:cNvGrpSpPr>
            <p:nvPr/>
          </p:nvGrpSpPr>
          <p:grpSpPr bwMode="auto">
            <a:xfrm>
              <a:off x="3097" y="3761"/>
              <a:ext cx="114" cy="20"/>
              <a:chOff x="4568" y="3843"/>
              <a:chExt cx="114" cy="20"/>
            </a:xfrm>
          </p:grpSpPr>
          <p:sp>
            <p:nvSpPr>
              <p:cNvPr id="9993" name="Freeform 148"/>
              <p:cNvSpPr>
                <a:spLocks/>
              </p:cNvSpPr>
              <p:nvPr/>
            </p:nvSpPr>
            <p:spPr bwMode="auto">
              <a:xfrm>
                <a:off x="4568" y="3843"/>
                <a:ext cx="106" cy="12"/>
              </a:xfrm>
              <a:custGeom>
                <a:avLst/>
                <a:gdLst>
                  <a:gd name="T0" fmla="*/ 0 w 106"/>
                  <a:gd name="T1" fmla="*/ 0 h 12"/>
                  <a:gd name="T2" fmla="*/ 30 w 106"/>
                  <a:gd name="T3" fmla="*/ 5 h 12"/>
                  <a:gd name="T4" fmla="*/ 53 w 106"/>
                  <a:gd name="T5" fmla="*/ 8 h 12"/>
                  <a:gd name="T6" fmla="*/ 72 w 106"/>
                  <a:gd name="T7" fmla="*/ 10 h 12"/>
                  <a:gd name="T8" fmla="*/ 85 w 106"/>
                  <a:gd name="T9" fmla="*/ 11 h 12"/>
                  <a:gd name="T10" fmla="*/ 97 w 106"/>
                  <a:gd name="T11" fmla="*/ 11 h 12"/>
                  <a:gd name="T12" fmla="*/ 105 w 106"/>
                  <a:gd name="T13" fmla="*/ 11 h 12"/>
                  <a:gd name="T14" fmla="*/ 0 w 106"/>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106"/>
                  <a:gd name="T25" fmla="*/ 0 h 12"/>
                  <a:gd name="T26" fmla="*/ 106 w 106"/>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 h="12">
                    <a:moveTo>
                      <a:pt x="0" y="0"/>
                    </a:moveTo>
                    <a:lnTo>
                      <a:pt x="30" y="5"/>
                    </a:lnTo>
                    <a:lnTo>
                      <a:pt x="53" y="8"/>
                    </a:lnTo>
                    <a:lnTo>
                      <a:pt x="72" y="10"/>
                    </a:lnTo>
                    <a:lnTo>
                      <a:pt x="85" y="11"/>
                    </a:lnTo>
                    <a:lnTo>
                      <a:pt x="97" y="11"/>
                    </a:lnTo>
                    <a:lnTo>
                      <a:pt x="105" y="11"/>
                    </a:lnTo>
                    <a:lnTo>
                      <a:pt x="0" y="0"/>
                    </a:lnTo>
                  </a:path>
                </a:pathLst>
              </a:custGeom>
              <a:solidFill>
                <a:srgbClr val="80808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94" name="Freeform 149"/>
              <p:cNvSpPr>
                <a:spLocks/>
              </p:cNvSpPr>
              <p:nvPr/>
            </p:nvSpPr>
            <p:spPr bwMode="auto">
              <a:xfrm>
                <a:off x="4568" y="3843"/>
                <a:ext cx="114" cy="20"/>
              </a:xfrm>
              <a:custGeom>
                <a:avLst/>
                <a:gdLst>
                  <a:gd name="T0" fmla="*/ 0 w 114"/>
                  <a:gd name="T1" fmla="*/ 0 h 20"/>
                  <a:gd name="T2" fmla="*/ 32 w 114"/>
                  <a:gd name="T3" fmla="*/ 8 h 20"/>
                  <a:gd name="T4" fmla="*/ 57 w 114"/>
                  <a:gd name="T5" fmla="*/ 13 h 20"/>
                  <a:gd name="T6" fmla="*/ 78 w 114"/>
                  <a:gd name="T7" fmla="*/ 17 h 20"/>
                  <a:gd name="T8" fmla="*/ 91 w 114"/>
                  <a:gd name="T9" fmla="*/ 19 h 20"/>
                  <a:gd name="T10" fmla="*/ 104 w 114"/>
                  <a:gd name="T11" fmla="*/ 19 h 20"/>
                  <a:gd name="T12" fmla="*/ 113 w 114"/>
                  <a:gd name="T13" fmla="*/ 19 h 20"/>
                  <a:gd name="T14" fmla="*/ 0 60000 65536"/>
                  <a:gd name="T15" fmla="*/ 0 60000 65536"/>
                  <a:gd name="T16" fmla="*/ 0 60000 65536"/>
                  <a:gd name="T17" fmla="*/ 0 60000 65536"/>
                  <a:gd name="T18" fmla="*/ 0 60000 65536"/>
                  <a:gd name="T19" fmla="*/ 0 60000 65536"/>
                  <a:gd name="T20" fmla="*/ 0 60000 65536"/>
                  <a:gd name="T21" fmla="*/ 0 w 114"/>
                  <a:gd name="T22" fmla="*/ 0 h 20"/>
                  <a:gd name="T23" fmla="*/ 114 w 114"/>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 h="20">
                    <a:moveTo>
                      <a:pt x="0" y="0"/>
                    </a:moveTo>
                    <a:lnTo>
                      <a:pt x="32" y="8"/>
                    </a:lnTo>
                    <a:lnTo>
                      <a:pt x="57" y="13"/>
                    </a:lnTo>
                    <a:lnTo>
                      <a:pt x="78" y="17"/>
                    </a:lnTo>
                    <a:lnTo>
                      <a:pt x="91" y="19"/>
                    </a:lnTo>
                    <a:lnTo>
                      <a:pt x="104" y="19"/>
                    </a:lnTo>
                    <a:lnTo>
                      <a:pt x="113" y="19"/>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sp>
          <p:nvSpPr>
            <p:cNvPr id="9961" name="Freeform 150"/>
            <p:cNvSpPr>
              <a:spLocks/>
            </p:cNvSpPr>
            <p:nvPr/>
          </p:nvSpPr>
          <p:spPr bwMode="auto">
            <a:xfrm>
              <a:off x="3248" y="3780"/>
              <a:ext cx="35" cy="3"/>
            </a:xfrm>
            <a:custGeom>
              <a:avLst/>
              <a:gdLst>
                <a:gd name="T0" fmla="*/ 0 w 35"/>
                <a:gd name="T1" fmla="*/ 2 h 3"/>
                <a:gd name="T2" fmla="*/ 34 w 35"/>
                <a:gd name="T3" fmla="*/ 2 h 3"/>
                <a:gd name="T4" fmla="*/ 34 w 35"/>
                <a:gd name="T5" fmla="*/ 0 h 3"/>
                <a:gd name="T6" fmla="*/ 0 60000 65536"/>
                <a:gd name="T7" fmla="*/ 0 60000 65536"/>
                <a:gd name="T8" fmla="*/ 0 60000 65536"/>
                <a:gd name="T9" fmla="*/ 0 w 35"/>
                <a:gd name="T10" fmla="*/ 0 h 3"/>
                <a:gd name="T11" fmla="*/ 35 w 35"/>
                <a:gd name="T12" fmla="*/ 3 h 3"/>
              </a:gdLst>
              <a:ahLst/>
              <a:cxnLst>
                <a:cxn ang="T6">
                  <a:pos x="T0" y="T1"/>
                </a:cxn>
                <a:cxn ang="T7">
                  <a:pos x="T2" y="T3"/>
                </a:cxn>
                <a:cxn ang="T8">
                  <a:pos x="T4" y="T5"/>
                </a:cxn>
              </a:cxnLst>
              <a:rect l="T9" t="T10" r="T11" b="T12"/>
              <a:pathLst>
                <a:path w="35" h="3">
                  <a:moveTo>
                    <a:pt x="0" y="2"/>
                  </a:moveTo>
                  <a:lnTo>
                    <a:pt x="34" y="2"/>
                  </a:lnTo>
                  <a:lnTo>
                    <a:pt x="34" y="0"/>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62" name="Line 151"/>
            <p:cNvSpPr>
              <a:spLocks noChangeShapeType="1"/>
            </p:cNvSpPr>
            <p:nvPr/>
          </p:nvSpPr>
          <p:spPr bwMode="auto">
            <a:xfrm>
              <a:off x="3260" y="3723"/>
              <a:ext cx="4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963" name="Freeform 152"/>
            <p:cNvSpPr>
              <a:spLocks/>
            </p:cNvSpPr>
            <p:nvPr/>
          </p:nvSpPr>
          <p:spPr bwMode="auto">
            <a:xfrm>
              <a:off x="3088" y="3563"/>
              <a:ext cx="165" cy="154"/>
            </a:xfrm>
            <a:custGeom>
              <a:avLst/>
              <a:gdLst>
                <a:gd name="T0" fmla="*/ 0 w 165"/>
                <a:gd name="T1" fmla="*/ 0 h 154"/>
                <a:gd name="T2" fmla="*/ 24 w 165"/>
                <a:gd name="T3" fmla="*/ 2 h 154"/>
                <a:gd name="T4" fmla="*/ 56 w 165"/>
                <a:gd name="T5" fmla="*/ 4 h 154"/>
                <a:gd name="T6" fmla="*/ 102 w 165"/>
                <a:gd name="T7" fmla="*/ 10 h 154"/>
                <a:gd name="T8" fmla="*/ 124 w 165"/>
                <a:gd name="T9" fmla="*/ 11 h 154"/>
                <a:gd name="T10" fmla="*/ 143 w 165"/>
                <a:gd name="T11" fmla="*/ 13 h 154"/>
                <a:gd name="T12" fmla="*/ 149 w 165"/>
                <a:gd name="T13" fmla="*/ 13 h 154"/>
                <a:gd name="T14" fmla="*/ 156 w 165"/>
                <a:gd name="T15" fmla="*/ 13 h 154"/>
                <a:gd name="T16" fmla="*/ 164 w 165"/>
                <a:gd name="T17" fmla="*/ 11 h 154"/>
                <a:gd name="T18" fmla="*/ 164 w 165"/>
                <a:gd name="T19" fmla="*/ 153 h 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5"/>
                <a:gd name="T31" fmla="*/ 0 h 154"/>
                <a:gd name="T32" fmla="*/ 165 w 165"/>
                <a:gd name="T33" fmla="*/ 154 h 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5" h="154">
                  <a:moveTo>
                    <a:pt x="0" y="0"/>
                  </a:moveTo>
                  <a:lnTo>
                    <a:pt x="24" y="2"/>
                  </a:lnTo>
                  <a:lnTo>
                    <a:pt x="56" y="4"/>
                  </a:lnTo>
                  <a:lnTo>
                    <a:pt x="102" y="10"/>
                  </a:lnTo>
                  <a:lnTo>
                    <a:pt x="124" y="11"/>
                  </a:lnTo>
                  <a:lnTo>
                    <a:pt x="143" y="13"/>
                  </a:lnTo>
                  <a:lnTo>
                    <a:pt x="149" y="13"/>
                  </a:lnTo>
                  <a:lnTo>
                    <a:pt x="156" y="13"/>
                  </a:lnTo>
                  <a:lnTo>
                    <a:pt x="164" y="11"/>
                  </a:lnTo>
                  <a:lnTo>
                    <a:pt x="164" y="153"/>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64" name="Freeform 153"/>
            <p:cNvSpPr>
              <a:spLocks/>
            </p:cNvSpPr>
            <p:nvPr/>
          </p:nvSpPr>
          <p:spPr bwMode="auto">
            <a:xfrm>
              <a:off x="3231" y="3439"/>
              <a:ext cx="190" cy="135"/>
            </a:xfrm>
            <a:custGeom>
              <a:avLst/>
              <a:gdLst>
                <a:gd name="T0" fmla="*/ 0 w 190"/>
                <a:gd name="T1" fmla="*/ 134 h 135"/>
                <a:gd name="T2" fmla="*/ 2 w 190"/>
                <a:gd name="T3" fmla="*/ 122 h 135"/>
                <a:gd name="T4" fmla="*/ 4 w 190"/>
                <a:gd name="T5" fmla="*/ 113 h 135"/>
                <a:gd name="T6" fmla="*/ 6 w 190"/>
                <a:gd name="T7" fmla="*/ 105 h 135"/>
                <a:gd name="T8" fmla="*/ 8 w 190"/>
                <a:gd name="T9" fmla="*/ 98 h 135"/>
                <a:gd name="T10" fmla="*/ 13 w 190"/>
                <a:gd name="T11" fmla="*/ 92 h 135"/>
                <a:gd name="T12" fmla="*/ 17 w 190"/>
                <a:gd name="T13" fmla="*/ 86 h 135"/>
                <a:gd name="T14" fmla="*/ 23 w 190"/>
                <a:gd name="T15" fmla="*/ 85 h 135"/>
                <a:gd name="T16" fmla="*/ 175 w 190"/>
                <a:gd name="T17" fmla="*/ 17 h 135"/>
                <a:gd name="T18" fmla="*/ 179 w 190"/>
                <a:gd name="T19" fmla="*/ 15 h 135"/>
                <a:gd name="T20" fmla="*/ 183 w 190"/>
                <a:gd name="T21" fmla="*/ 11 h 135"/>
                <a:gd name="T22" fmla="*/ 189 w 190"/>
                <a:gd name="T23" fmla="*/ 0 h 1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0"/>
                <a:gd name="T37" fmla="*/ 0 h 135"/>
                <a:gd name="T38" fmla="*/ 190 w 190"/>
                <a:gd name="T39" fmla="*/ 135 h 1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0" h="135">
                  <a:moveTo>
                    <a:pt x="0" y="134"/>
                  </a:moveTo>
                  <a:lnTo>
                    <a:pt x="2" y="122"/>
                  </a:lnTo>
                  <a:lnTo>
                    <a:pt x="4" y="113"/>
                  </a:lnTo>
                  <a:lnTo>
                    <a:pt x="6" y="105"/>
                  </a:lnTo>
                  <a:lnTo>
                    <a:pt x="8" y="98"/>
                  </a:lnTo>
                  <a:lnTo>
                    <a:pt x="13" y="92"/>
                  </a:lnTo>
                  <a:lnTo>
                    <a:pt x="17" y="86"/>
                  </a:lnTo>
                  <a:lnTo>
                    <a:pt x="23" y="85"/>
                  </a:lnTo>
                  <a:lnTo>
                    <a:pt x="175" y="17"/>
                  </a:lnTo>
                  <a:lnTo>
                    <a:pt x="179" y="15"/>
                  </a:lnTo>
                  <a:lnTo>
                    <a:pt x="183" y="11"/>
                  </a:lnTo>
                  <a:lnTo>
                    <a:pt x="189" y="0"/>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65" name="Freeform 154"/>
            <p:cNvSpPr>
              <a:spLocks/>
            </p:cNvSpPr>
            <p:nvPr/>
          </p:nvSpPr>
          <p:spPr bwMode="auto">
            <a:xfrm>
              <a:off x="3248" y="3525"/>
              <a:ext cx="753" cy="49"/>
            </a:xfrm>
            <a:custGeom>
              <a:avLst/>
              <a:gdLst>
                <a:gd name="T0" fmla="*/ 0 w 753"/>
                <a:gd name="T1" fmla="*/ 48 h 49"/>
                <a:gd name="T2" fmla="*/ 13 w 753"/>
                <a:gd name="T3" fmla="*/ 44 h 49"/>
                <a:gd name="T4" fmla="*/ 68 w 753"/>
                <a:gd name="T5" fmla="*/ 34 h 49"/>
                <a:gd name="T6" fmla="*/ 138 w 753"/>
                <a:gd name="T7" fmla="*/ 31 h 49"/>
                <a:gd name="T8" fmla="*/ 209 w 753"/>
                <a:gd name="T9" fmla="*/ 25 h 49"/>
                <a:gd name="T10" fmla="*/ 377 w 753"/>
                <a:gd name="T11" fmla="*/ 16 h 49"/>
                <a:gd name="T12" fmla="*/ 752 w 753"/>
                <a:gd name="T13" fmla="*/ 0 h 49"/>
                <a:gd name="T14" fmla="*/ 0 60000 65536"/>
                <a:gd name="T15" fmla="*/ 0 60000 65536"/>
                <a:gd name="T16" fmla="*/ 0 60000 65536"/>
                <a:gd name="T17" fmla="*/ 0 60000 65536"/>
                <a:gd name="T18" fmla="*/ 0 60000 65536"/>
                <a:gd name="T19" fmla="*/ 0 60000 65536"/>
                <a:gd name="T20" fmla="*/ 0 60000 65536"/>
                <a:gd name="T21" fmla="*/ 0 w 753"/>
                <a:gd name="T22" fmla="*/ 0 h 49"/>
                <a:gd name="T23" fmla="*/ 753 w 753"/>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3" h="49">
                  <a:moveTo>
                    <a:pt x="0" y="48"/>
                  </a:moveTo>
                  <a:lnTo>
                    <a:pt x="13" y="44"/>
                  </a:lnTo>
                  <a:lnTo>
                    <a:pt x="68" y="34"/>
                  </a:lnTo>
                  <a:lnTo>
                    <a:pt x="138" y="31"/>
                  </a:lnTo>
                  <a:lnTo>
                    <a:pt x="209" y="25"/>
                  </a:lnTo>
                  <a:lnTo>
                    <a:pt x="377" y="16"/>
                  </a:lnTo>
                  <a:lnTo>
                    <a:pt x="752" y="0"/>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66" name="Freeform 155"/>
            <p:cNvSpPr>
              <a:spLocks/>
            </p:cNvSpPr>
            <p:nvPr/>
          </p:nvSpPr>
          <p:spPr bwMode="auto">
            <a:xfrm>
              <a:off x="3252" y="3539"/>
              <a:ext cx="749" cy="42"/>
            </a:xfrm>
            <a:custGeom>
              <a:avLst/>
              <a:gdLst>
                <a:gd name="T0" fmla="*/ 0 w 749"/>
                <a:gd name="T1" fmla="*/ 41 h 42"/>
                <a:gd name="T2" fmla="*/ 11 w 749"/>
                <a:gd name="T3" fmla="*/ 37 h 42"/>
                <a:gd name="T4" fmla="*/ 32 w 749"/>
                <a:gd name="T5" fmla="*/ 35 h 42"/>
                <a:gd name="T6" fmla="*/ 56 w 749"/>
                <a:gd name="T7" fmla="*/ 32 h 42"/>
                <a:gd name="T8" fmla="*/ 75 w 749"/>
                <a:gd name="T9" fmla="*/ 32 h 42"/>
                <a:gd name="T10" fmla="*/ 149 w 749"/>
                <a:gd name="T11" fmla="*/ 26 h 42"/>
                <a:gd name="T12" fmla="*/ 247 w 749"/>
                <a:gd name="T13" fmla="*/ 18 h 42"/>
                <a:gd name="T14" fmla="*/ 471 w 749"/>
                <a:gd name="T15" fmla="*/ 9 h 42"/>
                <a:gd name="T16" fmla="*/ 624 w 749"/>
                <a:gd name="T17" fmla="*/ 3 h 42"/>
                <a:gd name="T18" fmla="*/ 748 w 749"/>
                <a:gd name="T19" fmla="*/ 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9"/>
                <a:gd name="T31" fmla="*/ 0 h 42"/>
                <a:gd name="T32" fmla="*/ 749 w 749"/>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9" h="42">
                  <a:moveTo>
                    <a:pt x="0" y="41"/>
                  </a:moveTo>
                  <a:lnTo>
                    <a:pt x="11" y="37"/>
                  </a:lnTo>
                  <a:lnTo>
                    <a:pt x="32" y="35"/>
                  </a:lnTo>
                  <a:lnTo>
                    <a:pt x="56" y="32"/>
                  </a:lnTo>
                  <a:lnTo>
                    <a:pt x="75" y="32"/>
                  </a:lnTo>
                  <a:lnTo>
                    <a:pt x="149" y="26"/>
                  </a:lnTo>
                  <a:lnTo>
                    <a:pt x="247" y="18"/>
                  </a:lnTo>
                  <a:lnTo>
                    <a:pt x="471" y="9"/>
                  </a:lnTo>
                  <a:lnTo>
                    <a:pt x="624" y="3"/>
                  </a:lnTo>
                  <a:lnTo>
                    <a:pt x="748" y="0"/>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67" name="Freeform 156"/>
            <p:cNvSpPr>
              <a:spLocks/>
            </p:cNvSpPr>
            <p:nvPr/>
          </p:nvSpPr>
          <p:spPr bwMode="auto">
            <a:xfrm>
              <a:off x="3252" y="3576"/>
              <a:ext cx="738" cy="107"/>
            </a:xfrm>
            <a:custGeom>
              <a:avLst/>
              <a:gdLst>
                <a:gd name="T0" fmla="*/ 0 w 738"/>
                <a:gd name="T1" fmla="*/ 106 h 107"/>
                <a:gd name="T2" fmla="*/ 38 w 738"/>
                <a:gd name="T3" fmla="*/ 106 h 107"/>
                <a:gd name="T4" fmla="*/ 41 w 738"/>
                <a:gd name="T5" fmla="*/ 95 h 107"/>
                <a:gd name="T6" fmla="*/ 45 w 738"/>
                <a:gd name="T7" fmla="*/ 85 h 107"/>
                <a:gd name="T8" fmla="*/ 49 w 738"/>
                <a:gd name="T9" fmla="*/ 72 h 107"/>
                <a:gd name="T10" fmla="*/ 53 w 738"/>
                <a:gd name="T11" fmla="*/ 61 h 107"/>
                <a:gd name="T12" fmla="*/ 56 w 738"/>
                <a:gd name="T13" fmla="*/ 55 h 107"/>
                <a:gd name="T14" fmla="*/ 62 w 738"/>
                <a:gd name="T15" fmla="*/ 47 h 107"/>
                <a:gd name="T16" fmla="*/ 66 w 738"/>
                <a:gd name="T17" fmla="*/ 42 h 107"/>
                <a:gd name="T18" fmla="*/ 70 w 738"/>
                <a:gd name="T19" fmla="*/ 38 h 107"/>
                <a:gd name="T20" fmla="*/ 75 w 738"/>
                <a:gd name="T21" fmla="*/ 30 h 107"/>
                <a:gd name="T22" fmla="*/ 81 w 738"/>
                <a:gd name="T23" fmla="*/ 25 h 107"/>
                <a:gd name="T24" fmla="*/ 88 w 738"/>
                <a:gd name="T25" fmla="*/ 23 h 107"/>
                <a:gd name="T26" fmla="*/ 94 w 738"/>
                <a:gd name="T27" fmla="*/ 19 h 107"/>
                <a:gd name="T28" fmla="*/ 102 w 738"/>
                <a:gd name="T29" fmla="*/ 17 h 107"/>
                <a:gd name="T30" fmla="*/ 111 w 738"/>
                <a:gd name="T31" fmla="*/ 17 h 107"/>
                <a:gd name="T32" fmla="*/ 122 w 738"/>
                <a:gd name="T33" fmla="*/ 19 h 107"/>
                <a:gd name="T34" fmla="*/ 132 w 738"/>
                <a:gd name="T35" fmla="*/ 23 h 107"/>
                <a:gd name="T36" fmla="*/ 141 w 738"/>
                <a:gd name="T37" fmla="*/ 32 h 107"/>
                <a:gd name="T38" fmla="*/ 147 w 738"/>
                <a:gd name="T39" fmla="*/ 38 h 107"/>
                <a:gd name="T40" fmla="*/ 153 w 738"/>
                <a:gd name="T41" fmla="*/ 47 h 107"/>
                <a:gd name="T42" fmla="*/ 158 w 738"/>
                <a:gd name="T43" fmla="*/ 55 h 107"/>
                <a:gd name="T44" fmla="*/ 162 w 738"/>
                <a:gd name="T45" fmla="*/ 62 h 107"/>
                <a:gd name="T46" fmla="*/ 166 w 738"/>
                <a:gd name="T47" fmla="*/ 70 h 107"/>
                <a:gd name="T48" fmla="*/ 168 w 738"/>
                <a:gd name="T49" fmla="*/ 79 h 107"/>
                <a:gd name="T50" fmla="*/ 171 w 738"/>
                <a:gd name="T51" fmla="*/ 87 h 107"/>
                <a:gd name="T52" fmla="*/ 171 w 738"/>
                <a:gd name="T53" fmla="*/ 95 h 107"/>
                <a:gd name="T54" fmla="*/ 173 w 738"/>
                <a:gd name="T55" fmla="*/ 98 h 107"/>
                <a:gd name="T56" fmla="*/ 175 w 738"/>
                <a:gd name="T57" fmla="*/ 100 h 107"/>
                <a:gd name="T58" fmla="*/ 185 w 738"/>
                <a:gd name="T59" fmla="*/ 96 h 107"/>
                <a:gd name="T60" fmla="*/ 505 w 738"/>
                <a:gd name="T61" fmla="*/ 83 h 107"/>
                <a:gd name="T62" fmla="*/ 562 w 738"/>
                <a:gd name="T63" fmla="*/ 78 h 107"/>
                <a:gd name="T64" fmla="*/ 567 w 738"/>
                <a:gd name="T65" fmla="*/ 59 h 107"/>
                <a:gd name="T66" fmla="*/ 571 w 738"/>
                <a:gd name="T67" fmla="*/ 46 h 107"/>
                <a:gd name="T68" fmla="*/ 579 w 738"/>
                <a:gd name="T69" fmla="*/ 32 h 107"/>
                <a:gd name="T70" fmla="*/ 584 w 738"/>
                <a:gd name="T71" fmla="*/ 23 h 107"/>
                <a:gd name="T72" fmla="*/ 592 w 738"/>
                <a:gd name="T73" fmla="*/ 12 h 107"/>
                <a:gd name="T74" fmla="*/ 599 w 738"/>
                <a:gd name="T75" fmla="*/ 6 h 107"/>
                <a:gd name="T76" fmla="*/ 611 w 738"/>
                <a:gd name="T77" fmla="*/ 0 h 107"/>
                <a:gd name="T78" fmla="*/ 620 w 738"/>
                <a:gd name="T79" fmla="*/ 0 h 107"/>
                <a:gd name="T80" fmla="*/ 631 w 738"/>
                <a:gd name="T81" fmla="*/ 4 h 107"/>
                <a:gd name="T82" fmla="*/ 645 w 738"/>
                <a:gd name="T83" fmla="*/ 13 h 107"/>
                <a:gd name="T84" fmla="*/ 656 w 738"/>
                <a:gd name="T85" fmla="*/ 27 h 107"/>
                <a:gd name="T86" fmla="*/ 663 w 738"/>
                <a:gd name="T87" fmla="*/ 47 h 107"/>
                <a:gd name="T88" fmla="*/ 673 w 738"/>
                <a:gd name="T89" fmla="*/ 68 h 107"/>
                <a:gd name="T90" fmla="*/ 737 w 738"/>
                <a:gd name="T91" fmla="*/ 68 h 1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107"/>
                <a:gd name="T140" fmla="*/ 738 w 738"/>
                <a:gd name="T141" fmla="*/ 107 h 1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107">
                  <a:moveTo>
                    <a:pt x="0" y="106"/>
                  </a:moveTo>
                  <a:lnTo>
                    <a:pt x="38" y="106"/>
                  </a:lnTo>
                  <a:lnTo>
                    <a:pt x="41" y="95"/>
                  </a:lnTo>
                  <a:lnTo>
                    <a:pt x="45" y="85"/>
                  </a:lnTo>
                  <a:lnTo>
                    <a:pt x="49" y="72"/>
                  </a:lnTo>
                  <a:lnTo>
                    <a:pt x="53" y="61"/>
                  </a:lnTo>
                  <a:lnTo>
                    <a:pt x="56" y="55"/>
                  </a:lnTo>
                  <a:lnTo>
                    <a:pt x="62" y="47"/>
                  </a:lnTo>
                  <a:lnTo>
                    <a:pt x="66" y="42"/>
                  </a:lnTo>
                  <a:lnTo>
                    <a:pt x="70" y="38"/>
                  </a:lnTo>
                  <a:lnTo>
                    <a:pt x="75" y="30"/>
                  </a:lnTo>
                  <a:lnTo>
                    <a:pt x="81" y="25"/>
                  </a:lnTo>
                  <a:lnTo>
                    <a:pt x="88" y="23"/>
                  </a:lnTo>
                  <a:lnTo>
                    <a:pt x="94" y="19"/>
                  </a:lnTo>
                  <a:lnTo>
                    <a:pt x="102" y="17"/>
                  </a:lnTo>
                  <a:lnTo>
                    <a:pt x="111" y="17"/>
                  </a:lnTo>
                  <a:lnTo>
                    <a:pt x="122" y="19"/>
                  </a:lnTo>
                  <a:lnTo>
                    <a:pt x="132" y="23"/>
                  </a:lnTo>
                  <a:lnTo>
                    <a:pt x="141" y="32"/>
                  </a:lnTo>
                  <a:lnTo>
                    <a:pt x="147" y="38"/>
                  </a:lnTo>
                  <a:lnTo>
                    <a:pt x="153" y="47"/>
                  </a:lnTo>
                  <a:lnTo>
                    <a:pt x="158" y="55"/>
                  </a:lnTo>
                  <a:lnTo>
                    <a:pt x="162" y="62"/>
                  </a:lnTo>
                  <a:lnTo>
                    <a:pt x="166" y="70"/>
                  </a:lnTo>
                  <a:lnTo>
                    <a:pt x="168" y="79"/>
                  </a:lnTo>
                  <a:lnTo>
                    <a:pt x="171" y="87"/>
                  </a:lnTo>
                  <a:lnTo>
                    <a:pt x="171" y="95"/>
                  </a:lnTo>
                  <a:lnTo>
                    <a:pt x="173" y="98"/>
                  </a:lnTo>
                  <a:lnTo>
                    <a:pt x="175" y="100"/>
                  </a:lnTo>
                  <a:lnTo>
                    <a:pt x="185" y="96"/>
                  </a:lnTo>
                  <a:lnTo>
                    <a:pt x="505" y="83"/>
                  </a:lnTo>
                  <a:lnTo>
                    <a:pt x="562" y="78"/>
                  </a:lnTo>
                  <a:lnTo>
                    <a:pt x="567" y="59"/>
                  </a:lnTo>
                  <a:lnTo>
                    <a:pt x="571" y="46"/>
                  </a:lnTo>
                  <a:lnTo>
                    <a:pt x="579" y="32"/>
                  </a:lnTo>
                  <a:lnTo>
                    <a:pt x="584" y="23"/>
                  </a:lnTo>
                  <a:lnTo>
                    <a:pt x="592" y="12"/>
                  </a:lnTo>
                  <a:lnTo>
                    <a:pt x="599" y="6"/>
                  </a:lnTo>
                  <a:lnTo>
                    <a:pt x="611" y="0"/>
                  </a:lnTo>
                  <a:lnTo>
                    <a:pt x="620" y="0"/>
                  </a:lnTo>
                  <a:lnTo>
                    <a:pt x="631" y="4"/>
                  </a:lnTo>
                  <a:lnTo>
                    <a:pt x="645" y="13"/>
                  </a:lnTo>
                  <a:lnTo>
                    <a:pt x="656" y="27"/>
                  </a:lnTo>
                  <a:lnTo>
                    <a:pt x="663" y="47"/>
                  </a:lnTo>
                  <a:lnTo>
                    <a:pt x="673" y="68"/>
                  </a:lnTo>
                  <a:lnTo>
                    <a:pt x="737" y="68"/>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68" name="Freeform 157"/>
            <p:cNvSpPr>
              <a:spLocks/>
            </p:cNvSpPr>
            <p:nvPr/>
          </p:nvSpPr>
          <p:spPr bwMode="auto">
            <a:xfrm>
              <a:off x="3936" y="3269"/>
              <a:ext cx="58" cy="493"/>
            </a:xfrm>
            <a:custGeom>
              <a:avLst/>
              <a:gdLst>
                <a:gd name="T0" fmla="*/ 0 w 58"/>
                <a:gd name="T1" fmla="*/ 0 h 493"/>
                <a:gd name="T2" fmla="*/ 36 w 58"/>
                <a:gd name="T3" fmla="*/ 134 h 493"/>
                <a:gd name="T4" fmla="*/ 42 w 58"/>
                <a:gd name="T5" fmla="*/ 164 h 493"/>
                <a:gd name="T6" fmla="*/ 47 w 58"/>
                <a:gd name="T7" fmla="*/ 196 h 493"/>
                <a:gd name="T8" fmla="*/ 51 w 58"/>
                <a:gd name="T9" fmla="*/ 223 h 493"/>
                <a:gd name="T10" fmla="*/ 55 w 58"/>
                <a:gd name="T11" fmla="*/ 249 h 493"/>
                <a:gd name="T12" fmla="*/ 57 w 58"/>
                <a:gd name="T13" fmla="*/ 285 h 493"/>
                <a:gd name="T14" fmla="*/ 57 w 58"/>
                <a:gd name="T15" fmla="*/ 345 h 493"/>
                <a:gd name="T16" fmla="*/ 55 w 58"/>
                <a:gd name="T17" fmla="*/ 381 h 493"/>
                <a:gd name="T18" fmla="*/ 55 w 58"/>
                <a:gd name="T19" fmla="*/ 386 h 493"/>
                <a:gd name="T20" fmla="*/ 51 w 58"/>
                <a:gd name="T21" fmla="*/ 396 h 493"/>
                <a:gd name="T22" fmla="*/ 47 w 58"/>
                <a:gd name="T23" fmla="*/ 409 h 493"/>
                <a:gd name="T24" fmla="*/ 45 w 58"/>
                <a:gd name="T25" fmla="*/ 437 h 493"/>
                <a:gd name="T26" fmla="*/ 44 w 58"/>
                <a:gd name="T27" fmla="*/ 462 h 493"/>
                <a:gd name="T28" fmla="*/ 42 w 58"/>
                <a:gd name="T29" fmla="*/ 477 h 493"/>
                <a:gd name="T30" fmla="*/ 44 w 58"/>
                <a:gd name="T31" fmla="*/ 492 h 4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493"/>
                <a:gd name="T50" fmla="*/ 58 w 58"/>
                <a:gd name="T51" fmla="*/ 493 h 49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493">
                  <a:moveTo>
                    <a:pt x="0" y="0"/>
                  </a:moveTo>
                  <a:lnTo>
                    <a:pt x="36" y="134"/>
                  </a:lnTo>
                  <a:lnTo>
                    <a:pt x="42" y="164"/>
                  </a:lnTo>
                  <a:lnTo>
                    <a:pt x="47" y="196"/>
                  </a:lnTo>
                  <a:lnTo>
                    <a:pt x="51" y="223"/>
                  </a:lnTo>
                  <a:lnTo>
                    <a:pt x="55" y="249"/>
                  </a:lnTo>
                  <a:lnTo>
                    <a:pt x="57" y="285"/>
                  </a:lnTo>
                  <a:lnTo>
                    <a:pt x="57" y="345"/>
                  </a:lnTo>
                  <a:lnTo>
                    <a:pt x="55" y="381"/>
                  </a:lnTo>
                  <a:lnTo>
                    <a:pt x="55" y="386"/>
                  </a:lnTo>
                  <a:lnTo>
                    <a:pt x="51" y="396"/>
                  </a:lnTo>
                  <a:lnTo>
                    <a:pt x="47" y="409"/>
                  </a:lnTo>
                  <a:lnTo>
                    <a:pt x="45" y="437"/>
                  </a:lnTo>
                  <a:lnTo>
                    <a:pt x="44" y="462"/>
                  </a:lnTo>
                  <a:lnTo>
                    <a:pt x="42" y="477"/>
                  </a:lnTo>
                  <a:lnTo>
                    <a:pt x="44" y="492"/>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69" name="Freeform 158"/>
            <p:cNvSpPr>
              <a:spLocks/>
            </p:cNvSpPr>
            <p:nvPr/>
          </p:nvSpPr>
          <p:spPr bwMode="auto">
            <a:xfrm>
              <a:off x="3420" y="3691"/>
              <a:ext cx="397" cy="26"/>
            </a:xfrm>
            <a:custGeom>
              <a:avLst/>
              <a:gdLst>
                <a:gd name="T0" fmla="*/ 0 w 397"/>
                <a:gd name="T1" fmla="*/ 25 h 26"/>
                <a:gd name="T2" fmla="*/ 260 w 397"/>
                <a:gd name="T3" fmla="*/ 10 h 26"/>
                <a:gd name="T4" fmla="*/ 396 w 397"/>
                <a:gd name="T5" fmla="*/ 0 h 26"/>
                <a:gd name="T6" fmla="*/ 0 60000 65536"/>
                <a:gd name="T7" fmla="*/ 0 60000 65536"/>
                <a:gd name="T8" fmla="*/ 0 60000 65536"/>
                <a:gd name="T9" fmla="*/ 0 w 397"/>
                <a:gd name="T10" fmla="*/ 0 h 26"/>
                <a:gd name="T11" fmla="*/ 397 w 397"/>
                <a:gd name="T12" fmla="*/ 26 h 26"/>
              </a:gdLst>
              <a:ahLst/>
              <a:cxnLst>
                <a:cxn ang="T6">
                  <a:pos x="T0" y="T1"/>
                </a:cxn>
                <a:cxn ang="T7">
                  <a:pos x="T2" y="T3"/>
                </a:cxn>
                <a:cxn ang="T8">
                  <a:pos x="T4" y="T5"/>
                </a:cxn>
              </a:cxnLst>
              <a:rect l="T9" t="T10" r="T11" b="T12"/>
              <a:pathLst>
                <a:path w="397" h="26">
                  <a:moveTo>
                    <a:pt x="0" y="25"/>
                  </a:moveTo>
                  <a:lnTo>
                    <a:pt x="260" y="10"/>
                  </a:lnTo>
                  <a:lnTo>
                    <a:pt x="396" y="0"/>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70" name="Freeform 159"/>
            <p:cNvSpPr>
              <a:spLocks/>
            </p:cNvSpPr>
            <p:nvPr/>
          </p:nvSpPr>
          <p:spPr bwMode="auto">
            <a:xfrm>
              <a:off x="3433" y="3260"/>
              <a:ext cx="514" cy="180"/>
            </a:xfrm>
            <a:custGeom>
              <a:avLst/>
              <a:gdLst>
                <a:gd name="T0" fmla="*/ 0 w 514"/>
                <a:gd name="T1" fmla="*/ 179 h 180"/>
                <a:gd name="T2" fmla="*/ 30 w 514"/>
                <a:gd name="T3" fmla="*/ 109 h 180"/>
                <a:gd name="T4" fmla="*/ 51 w 514"/>
                <a:gd name="T5" fmla="*/ 62 h 180"/>
                <a:gd name="T6" fmla="*/ 60 w 514"/>
                <a:gd name="T7" fmla="*/ 41 h 180"/>
                <a:gd name="T8" fmla="*/ 66 w 514"/>
                <a:gd name="T9" fmla="*/ 26 h 180"/>
                <a:gd name="T10" fmla="*/ 73 w 514"/>
                <a:gd name="T11" fmla="*/ 17 h 180"/>
                <a:gd name="T12" fmla="*/ 83 w 514"/>
                <a:gd name="T13" fmla="*/ 7 h 180"/>
                <a:gd name="T14" fmla="*/ 92 w 514"/>
                <a:gd name="T15" fmla="*/ 2 h 180"/>
                <a:gd name="T16" fmla="*/ 98 w 514"/>
                <a:gd name="T17" fmla="*/ 0 h 180"/>
                <a:gd name="T18" fmla="*/ 375 w 514"/>
                <a:gd name="T19" fmla="*/ 0 h 180"/>
                <a:gd name="T20" fmla="*/ 513 w 514"/>
                <a:gd name="T21" fmla="*/ 5 h 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4"/>
                <a:gd name="T34" fmla="*/ 0 h 180"/>
                <a:gd name="T35" fmla="*/ 514 w 514"/>
                <a:gd name="T36" fmla="*/ 180 h 1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4" h="180">
                  <a:moveTo>
                    <a:pt x="0" y="179"/>
                  </a:moveTo>
                  <a:lnTo>
                    <a:pt x="30" y="109"/>
                  </a:lnTo>
                  <a:lnTo>
                    <a:pt x="51" y="62"/>
                  </a:lnTo>
                  <a:lnTo>
                    <a:pt x="60" y="41"/>
                  </a:lnTo>
                  <a:lnTo>
                    <a:pt x="66" y="26"/>
                  </a:lnTo>
                  <a:lnTo>
                    <a:pt x="73" y="17"/>
                  </a:lnTo>
                  <a:lnTo>
                    <a:pt x="83" y="7"/>
                  </a:lnTo>
                  <a:lnTo>
                    <a:pt x="92" y="2"/>
                  </a:lnTo>
                  <a:lnTo>
                    <a:pt x="98" y="0"/>
                  </a:lnTo>
                  <a:lnTo>
                    <a:pt x="375" y="0"/>
                  </a:lnTo>
                  <a:lnTo>
                    <a:pt x="513" y="5"/>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71" name="Freeform 160"/>
            <p:cNvSpPr>
              <a:spLocks/>
            </p:cNvSpPr>
            <p:nvPr/>
          </p:nvSpPr>
          <p:spPr bwMode="auto">
            <a:xfrm>
              <a:off x="3429" y="3262"/>
              <a:ext cx="195" cy="519"/>
            </a:xfrm>
            <a:custGeom>
              <a:avLst/>
              <a:gdLst>
                <a:gd name="T0" fmla="*/ 175 w 195"/>
                <a:gd name="T1" fmla="*/ 0 h 519"/>
                <a:gd name="T2" fmla="*/ 190 w 195"/>
                <a:gd name="T3" fmla="*/ 197 h 519"/>
                <a:gd name="T4" fmla="*/ 190 w 195"/>
                <a:gd name="T5" fmla="*/ 230 h 519"/>
                <a:gd name="T6" fmla="*/ 192 w 195"/>
                <a:gd name="T7" fmla="*/ 275 h 519"/>
                <a:gd name="T8" fmla="*/ 194 w 195"/>
                <a:gd name="T9" fmla="*/ 322 h 519"/>
                <a:gd name="T10" fmla="*/ 194 w 195"/>
                <a:gd name="T11" fmla="*/ 354 h 519"/>
                <a:gd name="T12" fmla="*/ 194 w 195"/>
                <a:gd name="T13" fmla="*/ 399 h 519"/>
                <a:gd name="T14" fmla="*/ 192 w 195"/>
                <a:gd name="T15" fmla="*/ 437 h 519"/>
                <a:gd name="T16" fmla="*/ 190 w 195"/>
                <a:gd name="T17" fmla="*/ 474 h 519"/>
                <a:gd name="T18" fmla="*/ 187 w 195"/>
                <a:gd name="T19" fmla="*/ 507 h 519"/>
                <a:gd name="T20" fmla="*/ 11 w 195"/>
                <a:gd name="T21" fmla="*/ 518 h 519"/>
                <a:gd name="T22" fmla="*/ 8 w 195"/>
                <a:gd name="T23" fmla="*/ 461 h 519"/>
                <a:gd name="T24" fmla="*/ 6 w 195"/>
                <a:gd name="T25" fmla="*/ 412 h 519"/>
                <a:gd name="T26" fmla="*/ 2 w 195"/>
                <a:gd name="T27" fmla="*/ 309 h 519"/>
                <a:gd name="T28" fmla="*/ 2 w 195"/>
                <a:gd name="T29" fmla="*/ 256 h 519"/>
                <a:gd name="T30" fmla="*/ 0 w 195"/>
                <a:gd name="T31" fmla="*/ 216 h 519"/>
                <a:gd name="T32" fmla="*/ 0 w 195"/>
                <a:gd name="T33" fmla="*/ 197 h 519"/>
                <a:gd name="T34" fmla="*/ 0 w 195"/>
                <a:gd name="T35" fmla="*/ 188 h 519"/>
                <a:gd name="T36" fmla="*/ 0 w 195"/>
                <a:gd name="T37" fmla="*/ 182 h 519"/>
                <a:gd name="T38" fmla="*/ 2 w 195"/>
                <a:gd name="T39" fmla="*/ 179 h 519"/>
                <a:gd name="T40" fmla="*/ 6 w 195"/>
                <a:gd name="T41" fmla="*/ 173 h 5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5"/>
                <a:gd name="T64" fmla="*/ 0 h 519"/>
                <a:gd name="T65" fmla="*/ 195 w 195"/>
                <a:gd name="T66" fmla="*/ 519 h 5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5" h="519">
                  <a:moveTo>
                    <a:pt x="175" y="0"/>
                  </a:moveTo>
                  <a:lnTo>
                    <a:pt x="190" y="197"/>
                  </a:lnTo>
                  <a:lnTo>
                    <a:pt x="190" y="230"/>
                  </a:lnTo>
                  <a:lnTo>
                    <a:pt x="192" y="275"/>
                  </a:lnTo>
                  <a:lnTo>
                    <a:pt x="194" y="322"/>
                  </a:lnTo>
                  <a:lnTo>
                    <a:pt x="194" y="354"/>
                  </a:lnTo>
                  <a:lnTo>
                    <a:pt x="194" y="399"/>
                  </a:lnTo>
                  <a:lnTo>
                    <a:pt x="192" y="437"/>
                  </a:lnTo>
                  <a:lnTo>
                    <a:pt x="190" y="474"/>
                  </a:lnTo>
                  <a:lnTo>
                    <a:pt x="187" y="507"/>
                  </a:lnTo>
                  <a:lnTo>
                    <a:pt x="11" y="518"/>
                  </a:lnTo>
                  <a:lnTo>
                    <a:pt x="8" y="461"/>
                  </a:lnTo>
                  <a:lnTo>
                    <a:pt x="6" y="412"/>
                  </a:lnTo>
                  <a:lnTo>
                    <a:pt x="2" y="309"/>
                  </a:lnTo>
                  <a:lnTo>
                    <a:pt x="2" y="256"/>
                  </a:lnTo>
                  <a:lnTo>
                    <a:pt x="0" y="216"/>
                  </a:lnTo>
                  <a:lnTo>
                    <a:pt x="0" y="197"/>
                  </a:lnTo>
                  <a:lnTo>
                    <a:pt x="0" y="188"/>
                  </a:lnTo>
                  <a:lnTo>
                    <a:pt x="0" y="182"/>
                  </a:lnTo>
                  <a:lnTo>
                    <a:pt x="2" y="179"/>
                  </a:lnTo>
                  <a:lnTo>
                    <a:pt x="6" y="173"/>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72" name="Freeform 161"/>
            <p:cNvSpPr>
              <a:spLocks/>
            </p:cNvSpPr>
            <p:nvPr/>
          </p:nvSpPr>
          <p:spPr bwMode="auto">
            <a:xfrm>
              <a:off x="3919" y="3678"/>
              <a:ext cx="65" cy="5"/>
            </a:xfrm>
            <a:custGeom>
              <a:avLst/>
              <a:gdLst>
                <a:gd name="T0" fmla="*/ 0 w 65"/>
                <a:gd name="T1" fmla="*/ 4 h 5"/>
                <a:gd name="T2" fmla="*/ 30 w 65"/>
                <a:gd name="T3" fmla="*/ 2 h 5"/>
                <a:gd name="T4" fmla="*/ 64 w 65"/>
                <a:gd name="T5" fmla="*/ 0 h 5"/>
                <a:gd name="T6" fmla="*/ 0 60000 65536"/>
                <a:gd name="T7" fmla="*/ 0 60000 65536"/>
                <a:gd name="T8" fmla="*/ 0 60000 65536"/>
                <a:gd name="T9" fmla="*/ 0 w 65"/>
                <a:gd name="T10" fmla="*/ 0 h 5"/>
                <a:gd name="T11" fmla="*/ 65 w 65"/>
                <a:gd name="T12" fmla="*/ 5 h 5"/>
              </a:gdLst>
              <a:ahLst/>
              <a:cxnLst>
                <a:cxn ang="T6">
                  <a:pos x="T0" y="T1"/>
                </a:cxn>
                <a:cxn ang="T7">
                  <a:pos x="T2" y="T3"/>
                </a:cxn>
                <a:cxn ang="T8">
                  <a:pos x="T4" y="T5"/>
                </a:cxn>
              </a:cxnLst>
              <a:rect l="T9" t="T10" r="T11" b="T12"/>
              <a:pathLst>
                <a:path w="65" h="5">
                  <a:moveTo>
                    <a:pt x="0" y="4"/>
                  </a:moveTo>
                  <a:lnTo>
                    <a:pt x="30" y="2"/>
                  </a:lnTo>
                  <a:lnTo>
                    <a:pt x="64" y="0"/>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nvGrpSpPr>
            <p:cNvPr id="9973" name="Group 162"/>
            <p:cNvGrpSpPr>
              <a:grpSpLocks/>
            </p:cNvGrpSpPr>
            <p:nvPr/>
          </p:nvGrpSpPr>
          <p:grpSpPr bwMode="auto">
            <a:xfrm>
              <a:off x="3589" y="3561"/>
              <a:ext cx="28" cy="26"/>
              <a:chOff x="5060" y="3643"/>
              <a:chExt cx="28" cy="26"/>
            </a:xfrm>
          </p:grpSpPr>
          <p:sp>
            <p:nvSpPr>
              <p:cNvPr id="9991" name="Rectangle 163"/>
              <p:cNvSpPr>
                <a:spLocks noChangeArrowheads="1"/>
              </p:cNvSpPr>
              <p:nvPr/>
            </p:nvSpPr>
            <p:spPr bwMode="auto">
              <a:xfrm>
                <a:off x="5060" y="3643"/>
                <a:ext cx="28" cy="17"/>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992" name="Rectangle 164"/>
              <p:cNvSpPr>
                <a:spLocks noChangeArrowheads="1"/>
              </p:cNvSpPr>
              <p:nvPr/>
            </p:nvSpPr>
            <p:spPr bwMode="auto">
              <a:xfrm>
                <a:off x="5074" y="3655"/>
                <a:ext cx="12" cy="14"/>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sp>
          <p:nvSpPr>
            <p:cNvPr id="9974" name="Freeform 165"/>
            <p:cNvSpPr>
              <a:spLocks/>
            </p:cNvSpPr>
            <p:nvPr/>
          </p:nvSpPr>
          <p:spPr bwMode="auto">
            <a:xfrm>
              <a:off x="3980" y="3684"/>
              <a:ext cx="31" cy="33"/>
            </a:xfrm>
            <a:custGeom>
              <a:avLst/>
              <a:gdLst>
                <a:gd name="T0" fmla="*/ 3 w 31"/>
                <a:gd name="T1" fmla="*/ 5 h 33"/>
                <a:gd name="T2" fmla="*/ 30 w 31"/>
                <a:gd name="T3" fmla="*/ 0 h 33"/>
                <a:gd name="T4" fmla="*/ 30 w 31"/>
                <a:gd name="T5" fmla="*/ 26 h 33"/>
                <a:gd name="T6" fmla="*/ 0 w 31"/>
                <a:gd name="T7" fmla="*/ 32 h 33"/>
                <a:gd name="T8" fmla="*/ 3 w 31"/>
                <a:gd name="T9" fmla="*/ 5 h 33"/>
                <a:gd name="T10" fmla="*/ 0 60000 65536"/>
                <a:gd name="T11" fmla="*/ 0 60000 65536"/>
                <a:gd name="T12" fmla="*/ 0 60000 65536"/>
                <a:gd name="T13" fmla="*/ 0 60000 65536"/>
                <a:gd name="T14" fmla="*/ 0 60000 65536"/>
                <a:gd name="T15" fmla="*/ 0 w 31"/>
                <a:gd name="T16" fmla="*/ 0 h 33"/>
                <a:gd name="T17" fmla="*/ 31 w 31"/>
                <a:gd name="T18" fmla="*/ 33 h 33"/>
              </a:gdLst>
              <a:ahLst/>
              <a:cxnLst>
                <a:cxn ang="T10">
                  <a:pos x="T0" y="T1"/>
                </a:cxn>
                <a:cxn ang="T11">
                  <a:pos x="T2" y="T3"/>
                </a:cxn>
                <a:cxn ang="T12">
                  <a:pos x="T4" y="T5"/>
                </a:cxn>
                <a:cxn ang="T13">
                  <a:pos x="T6" y="T7"/>
                </a:cxn>
                <a:cxn ang="T14">
                  <a:pos x="T8" y="T9"/>
                </a:cxn>
              </a:cxnLst>
              <a:rect l="T15" t="T16" r="T17" b="T18"/>
              <a:pathLst>
                <a:path w="31" h="33">
                  <a:moveTo>
                    <a:pt x="3" y="5"/>
                  </a:moveTo>
                  <a:lnTo>
                    <a:pt x="30" y="0"/>
                  </a:lnTo>
                  <a:lnTo>
                    <a:pt x="30" y="26"/>
                  </a:lnTo>
                  <a:lnTo>
                    <a:pt x="0" y="32"/>
                  </a:lnTo>
                  <a:lnTo>
                    <a:pt x="3" y="5"/>
                  </a:lnTo>
                </a:path>
              </a:pathLst>
            </a:custGeom>
            <a:solidFill>
              <a:srgbClr val="808080"/>
            </a:solidFill>
            <a:ln w="254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75" name="Line 166"/>
            <p:cNvSpPr>
              <a:spLocks noChangeShapeType="1"/>
            </p:cNvSpPr>
            <p:nvPr/>
          </p:nvSpPr>
          <p:spPr bwMode="auto">
            <a:xfrm flipV="1">
              <a:off x="3991" y="3662"/>
              <a:ext cx="26" cy="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976" name="Line 167"/>
            <p:cNvSpPr>
              <a:spLocks noChangeShapeType="1"/>
            </p:cNvSpPr>
            <p:nvPr/>
          </p:nvSpPr>
          <p:spPr bwMode="auto">
            <a:xfrm>
              <a:off x="3244" y="3594"/>
              <a:ext cx="0" cy="13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977" name="Freeform 168"/>
            <p:cNvSpPr>
              <a:spLocks/>
            </p:cNvSpPr>
            <p:nvPr/>
          </p:nvSpPr>
          <p:spPr bwMode="auto">
            <a:xfrm>
              <a:off x="3199" y="3703"/>
              <a:ext cx="54" cy="91"/>
            </a:xfrm>
            <a:custGeom>
              <a:avLst/>
              <a:gdLst>
                <a:gd name="T0" fmla="*/ 19 w 54"/>
                <a:gd name="T1" fmla="*/ 0 h 91"/>
                <a:gd name="T2" fmla="*/ 11 w 54"/>
                <a:gd name="T3" fmla="*/ 3 h 91"/>
                <a:gd name="T4" fmla="*/ 4 w 54"/>
                <a:gd name="T5" fmla="*/ 9 h 91"/>
                <a:gd name="T6" fmla="*/ 2 w 54"/>
                <a:gd name="T7" fmla="*/ 13 h 91"/>
                <a:gd name="T8" fmla="*/ 0 w 54"/>
                <a:gd name="T9" fmla="*/ 18 h 91"/>
                <a:gd name="T10" fmla="*/ 0 w 54"/>
                <a:gd name="T11" fmla="*/ 50 h 91"/>
                <a:gd name="T12" fmla="*/ 2 w 54"/>
                <a:gd name="T13" fmla="*/ 58 h 91"/>
                <a:gd name="T14" fmla="*/ 4 w 54"/>
                <a:gd name="T15" fmla="*/ 66 h 91"/>
                <a:gd name="T16" fmla="*/ 6 w 54"/>
                <a:gd name="T17" fmla="*/ 71 h 91"/>
                <a:gd name="T18" fmla="*/ 11 w 54"/>
                <a:gd name="T19" fmla="*/ 81 h 91"/>
                <a:gd name="T20" fmla="*/ 17 w 54"/>
                <a:gd name="T21" fmla="*/ 90 h 91"/>
                <a:gd name="T22" fmla="*/ 47 w 54"/>
                <a:gd name="T23" fmla="*/ 90 h 91"/>
                <a:gd name="T24" fmla="*/ 53 w 54"/>
                <a:gd name="T25" fmla="*/ 79 h 91"/>
                <a:gd name="T26" fmla="*/ 53 w 54"/>
                <a:gd name="T27" fmla="*/ 66 h 91"/>
                <a:gd name="T28" fmla="*/ 53 w 54"/>
                <a:gd name="T29" fmla="*/ 9 h 91"/>
                <a:gd name="T30" fmla="*/ 34 w 54"/>
                <a:gd name="T31" fmla="*/ 5 h 91"/>
                <a:gd name="T32" fmla="*/ 26 w 54"/>
                <a:gd name="T33" fmla="*/ 1 h 91"/>
                <a:gd name="T34" fmla="*/ 19 w 54"/>
                <a:gd name="T35" fmla="*/ 0 h 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91"/>
                <a:gd name="T56" fmla="*/ 54 w 54"/>
                <a:gd name="T57" fmla="*/ 91 h 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91">
                  <a:moveTo>
                    <a:pt x="19" y="0"/>
                  </a:moveTo>
                  <a:lnTo>
                    <a:pt x="11" y="3"/>
                  </a:lnTo>
                  <a:lnTo>
                    <a:pt x="4" y="9"/>
                  </a:lnTo>
                  <a:lnTo>
                    <a:pt x="2" y="13"/>
                  </a:lnTo>
                  <a:lnTo>
                    <a:pt x="0" y="18"/>
                  </a:lnTo>
                  <a:lnTo>
                    <a:pt x="0" y="50"/>
                  </a:lnTo>
                  <a:lnTo>
                    <a:pt x="2" y="58"/>
                  </a:lnTo>
                  <a:lnTo>
                    <a:pt x="4" y="66"/>
                  </a:lnTo>
                  <a:lnTo>
                    <a:pt x="6" y="71"/>
                  </a:lnTo>
                  <a:lnTo>
                    <a:pt x="11" y="81"/>
                  </a:lnTo>
                  <a:lnTo>
                    <a:pt x="17" y="90"/>
                  </a:lnTo>
                  <a:lnTo>
                    <a:pt x="47" y="90"/>
                  </a:lnTo>
                  <a:lnTo>
                    <a:pt x="53" y="79"/>
                  </a:lnTo>
                  <a:lnTo>
                    <a:pt x="53" y="66"/>
                  </a:lnTo>
                  <a:lnTo>
                    <a:pt x="53" y="9"/>
                  </a:lnTo>
                  <a:lnTo>
                    <a:pt x="34" y="5"/>
                  </a:lnTo>
                  <a:lnTo>
                    <a:pt x="26" y="1"/>
                  </a:lnTo>
                  <a:lnTo>
                    <a:pt x="19" y="0"/>
                  </a:lnTo>
                </a:path>
              </a:pathLst>
            </a:custGeom>
            <a:solidFill>
              <a:srgbClr val="FFCC00"/>
            </a:solidFill>
            <a:ln w="254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grpSp>
          <p:nvGrpSpPr>
            <p:cNvPr id="9978" name="Group 169"/>
            <p:cNvGrpSpPr>
              <a:grpSpLocks/>
            </p:cNvGrpSpPr>
            <p:nvPr/>
          </p:nvGrpSpPr>
          <p:grpSpPr bwMode="auto">
            <a:xfrm>
              <a:off x="3438" y="3424"/>
              <a:ext cx="61" cy="68"/>
              <a:chOff x="4909" y="3506"/>
              <a:chExt cx="61" cy="68"/>
            </a:xfrm>
          </p:grpSpPr>
          <p:sp>
            <p:nvSpPr>
              <p:cNvPr id="9986" name="Freeform 170"/>
              <p:cNvSpPr>
                <a:spLocks/>
              </p:cNvSpPr>
              <p:nvPr/>
            </p:nvSpPr>
            <p:spPr bwMode="auto">
              <a:xfrm>
                <a:off x="4909" y="3506"/>
                <a:ext cx="24" cy="57"/>
              </a:xfrm>
              <a:custGeom>
                <a:avLst/>
                <a:gdLst>
                  <a:gd name="T0" fmla="*/ 14 w 24"/>
                  <a:gd name="T1" fmla="*/ 0 h 57"/>
                  <a:gd name="T2" fmla="*/ 23 w 24"/>
                  <a:gd name="T3" fmla="*/ 56 h 57"/>
                  <a:gd name="T4" fmla="*/ 10 w 24"/>
                  <a:gd name="T5" fmla="*/ 54 h 57"/>
                  <a:gd name="T6" fmla="*/ 4 w 24"/>
                  <a:gd name="T7" fmla="*/ 52 h 57"/>
                  <a:gd name="T8" fmla="*/ 0 w 24"/>
                  <a:gd name="T9" fmla="*/ 47 h 57"/>
                  <a:gd name="T10" fmla="*/ 0 w 24"/>
                  <a:gd name="T11" fmla="*/ 41 h 57"/>
                  <a:gd name="T12" fmla="*/ 0 w 24"/>
                  <a:gd name="T13" fmla="*/ 34 h 57"/>
                  <a:gd name="T14" fmla="*/ 2 w 24"/>
                  <a:gd name="T15" fmla="*/ 26 h 57"/>
                  <a:gd name="T16" fmla="*/ 4 w 24"/>
                  <a:gd name="T17" fmla="*/ 20 h 57"/>
                  <a:gd name="T18" fmla="*/ 8 w 24"/>
                  <a:gd name="T19" fmla="*/ 11 h 57"/>
                  <a:gd name="T20" fmla="*/ 14 w 24"/>
                  <a:gd name="T21" fmla="*/ 0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57"/>
                  <a:gd name="T35" fmla="*/ 24 w 24"/>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57">
                    <a:moveTo>
                      <a:pt x="14" y="0"/>
                    </a:moveTo>
                    <a:lnTo>
                      <a:pt x="23" y="56"/>
                    </a:lnTo>
                    <a:lnTo>
                      <a:pt x="10" y="54"/>
                    </a:lnTo>
                    <a:lnTo>
                      <a:pt x="4" y="52"/>
                    </a:lnTo>
                    <a:lnTo>
                      <a:pt x="0" y="47"/>
                    </a:lnTo>
                    <a:lnTo>
                      <a:pt x="0" y="41"/>
                    </a:lnTo>
                    <a:lnTo>
                      <a:pt x="0" y="34"/>
                    </a:lnTo>
                    <a:lnTo>
                      <a:pt x="2" y="26"/>
                    </a:lnTo>
                    <a:lnTo>
                      <a:pt x="4" y="20"/>
                    </a:lnTo>
                    <a:lnTo>
                      <a:pt x="8" y="11"/>
                    </a:lnTo>
                    <a:lnTo>
                      <a:pt x="14" y="0"/>
                    </a:lnTo>
                  </a:path>
                </a:pathLst>
              </a:custGeom>
              <a:solidFill>
                <a:srgbClr val="FFCC00"/>
              </a:solidFill>
              <a:ln w="25400" cap="rnd">
                <a:solidFill>
                  <a:schemeClr val="tx1"/>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grpSp>
            <p:nvGrpSpPr>
              <p:cNvPr id="9987" name="Group 171"/>
              <p:cNvGrpSpPr>
                <a:grpSpLocks/>
              </p:cNvGrpSpPr>
              <p:nvPr/>
            </p:nvGrpSpPr>
            <p:grpSpPr bwMode="auto">
              <a:xfrm>
                <a:off x="4917" y="3508"/>
                <a:ext cx="53" cy="66"/>
                <a:chOff x="4917" y="3508"/>
                <a:chExt cx="53" cy="66"/>
              </a:xfrm>
            </p:grpSpPr>
            <p:sp>
              <p:nvSpPr>
                <p:cNvPr id="9988" name="Freeform 172"/>
                <p:cNvSpPr>
                  <a:spLocks/>
                </p:cNvSpPr>
                <p:nvPr/>
              </p:nvSpPr>
              <p:spPr bwMode="auto">
                <a:xfrm>
                  <a:off x="4917" y="3508"/>
                  <a:ext cx="53" cy="66"/>
                </a:xfrm>
                <a:custGeom>
                  <a:avLst/>
                  <a:gdLst>
                    <a:gd name="T0" fmla="*/ 0 w 53"/>
                    <a:gd name="T1" fmla="*/ 15 h 66"/>
                    <a:gd name="T2" fmla="*/ 5 w 53"/>
                    <a:gd name="T3" fmla="*/ 20 h 66"/>
                    <a:gd name="T4" fmla="*/ 10 w 53"/>
                    <a:gd name="T5" fmla="*/ 18 h 66"/>
                    <a:gd name="T6" fmla="*/ 11 w 53"/>
                    <a:gd name="T7" fmla="*/ 13 h 66"/>
                    <a:gd name="T8" fmla="*/ 16 w 53"/>
                    <a:gd name="T9" fmla="*/ 6 h 66"/>
                    <a:gd name="T10" fmla="*/ 20 w 53"/>
                    <a:gd name="T11" fmla="*/ 1 h 66"/>
                    <a:gd name="T12" fmla="*/ 24 w 53"/>
                    <a:gd name="T13" fmla="*/ 0 h 66"/>
                    <a:gd name="T14" fmla="*/ 33 w 53"/>
                    <a:gd name="T15" fmla="*/ 1 h 66"/>
                    <a:gd name="T16" fmla="*/ 50 w 53"/>
                    <a:gd name="T17" fmla="*/ 8 h 66"/>
                    <a:gd name="T18" fmla="*/ 52 w 53"/>
                    <a:gd name="T19" fmla="*/ 59 h 66"/>
                    <a:gd name="T20" fmla="*/ 49 w 53"/>
                    <a:gd name="T21" fmla="*/ 63 h 66"/>
                    <a:gd name="T22" fmla="*/ 42 w 53"/>
                    <a:gd name="T23" fmla="*/ 65 h 66"/>
                    <a:gd name="T24" fmla="*/ 15 w 53"/>
                    <a:gd name="T25" fmla="*/ 57 h 66"/>
                    <a:gd name="T26" fmla="*/ 11 w 53"/>
                    <a:gd name="T27" fmla="*/ 48 h 66"/>
                    <a:gd name="T28" fmla="*/ 0 w 53"/>
                    <a:gd name="T29" fmla="*/ 15 h 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
                    <a:gd name="T46" fmla="*/ 0 h 66"/>
                    <a:gd name="T47" fmla="*/ 53 w 53"/>
                    <a:gd name="T48" fmla="*/ 66 h 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 h="66">
                      <a:moveTo>
                        <a:pt x="0" y="15"/>
                      </a:moveTo>
                      <a:lnTo>
                        <a:pt x="5" y="20"/>
                      </a:lnTo>
                      <a:lnTo>
                        <a:pt x="10" y="18"/>
                      </a:lnTo>
                      <a:lnTo>
                        <a:pt x="11" y="13"/>
                      </a:lnTo>
                      <a:lnTo>
                        <a:pt x="16" y="6"/>
                      </a:lnTo>
                      <a:lnTo>
                        <a:pt x="20" y="1"/>
                      </a:lnTo>
                      <a:lnTo>
                        <a:pt x="24" y="0"/>
                      </a:lnTo>
                      <a:lnTo>
                        <a:pt x="33" y="1"/>
                      </a:lnTo>
                      <a:lnTo>
                        <a:pt x="50" y="8"/>
                      </a:lnTo>
                      <a:lnTo>
                        <a:pt x="52" y="59"/>
                      </a:lnTo>
                      <a:lnTo>
                        <a:pt x="49" y="63"/>
                      </a:lnTo>
                      <a:lnTo>
                        <a:pt x="42" y="65"/>
                      </a:lnTo>
                      <a:lnTo>
                        <a:pt x="15" y="57"/>
                      </a:lnTo>
                      <a:lnTo>
                        <a:pt x="11" y="48"/>
                      </a:lnTo>
                      <a:lnTo>
                        <a:pt x="0" y="15"/>
                      </a:lnTo>
                    </a:path>
                  </a:pathLst>
                </a:custGeom>
                <a:solidFill>
                  <a:srgbClr val="FFCC00"/>
                </a:solidFill>
                <a:ln w="12700" cap="rnd">
                  <a:solidFill>
                    <a:schemeClr val="tx1"/>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89" name="Freeform 173"/>
                <p:cNvSpPr>
                  <a:spLocks/>
                </p:cNvSpPr>
                <p:nvPr/>
              </p:nvSpPr>
              <p:spPr bwMode="auto">
                <a:xfrm>
                  <a:off x="4919" y="3523"/>
                  <a:ext cx="51" cy="51"/>
                </a:xfrm>
                <a:custGeom>
                  <a:avLst/>
                  <a:gdLst>
                    <a:gd name="T0" fmla="*/ 0 w 51"/>
                    <a:gd name="T1" fmla="*/ 0 h 51"/>
                    <a:gd name="T2" fmla="*/ 5 w 51"/>
                    <a:gd name="T3" fmla="*/ 4 h 51"/>
                    <a:gd name="T4" fmla="*/ 8 w 51"/>
                    <a:gd name="T5" fmla="*/ 4 h 51"/>
                    <a:gd name="T6" fmla="*/ 9 w 51"/>
                    <a:gd name="T7" fmla="*/ 2 h 51"/>
                    <a:gd name="T8" fmla="*/ 13 w 51"/>
                    <a:gd name="T9" fmla="*/ 6 h 51"/>
                    <a:gd name="T10" fmla="*/ 21 w 51"/>
                    <a:gd name="T11" fmla="*/ 11 h 51"/>
                    <a:gd name="T12" fmla="*/ 26 w 51"/>
                    <a:gd name="T13" fmla="*/ 13 h 51"/>
                    <a:gd name="T14" fmla="*/ 33 w 51"/>
                    <a:gd name="T15" fmla="*/ 11 h 51"/>
                    <a:gd name="T16" fmla="*/ 37 w 51"/>
                    <a:gd name="T17" fmla="*/ 16 h 51"/>
                    <a:gd name="T18" fmla="*/ 50 w 51"/>
                    <a:gd name="T19" fmla="*/ 42 h 51"/>
                    <a:gd name="T20" fmla="*/ 47 w 51"/>
                    <a:gd name="T21" fmla="*/ 48 h 51"/>
                    <a:gd name="T22" fmla="*/ 41 w 51"/>
                    <a:gd name="T23" fmla="*/ 50 h 51"/>
                    <a:gd name="T24" fmla="*/ 13 w 51"/>
                    <a:gd name="T25" fmla="*/ 41 h 51"/>
                    <a:gd name="T26" fmla="*/ 9 w 51"/>
                    <a:gd name="T27" fmla="*/ 32 h 51"/>
                    <a:gd name="T28" fmla="*/ 0 w 51"/>
                    <a:gd name="T29" fmla="*/ 0 h 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
                    <a:gd name="T46" fmla="*/ 0 h 51"/>
                    <a:gd name="T47" fmla="*/ 51 w 51"/>
                    <a:gd name="T48" fmla="*/ 51 h 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 h="51">
                      <a:moveTo>
                        <a:pt x="0" y="0"/>
                      </a:moveTo>
                      <a:lnTo>
                        <a:pt x="5" y="4"/>
                      </a:lnTo>
                      <a:lnTo>
                        <a:pt x="8" y="4"/>
                      </a:lnTo>
                      <a:lnTo>
                        <a:pt x="9" y="2"/>
                      </a:lnTo>
                      <a:lnTo>
                        <a:pt x="13" y="6"/>
                      </a:lnTo>
                      <a:lnTo>
                        <a:pt x="21" y="11"/>
                      </a:lnTo>
                      <a:lnTo>
                        <a:pt x="26" y="13"/>
                      </a:lnTo>
                      <a:lnTo>
                        <a:pt x="33" y="11"/>
                      </a:lnTo>
                      <a:lnTo>
                        <a:pt x="37" y="16"/>
                      </a:lnTo>
                      <a:lnTo>
                        <a:pt x="50" y="42"/>
                      </a:lnTo>
                      <a:lnTo>
                        <a:pt x="47" y="48"/>
                      </a:lnTo>
                      <a:lnTo>
                        <a:pt x="41" y="50"/>
                      </a:lnTo>
                      <a:lnTo>
                        <a:pt x="13" y="41"/>
                      </a:lnTo>
                      <a:lnTo>
                        <a:pt x="9" y="32"/>
                      </a:lnTo>
                      <a:lnTo>
                        <a:pt x="0" y="0"/>
                      </a:lnTo>
                    </a:path>
                  </a:pathLst>
                </a:custGeom>
                <a:solidFill>
                  <a:srgbClr val="FFCC00"/>
                </a:solidFill>
                <a:ln w="12700" cap="rnd">
                  <a:solidFill>
                    <a:schemeClr val="tx1"/>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90" name="Freeform 174"/>
                <p:cNvSpPr>
                  <a:spLocks/>
                </p:cNvSpPr>
                <p:nvPr/>
              </p:nvSpPr>
              <p:spPr bwMode="auto">
                <a:xfrm>
                  <a:off x="4951" y="3515"/>
                  <a:ext cx="19" cy="59"/>
                </a:xfrm>
                <a:custGeom>
                  <a:avLst/>
                  <a:gdLst>
                    <a:gd name="T0" fmla="*/ 17 w 19"/>
                    <a:gd name="T1" fmla="*/ 0 h 59"/>
                    <a:gd name="T2" fmla="*/ 9 w 19"/>
                    <a:gd name="T3" fmla="*/ 10 h 59"/>
                    <a:gd name="T4" fmla="*/ 4 w 19"/>
                    <a:gd name="T5" fmla="*/ 18 h 59"/>
                    <a:gd name="T6" fmla="*/ 1 w 19"/>
                    <a:gd name="T7" fmla="*/ 26 h 59"/>
                    <a:gd name="T8" fmla="*/ 0 w 19"/>
                    <a:gd name="T9" fmla="*/ 33 h 59"/>
                    <a:gd name="T10" fmla="*/ 0 w 19"/>
                    <a:gd name="T11" fmla="*/ 41 h 59"/>
                    <a:gd name="T12" fmla="*/ 4 w 19"/>
                    <a:gd name="T13" fmla="*/ 47 h 59"/>
                    <a:gd name="T14" fmla="*/ 13 w 19"/>
                    <a:gd name="T15" fmla="*/ 58 h 59"/>
                    <a:gd name="T16" fmla="*/ 18 w 19"/>
                    <a:gd name="T17" fmla="*/ 50 h 59"/>
                    <a:gd name="T18" fmla="*/ 17 w 19"/>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59"/>
                    <a:gd name="T32" fmla="*/ 19 w 19"/>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59">
                      <a:moveTo>
                        <a:pt x="17" y="0"/>
                      </a:moveTo>
                      <a:lnTo>
                        <a:pt x="9" y="10"/>
                      </a:lnTo>
                      <a:lnTo>
                        <a:pt x="4" y="18"/>
                      </a:lnTo>
                      <a:lnTo>
                        <a:pt x="1" y="26"/>
                      </a:lnTo>
                      <a:lnTo>
                        <a:pt x="0" y="33"/>
                      </a:lnTo>
                      <a:lnTo>
                        <a:pt x="0" y="41"/>
                      </a:lnTo>
                      <a:lnTo>
                        <a:pt x="4" y="47"/>
                      </a:lnTo>
                      <a:lnTo>
                        <a:pt x="13" y="58"/>
                      </a:lnTo>
                      <a:lnTo>
                        <a:pt x="18" y="50"/>
                      </a:lnTo>
                      <a:lnTo>
                        <a:pt x="17" y="0"/>
                      </a:lnTo>
                    </a:path>
                  </a:pathLst>
                </a:custGeom>
                <a:solidFill>
                  <a:srgbClr val="FFCC00"/>
                </a:solidFill>
                <a:ln w="12700" cap="rnd">
                  <a:solidFill>
                    <a:schemeClr val="tx1"/>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grpSp>
          <p:nvGrpSpPr>
            <p:cNvPr id="9979" name="Group 175"/>
            <p:cNvGrpSpPr>
              <a:grpSpLocks/>
            </p:cNvGrpSpPr>
            <p:nvPr/>
          </p:nvGrpSpPr>
          <p:grpSpPr bwMode="auto">
            <a:xfrm>
              <a:off x="3080" y="3578"/>
              <a:ext cx="160" cy="116"/>
              <a:chOff x="4551" y="3660"/>
              <a:chExt cx="160" cy="116"/>
            </a:xfrm>
          </p:grpSpPr>
          <p:sp>
            <p:nvSpPr>
              <p:cNvPr id="9980" name="Freeform 176"/>
              <p:cNvSpPr>
                <a:spLocks/>
              </p:cNvSpPr>
              <p:nvPr/>
            </p:nvSpPr>
            <p:spPr bwMode="auto">
              <a:xfrm>
                <a:off x="4661" y="3673"/>
                <a:ext cx="38" cy="64"/>
              </a:xfrm>
              <a:custGeom>
                <a:avLst/>
                <a:gdLst>
                  <a:gd name="T0" fmla="*/ 1 w 38"/>
                  <a:gd name="T1" fmla="*/ 0 h 64"/>
                  <a:gd name="T2" fmla="*/ 18 w 38"/>
                  <a:gd name="T3" fmla="*/ 2 h 64"/>
                  <a:gd name="T4" fmla="*/ 37 w 38"/>
                  <a:gd name="T5" fmla="*/ 2 h 64"/>
                  <a:gd name="T6" fmla="*/ 35 w 38"/>
                  <a:gd name="T7" fmla="*/ 63 h 64"/>
                  <a:gd name="T8" fmla="*/ 17 w 38"/>
                  <a:gd name="T9" fmla="*/ 63 h 64"/>
                  <a:gd name="T10" fmla="*/ 0 w 38"/>
                  <a:gd name="T11" fmla="*/ 61 h 64"/>
                  <a:gd name="T12" fmla="*/ 1 w 38"/>
                  <a:gd name="T13" fmla="*/ 0 h 64"/>
                  <a:gd name="T14" fmla="*/ 0 60000 65536"/>
                  <a:gd name="T15" fmla="*/ 0 60000 65536"/>
                  <a:gd name="T16" fmla="*/ 0 60000 65536"/>
                  <a:gd name="T17" fmla="*/ 0 60000 65536"/>
                  <a:gd name="T18" fmla="*/ 0 60000 65536"/>
                  <a:gd name="T19" fmla="*/ 0 60000 65536"/>
                  <a:gd name="T20" fmla="*/ 0 60000 65536"/>
                  <a:gd name="T21" fmla="*/ 0 w 38"/>
                  <a:gd name="T22" fmla="*/ 0 h 64"/>
                  <a:gd name="T23" fmla="*/ 38 w 38"/>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64">
                    <a:moveTo>
                      <a:pt x="1" y="0"/>
                    </a:moveTo>
                    <a:lnTo>
                      <a:pt x="18" y="2"/>
                    </a:lnTo>
                    <a:lnTo>
                      <a:pt x="37" y="2"/>
                    </a:lnTo>
                    <a:lnTo>
                      <a:pt x="35" y="63"/>
                    </a:lnTo>
                    <a:lnTo>
                      <a:pt x="17" y="63"/>
                    </a:lnTo>
                    <a:lnTo>
                      <a:pt x="0" y="61"/>
                    </a:lnTo>
                    <a:lnTo>
                      <a:pt x="1" y="0"/>
                    </a:lnTo>
                  </a:path>
                </a:pathLst>
              </a:custGeom>
              <a:solidFill>
                <a:srgbClr val="E0E0E0"/>
              </a:solidFill>
              <a:ln w="254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81" name="Freeform 177"/>
              <p:cNvSpPr>
                <a:spLocks/>
              </p:cNvSpPr>
              <p:nvPr/>
            </p:nvSpPr>
            <p:spPr bwMode="auto">
              <a:xfrm>
                <a:off x="4698" y="3675"/>
                <a:ext cx="13" cy="62"/>
              </a:xfrm>
              <a:custGeom>
                <a:avLst/>
                <a:gdLst>
                  <a:gd name="T0" fmla="*/ 2 w 13"/>
                  <a:gd name="T1" fmla="*/ 0 h 62"/>
                  <a:gd name="T2" fmla="*/ 0 w 13"/>
                  <a:gd name="T3" fmla="*/ 61 h 62"/>
                  <a:gd name="T4" fmla="*/ 12 w 13"/>
                  <a:gd name="T5" fmla="*/ 61 h 62"/>
                  <a:gd name="T6" fmla="*/ 12 w 13"/>
                  <a:gd name="T7" fmla="*/ 0 h 62"/>
                  <a:gd name="T8" fmla="*/ 2 w 13"/>
                  <a:gd name="T9" fmla="*/ 0 h 62"/>
                  <a:gd name="T10" fmla="*/ 0 60000 65536"/>
                  <a:gd name="T11" fmla="*/ 0 60000 65536"/>
                  <a:gd name="T12" fmla="*/ 0 60000 65536"/>
                  <a:gd name="T13" fmla="*/ 0 60000 65536"/>
                  <a:gd name="T14" fmla="*/ 0 60000 65536"/>
                  <a:gd name="T15" fmla="*/ 0 w 13"/>
                  <a:gd name="T16" fmla="*/ 0 h 62"/>
                  <a:gd name="T17" fmla="*/ 13 w 13"/>
                  <a:gd name="T18" fmla="*/ 62 h 62"/>
                </a:gdLst>
                <a:ahLst/>
                <a:cxnLst>
                  <a:cxn ang="T10">
                    <a:pos x="T0" y="T1"/>
                  </a:cxn>
                  <a:cxn ang="T11">
                    <a:pos x="T2" y="T3"/>
                  </a:cxn>
                  <a:cxn ang="T12">
                    <a:pos x="T4" y="T5"/>
                  </a:cxn>
                  <a:cxn ang="T13">
                    <a:pos x="T6" y="T7"/>
                  </a:cxn>
                  <a:cxn ang="T14">
                    <a:pos x="T8" y="T9"/>
                  </a:cxn>
                </a:cxnLst>
                <a:rect l="T15" t="T16" r="T17" b="T18"/>
                <a:pathLst>
                  <a:path w="13" h="62">
                    <a:moveTo>
                      <a:pt x="2" y="0"/>
                    </a:moveTo>
                    <a:lnTo>
                      <a:pt x="0" y="61"/>
                    </a:lnTo>
                    <a:lnTo>
                      <a:pt x="12" y="61"/>
                    </a:lnTo>
                    <a:lnTo>
                      <a:pt x="12" y="0"/>
                    </a:lnTo>
                    <a:lnTo>
                      <a:pt x="2" y="0"/>
                    </a:lnTo>
                  </a:path>
                </a:pathLst>
              </a:custGeom>
              <a:solidFill>
                <a:srgbClr val="E0E0E0"/>
              </a:solidFill>
              <a:ln w="254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82" name="Freeform 178"/>
              <p:cNvSpPr>
                <a:spLocks/>
              </p:cNvSpPr>
              <p:nvPr/>
            </p:nvSpPr>
            <p:spPr bwMode="auto">
              <a:xfrm>
                <a:off x="4661" y="3749"/>
                <a:ext cx="35" cy="27"/>
              </a:xfrm>
              <a:custGeom>
                <a:avLst/>
                <a:gdLst>
                  <a:gd name="T0" fmla="*/ 0 w 35"/>
                  <a:gd name="T1" fmla="*/ 0 h 27"/>
                  <a:gd name="T2" fmla="*/ 17 w 35"/>
                  <a:gd name="T3" fmla="*/ 2 h 27"/>
                  <a:gd name="T4" fmla="*/ 34 w 35"/>
                  <a:gd name="T5" fmla="*/ 2 h 27"/>
                  <a:gd name="T6" fmla="*/ 32 w 35"/>
                  <a:gd name="T7" fmla="*/ 26 h 27"/>
                  <a:gd name="T8" fmla="*/ 24 w 35"/>
                  <a:gd name="T9" fmla="*/ 26 h 27"/>
                  <a:gd name="T10" fmla="*/ 15 w 35"/>
                  <a:gd name="T11" fmla="*/ 26 h 27"/>
                  <a:gd name="T12" fmla="*/ 0 w 35"/>
                  <a:gd name="T13" fmla="*/ 24 h 27"/>
                  <a:gd name="T14" fmla="*/ 0 w 35"/>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27"/>
                  <a:gd name="T26" fmla="*/ 35 w 35"/>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27">
                    <a:moveTo>
                      <a:pt x="0" y="0"/>
                    </a:moveTo>
                    <a:lnTo>
                      <a:pt x="17" y="2"/>
                    </a:lnTo>
                    <a:lnTo>
                      <a:pt x="34" y="2"/>
                    </a:lnTo>
                    <a:lnTo>
                      <a:pt x="32" y="26"/>
                    </a:lnTo>
                    <a:lnTo>
                      <a:pt x="24" y="26"/>
                    </a:lnTo>
                    <a:lnTo>
                      <a:pt x="15" y="26"/>
                    </a:lnTo>
                    <a:lnTo>
                      <a:pt x="0" y="24"/>
                    </a:lnTo>
                    <a:lnTo>
                      <a:pt x="0" y="0"/>
                    </a:lnTo>
                  </a:path>
                </a:pathLst>
              </a:custGeom>
              <a:solidFill>
                <a:srgbClr val="E0E0E0"/>
              </a:solidFill>
              <a:ln w="254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83" name="Freeform 179"/>
              <p:cNvSpPr>
                <a:spLocks/>
              </p:cNvSpPr>
              <p:nvPr/>
            </p:nvSpPr>
            <p:spPr bwMode="auto">
              <a:xfrm>
                <a:off x="4693" y="3751"/>
                <a:ext cx="18" cy="25"/>
              </a:xfrm>
              <a:custGeom>
                <a:avLst/>
                <a:gdLst>
                  <a:gd name="T0" fmla="*/ 2 w 18"/>
                  <a:gd name="T1" fmla="*/ 0 h 25"/>
                  <a:gd name="T2" fmla="*/ 0 w 18"/>
                  <a:gd name="T3" fmla="*/ 24 h 25"/>
                  <a:gd name="T4" fmla="*/ 17 w 18"/>
                  <a:gd name="T5" fmla="*/ 24 h 25"/>
                  <a:gd name="T6" fmla="*/ 17 w 18"/>
                  <a:gd name="T7" fmla="*/ 0 h 25"/>
                  <a:gd name="T8" fmla="*/ 2 w 18"/>
                  <a:gd name="T9" fmla="*/ 0 h 25"/>
                  <a:gd name="T10" fmla="*/ 0 60000 65536"/>
                  <a:gd name="T11" fmla="*/ 0 60000 65536"/>
                  <a:gd name="T12" fmla="*/ 0 60000 65536"/>
                  <a:gd name="T13" fmla="*/ 0 60000 65536"/>
                  <a:gd name="T14" fmla="*/ 0 60000 65536"/>
                  <a:gd name="T15" fmla="*/ 0 w 18"/>
                  <a:gd name="T16" fmla="*/ 0 h 25"/>
                  <a:gd name="T17" fmla="*/ 18 w 18"/>
                  <a:gd name="T18" fmla="*/ 25 h 25"/>
                </a:gdLst>
                <a:ahLst/>
                <a:cxnLst>
                  <a:cxn ang="T10">
                    <a:pos x="T0" y="T1"/>
                  </a:cxn>
                  <a:cxn ang="T11">
                    <a:pos x="T2" y="T3"/>
                  </a:cxn>
                  <a:cxn ang="T12">
                    <a:pos x="T4" y="T5"/>
                  </a:cxn>
                  <a:cxn ang="T13">
                    <a:pos x="T6" y="T7"/>
                  </a:cxn>
                  <a:cxn ang="T14">
                    <a:pos x="T8" y="T9"/>
                  </a:cxn>
                </a:cxnLst>
                <a:rect l="T15" t="T16" r="T17" b="T18"/>
                <a:pathLst>
                  <a:path w="18" h="25">
                    <a:moveTo>
                      <a:pt x="2" y="0"/>
                    </a:moveTo>
                    <a:lnTo>
                      <a:pt x="0" y="24"/>
                    </a:lnTo>
                    <a:lnTo>
                      <a:pt x="17" y="24"/>
                    </a:lnTo>
                    <a:lnTo>
                      <a:pt x="17" y="0"/>
                    </a:lnTo>
                    <a:lnTo>
                      <a:pt x="2" y="0"/>
                    </a:lnTo>
                  </a:path>
                </a:pathLst>
              </a:custGeom>
              <a:solidFill>
                <a:srgbClr val="E0E0E0"/>
              </a:solidFill>
              <a:ln w="254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84" name="Freeform 180"/>
              <p:cNvSpPr>
                <a:spLocks/>
              </p:cNvSpPr>
              <p:nvPr/>
            </p:nvSpPr>
            <p:spPr bwMode="auto">
              <a:xfrm>
                <a:off x="4553" y="3660"/>
                <a:ext cx="14" cy="60"/>
              </a:xfrm>
              <a:custGeom>
                <a:avLst/>
                <a:gdLst>
                  <a:gd name="T0" fmla="*/ 6 w 14"/>
                  <a:gd name="T1" fmla="*/ 0 h 60"/>
                  <a:gd name="T2" fmla="*/ 0 w 14"/>
                  <a:gd name="T3" fmla="*/ 59 h 60"/>
                  <a:gd name="T4" fmla="*/ 10 w 14"/>
                  <a:gd name="T5" fmla="*/ 59 h 60"/>
                  <a:gd name="T6" fmla="*/ 13 w 14"/>
                  <a:gd name="T7" fmla="*/ 0 h 60"/>
                  <a:gd name="T8" fmla="*/ 6 w 14"/>
                  <a:gd name="T9" fmla="*/ 0 h 60"/>
                  <a:gd name="T10" fmla="*/ 0 60000 65536"/>
                  <a:gd name="T11" fmla="*/ 0 60000 65536"/>
                  <a:gd name="T12" fmla="*/ 0 60000 65536"/>
                  <a:gd name="T13" fmla="*/ 0 60000 65536"/>
                  <a:gd name="T14" fmla="*/ 0 60000 65536"/>
                  <a:gd name="T15" fmla="*/ 0 w 14"/>
                  <a:gd name="T16" fmla="*/ 0 h 60"/>
                  <a:gd name="T17" fmla="*/ 14 w 14"/>
                  <a:gd name="T18" fmla="*/ 60 h 60"/>
                </a:gdLst>
                <a:ahLst/>
                <a:cxnLst>
                  <a:cxn ang="T10">
                    <a:pos x="T0" y="T1"/>
                  </a:cxn>
                  <a:cxn ang="T11">
                    <a:pos x="T2" y="T3"/>
                  </a:cxn>
                  <a:cxn ang="T12">
                    <a:pos x="T4" y="T5"/>
                  </a:cxn>
                  <a:cxn ang="T13">
                    <a:pos x="T6" y="T7"/>
                  </a:cxn>
                  <a:cxn ang="T14">
                    <a:pos x="T8" y="T9"/>
                  </a:cxn>
                </a:cxnLst>
                <a:rect l="T15" t="T16" r="T17" b="T18"/>
                <a:pathLst>
                  <a:path w="14" h="60">
                    <a:moveTo>
                      <a:pt x="6" y="0"/>
                    </a:moveTo>
                    <a:lnTo>
                      <a:pt x="0" y="59"/>
                    </a:lnTo>
                    <a:lnTo>
                      <a:pt x="10" y="59"/>
                    </a:lnTo>
                    <a:lnTo>
                      <a:pt x="13" y="0"/>
                    </a:lnTo>
                    <a:lnTo>
                      <a:pt x="6" y="0"/>
                    </a:lnTo>
                  </a:path>
                </a:pathLst>
              </a:custGeom>
              <a:solidFill>
                <a:srgbClr val="E0E0E0"/>
              </a:solidFill>
              <a:ln w="254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85" name="Freeform 181"/>
              <p:cNvSpPr>
                <a:spLocks/>
              </p:cNvSpPr>
              <p:nvPr/>
            </p:nvSpPr>
            <p:spPr bwMode="auto">
              <a:xfrm>
                <a:off x="4551" y="3730"/>
                <a:ext cx="11" cy="25"/>
              </a:xfrm>
              <a:custGeom>
                <a:avLst/>
                <a:gdLst>
                  <a:gd name="T0" fmla="*/ 10 w 11"/>
                  <a:gd name="T1" fmla="*/ 0 h 25"/>
                  <a:gd name="T2" fmla="*/ 8 w 11"/>
                  <a:gd name="T3" fmla="*/ 24 h 25"/>
                  <a:gd name="T4" fmla="*/ 0 w 11"/>
                  <a:gd name="T5" fmla="*/ 24 h 25"/>
                  <a:gd name="T6" fmla="*/ 2 w 11"/>
                  <a:gd name="T7" fmla="*/ 0 h 25"/>
                  <a:gd name="T8" fmla="*/ 10 w 11"/>
                  <a:gd name="T9" fmla="*/ 0 h 25"/>
                  <a:gd name="T10" fmla="*/ 0 60000 65536"/>
                  <a:gd name="T11" fmla="*/ 0 60000 65536"/>
                  <a:gd name="T12" fmla="*/ 0 60000 65536"/>
                  <a:gd name="T13" fmla="*/ 0 60000 65536"/>
                  <a:gd name="T14" fmla="*/ 0 60000 65536"/>
                  <a:gd name="T15" fmla="*/ 0 w 11"/>
                  <a:gd name="T16" fmla="*/ 0 h 25"/>
                  <a:gd name="T17" fmla="*/ 11 w 11"/>
                  <a:gd name="T18" fmla="*/ 25 h 25"/>
                </a:gdLst>
                <a:ahLst/>
                <a:cxnLst>
                  <a:cxn ang="T10">
                    <a:pos x="T0" y="T1"/>
                  </a:cxn>
                  <a:cxn ang="T11">
                    <a:pos x="T2" y="T3"/>
                  </a:cxn>
                  <a:cxn ang="T12">
                    <a:pos x="T4" y="T5"/>
                  </a:cxn>
                  <a:cxn ang="T13">
                    <a:pos x="T6" y="T7"/>
                  </a:cxn>
                  <a:cxn ang="T14">
                    <a:pos x="T8" y="T9"/>
                  </a:cxn>
                </a:cxnLst>
                <a:rect l="T15" t="T16" r="T17" b="T18"/>
                <a:pathLst>
                  <a:path w="11" h="25">
                    <a:moveTo>
                      <a:pt x="10" y="0"/>
                    </a:moveTo>
                    <a:lnTo>
                      <a:pt x="8" y="24"/>
                    </a:lnTo>
                    <a:lnTo>
                      <a:pt x="0" y="24"/>
                    </a:lnTo>
                    <a:lnTo>
                      <a:pt x="2" y="0"/>
                    </a:lnTo>
                    <a:lnTo>
                      <a:pt x="10" y="0"/>
                    </a:lnTo>
                  </a:path>
                </a:pathLst>
              </a:custGeom>
              <a:solidFill>
                <a:srgbClr val="E0E0E0"/>
              </a:solidFill>
              <a:ln w="254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grpSp>
        <p:nvGrpSpPr>
          <p:cNvPr id="19917" name="Group 878"/>
          <p:cNvGrpSpPr/>
          <p:nvPr/>
        </p:nvGrpSpPr>
        <p:grpSpPr>
          <a:xfrm>
            <a:off x="4569053" y="4005064"/>
            <a:ext cx="1885667" cy="1831074"/>
            <a:chOff x="6469039" y="204716"/>
            <a:chExt cx="1460310" cy="1351129"/>
          </a:xfrm>
          <a:noFill/>
        </p:grpSpPr>
        <p:sp>
          <p:nvSpPr>
            <p:cNvPr id="880" name="Oval 879"/>
            <p:cNvSpPr/>
            <p:nvPr/>
          </p:nvSpPr>
          <p:spPr bwMode="auto">
            <a:xfrm>
              <a:off x="6469039" y="204716"/>
              <a:ext cx="1460310" cy="1351129"/>
            </a:xfrm>
            <a:prstGeom prst="ellipse">
              <a:avLst/>
            </a:prstGeom>
            <a:grpFill/>
            <a:ln w="9525" cap="flat" cmpd="sng" algn="ctr">
              <a:solidFill>
                <a:srgbClr val="FF0000"/>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sz="1000">
                <a:solidFill>
                  <a:srgbClr val="FFFFFF"/>
                </a:solidFill>
                <a:latin typeface="Arial" charset="0"/>
              </a:endParaRPr>
            </a:p>
          </p:txBody>
        </p:sp>
        <p:grpSp>
          <p:nvGrpSpPr>
            <p:cNvPr id="19918" name="Group 868"/>
            <p:cNvGrpSpPr/>
            <p:nvPr/>
          </p:nvGrpSpPr>
          <p:grpSpPr>
            <a:xfrm>
              <a:off x="6782937" y="341194"/>
              <a:ext cx="873457" cy="1105469"/>
              <a:chOff x="4271749" y="818866"/>
              <a:chExt cx="846161" cy="1037229"/>
            </a:xfrm>
            <a:grpFill/>
          </p:grpSpPr>
          <p:cxnSp>
            <p:nvCxnSpPr>
              <p:cNvPr id="882" name="Straight Connector 881"/>
              <p:cNvCxnSpPr/>
              <p:nvPr/>
            </p:nvCxnSpPr>
            <p:spPr bwMode="auto">
              <a:xfrm rot="16200000" flipH="1">
                <a:off x="4189862" y="928047"/>
                <a:ext cx="1009935" cy="846161"/>
              </a:xfrm>
              <a:prstGeom prst="line">
                <a:avLst/>
              </a:prstGeom>
              <a:grpFill/>
              <a:ln>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83" name="Straight Connector 882"/>
              <p:cNvCxnSpPr/>
              <p:nvPr/>
            </p:nvCxnSpPr>
            <p:spPr bwMode="auto">
              <a:xfrm rot="5400000" flipH="1" flipV="1">
                <a:off x="4183039" y="907576"/>
                <a:ext cx="1009934" cy="832514"/>
              </a:xfrm>
              <a:prstGeom prst="line">
                <a:avLst/>
              </a:prstGeom>
              <a:grpFill/>
              <a:ln>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grpSp>
      </p:grpSp>
      <p:sp>
        <p:nvSpPr>
          <p:cNvPr id="878" name="Cloud 877"/>
          <p:cNvSpPr/>
          <p:nvPr/>
        </p:nvSpPr>
        <p:spPr bwMode="auto">
          <a:xfrm>
            <a:off x="0" y="4515844"/>
            <a:ext cx="4203700" cy="1790991"/>
          </a:xfrm>
          <a:prstGeom prst="cloud">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sz="1000">
              <a:solidFill>
                <a:srgbClr val="FFFFFF"/>
              </a:solidFill>
              <a:latin typeface="Arial" charset="0"/>
            </a:endParaRPr>
          </a:p>
        </p:txBody>
      </p:sp>
      <p:grpSp>
        <p:nvGrpSpPr>
          <p:cNvPr id="19919" name="Group 871"/>
          <p:cNvGrpSpPr/>
          <p:nvPr/>
        </p:nvGrpSpPr>
        <p:grpSpPr>
          <a:xfrm>
            <a:off x="1094096" y="2718175"/>
            <a:ext cx="1269242" cy="1214651"/>
            <a:chOff x="6469039" y="204716"/>
            <a:chExt cx="1460310" cy="1351129"/>
          </a:xfrm>
          <a:solidFill>
            <a:schemeClr val="bg1"/>
          </a:solidFill>
        </p:grpSpPr>
        <p:sp>
          <p:nvSpPr>
            <p:cNvPr id="873" name="Oval 872"/>
            <p:cNvSpPr/>
            <p:nvPr/>
          </p:nvSpPr>
          <p:spPr bwMode="auto">
            <a:xfrm>
              <a:off x="6469039" y="204716"/>
              <a:ext cx="1460310" cy="1351129"/>
            </a:xfrm>
            <a:prstGeom prst="ellipse">
              <a:avLst/>
            </a:prstGeom>
            <a:grpFill/>
            <a:ln w="9525" cap="flat" cmpd="sng" algn="ctr">
              <a:solidFill>
                <a:srgbClr val="FF0000"/>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sz="1000">
                <a:solidFill>
                  <a:srgbClr val="FFFFFF"/>
                </a:solidFill>
                <a:latin typeface="Arial" charset="0"/>
              </a:endParaRPr>
            </a:p>
          </p:txBody>
        </p:sp>
        <p:grpSp>
          <p:nvGrpSpPr>
            <p:cNvPr id="19920" name="Group 868"/>
            <p:cNvGrpSpPr/>
            <p:nvPr/>
          </p:nvGrpSpPr>
          <p:grpSpPr>
            <a:xfrm>
              <a:off x="6782937" y="341194"/>
              <a:ext cx="873457" cy="1105469"/>
              <a:chOff x="4271749" y="818866"/>
              <a:chExt cx="846161" cy="1037229"/>
            </a:xfrm>
            <a:grpFill/>
          </p:grpSpPr>
          <p:cxnSp>
            <p:nvCxnSpPr>
              <p:cNvPr id="875" name="Straight Connector 874"/>
              <p:cNvCxnSpPr/>
              <p:nvPr/>
            </p:nvCxnSpPr>
            <p:spPr bwMode="auto">
              <a:xfrm rot="16200000" flipH="1">
                <a:off x="4189862" y="928047"/>
                <a:ext cx="1009935" cy="846161"/>
              </a:xfrm>
              <a:prstGeom prst="line">
                <a:avLst/>
              </a:prstGeom>
              <a:grpFill/>
              <a:ln>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76" name="Straight Connector 875"/>
              <p:cNvCxnSpPr/>
              <p:nvPr/>
            </p:nvCxnSpPr>
            <p:spPr bwMode="auto">
              <a:xfrm rot="5400000" flipH="1" flipV="1">
                <a:off x="4183039" y="907576"/>
                <a:ext cx="1009934" cy="832514"/>
              </a:xfrm>
              <a:prstGeom prst="line">
                <a:avLst/>
              </a:prstGeom>
              <a:grpFill/>
              <a:ln>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grpSp>
      </p:grpSp>
      <p:grpSp>
        <p:nvGrpSpPr>
          <p:cNvPr id="19921" name="Group 870"/>
          <p:cNvGrpSpPr/>
          <p:nvPr/>
        </p:nvGrpSpPr>
        <p:grpSpPr>
          <a:xfrm>
            <a:off x="1132765" y="887101"/>
            <a:ext cx="1269242" cy="1214651"/>
            <a:chOff x="6469039" y="204716"/>
            <a:chExt cx="1460310" cy="1351129"/>
          </a:xfrm>
          <a:solidFill>
            <a:schemeClr val="bg1"/>
          </a:solidFill>
        </p:grpSpPr>
        <p:sp>
          <p:nvSpPr>
            <p:cNvPr id="870" name="Oval 869"/>
            <p:cNvSpPr/>
            <p:nvPr/>
          </p:nvSpPr>
          <p:spPr bwMode="auto">
            <a:xfrm>
              <a:off x="6469039" y="204716"/>
              <a:ext cx="1460310" cy="1351129"/>
            </a:xfrm>
            <a:prstGeom prst="ellipse">
              <a:avLst/>
            </a:prstGeom>
            <a:grpFill/>
            <a:ln w="9525" cap="flat" cmpd="sng" algn="ctr">
              <a:solidFill>
                <a:srgbClr val="FF0000"/>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sz="1000">
                <a:solidFill>
                  <a:srgbClr val="FFFFFF"/>
                </a:solidFill>
                <a:latin typeface="Arial" charset="0"/>
              </a:endParaRPr>
            </a:p>
          </p:txBody>
        </p:sp>
        <p:grpSp>
          <p:nvGrpSpPr>
            <p:cNvPr id="19922" name="Group 868"/>
            <p:cNvGrpSpPr/>
            <p:nvPr/>
          </p:nvGrpSpPr>
          <p:grpSpPr>
            <a:xfrm>
              <a:off x="6782937" y="341194"/>
              <a:ext cx="873457" cy="1105469"/>
              <a:chOff x="4271749" y="818866"/>
              <a:chExt cx="846161" cy="1037229"/>
            </a:xfrm>
            <a:grpFill/>
          </p:grpSpPr>
          <p:cxnSp>
            <p:nvCxnSpPr>
              <p:cNvPr id="866" name="Straight Connector 865"/>
              <p:cNvCxnSpPr/>
              <p:nvPr/>
            </p:nvCxnSpPr>
            <p:spPr bwMode="auto">
              <a:xfrm rot="16200000" flipH="1">
                <a:off x="4189862" y="928047"/>
                <a:ext cx="1009935" cy="846161"/>
              </a:xfrm>
              <a:prstGeom prst="line">
                <a:avLst/>
              </a:prstGeom>
              <a:grpFill/>
              <a:ln>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68" name="Straight Connector 867"/>
              <p:cNvCxnSpPr/>
              <p:nvPr/>
            </p:nvCxnSpPr>
            <p:spPr bwMode="auto">
              <a:xfrm rot="5400000" flipH="1" flipV="1">
                <a:off x="4183039" y="907576"/>
                <a:ext cx="1009934" cy="832514"/>
              </a:xfrm>
              <a:prstGeom prst="line">
                <a:avLst/>
              </a:prstGeom>
              <a:grpFill/>
              <a:ln>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grpSp>
      </p:grpSp>
      <p:sp>
        <p:nvSpPr>
          <p:cNvPr id="9223" name="Oval 2"/>
          <p:cNvSpPr>
            <a:spLocks noChangeArrowheads="1"/>
          </p:cNvSpPr>
          <p:nvPr/>
        </p:nvSpPr>
        <p:spPr bwMode="auto">
          <a:xfrm>
            <a:off x="4500563" y="2027238"/>
            <a:ext cx="2233612" cy="1655762"/>
          </a:xfrm>
          <a:prstGeom prst="ellipse">
            <a:avLst/>
          </a:prstGeom>
          <a:solidFill>
            <a:schemeClr val="accent1">
              <a:alpha val="43921"/>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nvGrpSpPr>
          <p:cNvPr id="9224" name="Group 4"/>
          <p:cNvGrpSpPr>
            <a:grpSpLocks/>
          </p:cNvGrpSpPr>
          <p:nvPr/>
        </p:nvGrpSpPr>
        <p:grpSpPr bwMode="auto">
          <a:xfrm>
            <a:off x="5048431" y="4830377"/>
            <a:ext cx="231775" cy="549275"/>
            <a:chOff x="4638" y="3240"/>
            <a:chExt cx="146" cy="346"/>
          </a:xfrm>
        </p:grpSpPr>
        <p:sp>
          <p:nvSpPr>
            <p:cNvPr id="9889" name="Freeform 5"/>
            <p:cNvSpPr>
              <a:spLocks/>
            </p:cNvSpPr>
            <p:nvPr/>
          </p:nvSpPr>
          <p:spPr bwMode="auto">
            <a:xfrm>
              <a:off x="4678" y="3568"/>
              <a:ext cx="85" cy="18"/>
            </a:xfrm>
            <a:custGeom>
              <a:avLst/>
              <a:gdLst>
                <a:gd name="T0" fmla="*/ 0 w 85"/>
                <a:gd name="T1" fmla="*/ 0 h 18"/>
                <a:gd name="T2" fmla="*/ 0 w 85"/>
                <a:gd name="T3" fmla="*/ 17 h 18"/>
                <a:gd name="T4" fmla="*/ 84 w 85"/>
                <a:gd name="T5" fmla="*/ 17 h 18"/>
                <a:gd name="T6" fmla="*/ 84 w 85"/>
                <a:gd name="T7" fmla="*/ 4 h 18"/>
                <a:gd name="T8" fmla="*/ 0 w 85"/>
                <a:gd name="T9" fmla="*/ 0 h 18"/>
                <a:gd name="T10" fmla="*/ 0 60000 65536"/>
                <a:gd name="T11" fmla="*/ 0 60000 65536"/>
                <a:gd name="T12" fmla="*/ 0 60000 65536"/>
                <a:gd name="T13" fmla="*/ 0 60000 65536"/>
                <a:gd name="T14" fmla="*/ 0 60000 65536"/>
                <a:gd name="T15" fmla="*/ 0 w 85"/>
                <a:gd name="T16" fmla="*/ 0 h 18"/>
                <a:gd name="T17" fmla="*/ 85 w 85"/>
                <a:gd name="T18" fmla="*/ 18 h 18"/>
              </a:gdLst>
              <a:ahLst/>
              <a:cxnLst>
                <a:cxn ang="T10">
                  <a:pos x="T0" y="T1"/>
                </a:cxn>
                <a:cxn ang="T11">
                  <a:pos x="T2" y="T3"/>
                </a:cxn>
                <a:cxn ang="T12">
                  <a:pos x="T4" y="T5"/>
                </a:cxn>
                <a:cxn ang="T13">
                  <a:pos x="T6" y="T7"/>
                </a:cxn>
                <a:cxn ang="T14">
                  <a:pos x="T8" y="T9"/>
                </a:cxn>
              </a:cxnLst>
              <a:rect l="T15" t="T16" r="T17" b="T18"/>
              <a:pathLst>
                <a:path w="85" h="18">
                  <a:moveTo>
                    <a:pt x="0" y="0"/>
                  </a:moveTo>
                  <a:lnTo>
                    <a:pt x="0" y="17"/>
                  </a:lnTo>
                  <a:lnTo>
                    <a:pt x="84" y="17"/>
                  </a:lnTo>
                  <a:lnTo>
                    <a:pt x="84" y="4"/>
                  </a:lnTo>
                  <a:lnTo>
                    <a:pt x="0" y="0"/>
                  </a:lnTo>
                </a:path>
              </a:pathLst>
            </a:custGeom>
            <a:solidFill>
              <a:srgbClr val="808080"/>
            </a:solidFill>
            <a:ln w="254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grpSp>
          <p:nvGrpSpPr>
            <p:cNvPr id="9890" name="Group 6"/>
            <p:cNvGrpSpPr>
              <a:grpSpLocks/>
            </p:cNvGrpSpPr>
            <p:nvPr/>
          </p:nvGrpSpPr>
          <p:grpSpPr bwMode="auto">
            <a:xfrm>
              <a:off x="4638" y="3357"/>
              <a:ext cx="146" cy="223"/>
              <a:chOff x="4638" y="3357"/>
              <a:chExt cx="146" cy="223"/>
            </a:xfrm>
          </p:grpSpPr>
          <p:sp>
            <p:nvSpPr>
              <p:cNvPr id="9941" name="Freeform 7"/>
              <p:cNvSpPr>
                <a:spLocks/>
              </p:cNvSpPr>
              <p:nvPr/>
            </p:nvSpPr>
            <p:spPr bwMode="auto">
              <a:xfrm>
                <a:off x="4638" y="3357"/>
                <a:ext cx="142" cy="223"/>
              </a:xfrm>
              <a:custGeom>
                <a:avLst/>
                <a:gdLst>
                  <a:gd name="T0" fmla="*/ 32 w 142"/>
                  <a:gd name="T1" fmla="*/ 147 h 223"/>
                  <a:gd name="T2" fmla="*/ 28 w 142"/>
                  <a:gd name="T3" fmla="*/ 151 h 223"/>
                  <a:gd name="T4" fmla="*/ 2 w 142"/>
                  <a:gd name="T5" fmla="*/ 135 h 223"/>
                  <a:gd name="T6" fmla="*/ 0 w 142"/>
                  <a:gd name="T7" fmla="*/ 124 h 223"/>
                  <a:gd name="T8" fmla="*/ 4 w 142"/>
                  <a:gd name="T9" fmla="*/ 115 h 223"/>
                  <a:gd name="T10" fmla="*/ 11 w 142"/>
                  <a:gd name="T11" fmla="*/ 98 h 223"/>
                  <a:gd name="T12" fmla="*/ 24 w 142"/>
                  <a:gd name="T13" fmla="*/ 54 h 223"/>
                  <a:gd name="T14" fmla="*/ 26 w 142"/>
                  <a:gd name="T15" fmla="*/ 34 h 223"/>
                  <a:gd name="T16" fmla="*/ 32 w 142"/>
                  <a:gd name="T17" fmla="*/ 30 h 223"/>
                  <a:gd name="T18" fmla="*/ 38 w 142"/>
                  <a:gd name="T19" fmla="*/ 26 h 223"/>
                  <a:gd name="T20" fmla="*/ 47 w 142"/>
                  <a:gd name="T21" fmla="*/ 22 h 223"/>
                  <a:gd name="T22" fmla="*/ 55 w 142"/>
                  <a:gd name="T23" fmla="*/ 15 h 223"/>
                  <a:gd name="T24" fmla="*/ 68 w 142"/>
                  <a:gd name="T25" fmla="*/ 9 h 223"/>
                  <a:gd name="T26" fmla="*/ 74 w 142"/>
                  <a:gd name="T27" fmla="*/ 0 h 223"/>
                  <a:gd name="T28" fmla="*/ 100 w 142"/>
                  <a:gd name="T29" fmla="*/ 0 h 223"/>
                  <a:gd name="T30" fmla="*/ 104 w 142"/>
                  <a:gd name="T31" fmla="*/ 7 h 223"/>
                  <a:gd name="T32" fmla="*/ 107 w 142"/>
                  <a:gd name="T33" fmla="*/ 13 h 223"/>
                  <a:gd name="T34" fmla="*/ 109 w 142"/>
                  <a:gd name="T35" fmla="*/ 11 h 223"/>
                  <a:gd name="T36" fmla="*/ 113 w 142"/>
                  <a:gd name="T37" fmla="*/ 15 h 223"/>
                  <a:gd name="T38" fmla="*/ 115 w 142"/>
                  <a:gd name="T39" fmla="*/ 11 h 223"/>
                  <a:gd name="T40" fmla="*/ 123 w 142"/>
                  <a:gd name="T41" fmla="*/ 11 h 223"/>
                  <a:gd name="T42" fmla="*/ 128 w 142"/>
                  <a:gd name="T43" fmla="*/ 15 h 223"/>
                  <a:gd name="T44" fmla="*/ 136 w 142"/>
                  <a:gd name="T45" fmla="*/ 22 h 223"/>
                  <a:gd name="T46" fmla="*/ 139 w 142"/>
                  <a:gd name="T47" fmla="*/ 32 h 223"/>
                  <a:gd name="T48" fmla="*/ 139 w 142"/>
                  <a:gd name="T49" fmla="*/ 39 h 223"/>
                  <a:gd name="T50" fmla="*/ 139 w 142"/>
                  <a:gd name="T51" fmla="*/ 45 h 223"/>
                  <a:gd name="T52" fmla="*/ 139 w 142"/>
                  <a:gd name="T53" fmla="*/ 53 h 223"/>
                  <a:gd name="T54" fmla="*/ 141 w 142"/>
                  <a:gd name="T55" fmla="*/ 62 h 223"/>
                  <a:gd name="T56" fmla="*/ 139 w 142"/>
                  <a:gd name="T57" fmla="*/ 75 h 223"/>
                  <a:gd name="T58" fmla="*/ 139 w 142"/>
                  <a:gd name="T59" fmla="*/ 79 h 223"/>
                  <a:gd name="T60" fmla="*/ 136 w 142"/>
                  <a:gd name="T61" fmla="*/ 79 h 223"/>
                  <a:gd name="T62" fmla="*/ 134 w 142"/>
                  <a:gd name="T63" fmla="*/ 88 h 223"/>
                  <a:gd name="T64" fmla="*/ 132 w 142"/>
                  <a:gd name="T65" fmla="*/ 102 h 223"/>
                  <a:gd name="T66" fmla="*/ 130 w 142"/>
                  <a:gd name="T67" fmla="*/ 126 h 223"/>
                  <a:gd name="T68" fmla="*/ 132 w 142"/>
                  <a:gd name="T69" fmla="*/ 151 h 223"/>
                  <a:gd name="T70" fmla="*/ 130 w 142"/>
                  <a:gd name="T71" fmla="*/ 171 h 223"/>
                  <a:gd name="T72" fmla="*/ 126 w 142"/>
                  <a:gd name="T73" fmla="*/ 190 h 223"/>
                  <a:gd name="T74" fmla="*/ 130 w 142"/>
                  <a:gd name="T75" fmla="*/ 207 h 223"/>
                  <a:gd name="T76" fmla="*/ 128 w 142"/>
                  <a:gd name="T77" fmla="*/ 215 h 223"/>
                  <a:gd name="T78" fmla="*/ 117 w 142"/>
                  <a:gd name="T79" fmla="*/ 220 h 223"/>
                  <a:gd name="T80" fmla="*/ 104 w 142"/>
                  <a:gd name="T81" fmla="*/ 220 h 223"/>
                  <a:gd name="T82" fmla="*/ 87 w 142"/>
                  <a:gd name="T83" fmla="*/ 222 h 223"/>
                  <a:gd name="T84" fmla="*/ 72 w 142"/>
                  <a:gd name="T85" fmla="*/ 220 h 223"/>
                  <a:gd name="T86" fmla="*/ 64 w 142"/>
                  <a:gd name="T87" fmla="*/ 217 h 223"/>
                  <a:gd name="T88" fmla="*/ 55 w 142"/>
                  <a:gd name="T89" fmla="*/ 217 h 223"/>
                  <a:gd name="T90" fmla="*/ 53 w 142"/>
                  <a:gd name="T91" fmla="*/ 218 h 223"/>
                  <a:gd name="T92" fmla="*/ 40 w 142"/>
                  <a:gd name="T93" fmla="*/ 211 h 223"/>
                  <a:gd name="T94" fmla="*/ 34 w 142"/>
                  <a:gd name="T95" fmla="*/ 213 h 223"/>
                  <a:gd name="T96" fmla="*/ 30 w 142"/>
                  <a:gd name="T97" fmla="*/ 203 h 223"/>
                  <a:gd name="T98" fmla="*/ 32 w 142"/>
                  <a:gd name="T99" fmla="*/ 186 h 223"/>
                  <a:gd name="T100" fmla="*/ 32 w 142"/>
                  <a:gd name="T101" fmla="*/ 183 h 223"/>
                  <a:gd name="T102" fmla="*/ 38 w 142"/>
                  <a:gd name="T103" fmla="*/ 160 h 223"/>
                  <a:gd name="T104" fmla="*/ 32 w 142"/>
                  <a:gd name="T105" fmla="*/ 147 h 2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2"/>
                  <a:gd name="T160" fmla="*/ 0 h 223"/>
                  <a:gd name="T161" fmla="*/ 142 w 142"/>
                  <a:gd name="T162" fmla="*/ 223 h 22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2" h="223">
                    <a:moveTo>
                      <a:pt x="32" y="147"/>
                    </a:moveTo>
                    <a:lnTo>
                      <a:pt x="28" y="151"/>
                    </a:lnTo>
                    <a:lnTo>
                      <a:pt x="2" y="135"/>
                    </a:lnTo>
                    <a:lnTo>
                      <a:pt x="0" y="124"/>
                    </a:lnTo>
                    <a:lnTo>
                      <a:pt x="4" y="115"/>
                    </a:lnTo>
                    <a:lnTo>
                      <a:pt x="11" y="98"/>
                    </a:lnTo>
                    <a:lnTo>
                      <a:pt x="24" y="54"/>
                    </a:lnTo>
                    <a:lnTo>
                      <a:pt x="26" y="34"/>
                    </a:lnTo>
                    <a:lnTo>
                      <a:pt x="32" y="30"/>
                    </a:lnTo>
                    <a:lnTo>
                      <a:pt x="38" y="26"/>
                    </a:lnTo>
                    <a:lnTo>
                      <a:pt x="47" y="22"/>
                    </a:lnTo>
                    <a:lnTo>
                      <a:pt x="55" y="15"/>
                    </a:lnTo>
                    <a:lnTo>
                      <a:pt x="68" y="9"/>
                    </a:lnTo>
                    <a:lnTo>
                      <a:pt x="74" y="0"/>
                    </a:lnTo>
                    <a:lnTo>
                      <a:pt x="100" y="0"/>
                    </a:lnTo>
                    <a:lnTo>
                      <a:pt x="104" y="7"/>
                    </a:lnTo>
                    <a:lnTo>
                      <a:pt x="107" y="13"/>
                    </a:lnTo>
                    <a:lnTo>
                      <a:pt x="109" y="11"/>
                    </a:lnTo>
                    <a:lnTo>
                      <a:pt x="113" y="15"/>
                    </a:lnTo>
                    <a:lnTo>
                      <a:pt x="115" y="11"/>
                    </a:lnTo>
                    <a:lnTo>
                      <a:pt x="123" y="11"/>
                    </a:lnTo>
                    <a:lnTo>
                      <a:pt x="128" y="15"/>
                    </a:lnTo>
                    <a:lnTo>
                      <a:pt x="136" y="22"/>
                    </a:lnTo>
                    <a:lnTo>
                      <a:pt x="139" y="32"/>
                    </a:lnTo>
                    <a:lnTo>
                      <a:pt x="139" y="39"/>
                    </a:lnTo>
                    <a:lnTo>
                      <a:pt x="139" y="45"/>
                    </a:lnTo>
                    <a:lnTo>
                      <a:pt x="139" y="53"/>
                    </a:lnTo>
                    <a:lnTo>
                      <a:pt x="141" y="62"/>
                    </a:lnTo>
                    <a:lnTo>
                      <a:pt x="139" y="75"/>
                    </a:lnTo>
                    <a:lnTo>
                      <a:pt x="139" y="79"/>
                    </a:lnTo>
                    <a:lnTo>
                      <a:pt x="136" y="79"/>
                    </a:lnTo>
                    <a:lnTo>
                      <a:pt x="134" y="88"/>
                    </a:lnTo>
                    <a:lnTo>
                      <a:pt x="132" y="102"/>
                    </a:lnTo>
                    <a:lnTo>
                      <a:pt x="130" y="126"/>
                    </a:lnTo>
                    <a:lnTo>
                      <a:pt x="132" y="151"/>
                    </a:lnTo>
                    <a:lnTo>
                      <a:pt x="130" y="171"/>
                    </a:lnTo>
                    <a:lnTo>
                      <a:pt x="126" y="190"/>
                    </a:lnTo>
                    <a:lnTo>
                      <a:pt x="130" y="207"/>
                    </a:lnTo>
                    <a:lnTo>
                      <a:pt x="128" y="215"/>
                    </a:lnTo>
                    <a:lnTo>
                      <a:pt x="117" y="220"/>
                    </a:lnTo>
                    <a:lnTo>
                      <a:pt x="104" y="220"/>
                    </a:lnTo>
                    <a:lnTo>
                      <a:pt x="87" y="222"/>
                    </a:lnTo>
                    <a:lnTo>
                      <a:pt x="72" y="220"/>
                    </a:lnTo>
                    <a:lnTo>
                      <a:pt x="64" y="217"/>
                    </a:lnTo>
                    <a:lnTo>
                      <a:pt x="55" y="217"/>
                    </a:lnTo>
                    <a:lnTo>
                      <a:pt x="53" y="218"/>
                    </a:lnTo>
                    <a:lnTo>
                      <a:pt x="40" y="211"/>
                    </a:lnTo>
                    <a:lnTo>
                      <a:pt x="34" y="213"/>
                    </a:lnTo>
                    <a:lnTo>
                      <a:pt x="30" y="203"/>
                    </a:lnTo>
                    <a:lnTo>
                      <a:pt x="32" y="186"/>
                    </a:lnTo>
                    <a:lnTo>
                      <a:pt x="32" y="183"/>
                    </a:lnTo>
                    <a:lnTo>
                      <a:pt x="38" y="160"/>
                    </a:lnTo>
                    <a:lnTo>
                      <a:pt x="32" y="147"/>
                    </a:lnTo>
                  </a:path>
                </a:pathLst>
              </a:custGeom>
              <a:solidFill>
                <a:srgbClr val="00C0C0"/>
              </a:solidFill>
              <a:ln w="25400" cap="rnd">
                <a:solidFill>
                  <a:srgbClr val="00404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42" name="Freeform 8"/>
              <p:cNvSpPr>
                <a:spLocks/>
              </p:cNvSpPr>
              <p:nvPr/>
            </p:nvSpPr>
            <p:spPr bwMode="auto">
              <a:xfrm>
                <a:off x="4747" y="3436"/>
                <a:ext cx="33" cy="80"/>
              </a:xfrm>
              <a:custGeom>
                <a:avLst/>
                <a:gdLst>
                  <a:gd name="T0" fmla="*/ 3 w 33"/>
                  <a:gd name="T1" fmla="*/ 4 h 80"/>
                  <a:gd name="T2" fmla="*/ 10 w 33"/>
                  <a:gd name="T3" fmla="*/ 10 h 80"/>
                  <a:gd name="T4" fmla="*/ 12 w 33"/>
                  <a:gd name="T5" fmla="*/ 10 h 80"/>
                  <a:gd name="T6" fmla="*/ 20 w 33"/>
                  <a:gd name="T7" fmla="*/ 8 h 80"/>
                  <a:gd name="T8" fmla="*/ 27 w 33"/>
                  <a:gd name="T9" fmla="*/ 0 h 80"/>
                  <a:gd name="T10" fmla="*/ 32 w 33"/>
                  <a:gd name="T11" fmla="*/ 0 h 80"/>
                  <a:gd name="T12" fmla="*/ 29 w 33"/>
                  <a:gd name="T13" fmla="*/ 15 h 80"/>
                  <a:gd name="T14" fmla="*/ 27 w 33"/>
                  <a:gd name="T15" fmla="*/ 22 h 80"/>
                  <a:gd name="T16" fmla="*/ 27 w 33"/>
                  <a:gd name="T17" fmla="*/ 33 h 80"/>
                  <a:gd name="T18" fmla="*/ 26 w 33"/>
                  <a:gd name="T19" fmla="*/ 43 h 80"/>
                  <a:gd name="T20" fmla="*/ 26 w 33"/>
                  <a:gd name="T21" fmla="*/ 51 h 80"/>
                  <a:gd name="T22" fmla="*/ 27 w 33"/>
                  <a:gd name="T23" fmla="*/ 66 h 80"/>
                  <a:gd name="T24" fmla="*/ 27 w 33"/>
                  <a:gd name="T25" fmla="*/ 79 h 80"/>
                  <a:gd name="T26" fmla="*/ 26 w 33"/>
                  <a:gd name="T27" fmla="*/ 68 h 80"/>
                  <a:gd name="T28" fmla="*/ 24 w 33"/>
                  <a:gd name="T29" fmla="*/ 54 h 80"/>
                  <a:gd name="T30" fmla="*/ 22 w 33"/>
                  <a:gd name="T31" fmla="*/ 43 h 80"/>
                  <a:gd name="T32" fmla="*/ 20 w 33"/>
                  <a:gd name="T33" fmla="*/ 31 h 80"/>
                  <a:gd name="T34" fmla="*/ 18 w 33"/>
                  <a:gd name="T35" fmla="*/ 35 h 80"/>
                  <a:gd name="T36" fmla="*/ 14 w 33"/>
                  <a:gd name="T37" fmla="*/ 27 h 80"/>
                  <a:gd name="T38" fmla="*/ 17 w 33"/>
                  <a:gd name="T39" fmla="*/ 36 h 80"/>
                  <a:gd name="T40" fmla="*/ 15 w 33"/>
                  <a:gd name="T41" fmla="*/ 46 h 80"/>
                  <a:gd name="T42" fmla="*/ 17 w 33"/>
                  <a:gd name="T43" fmla="*/ 54 h 80"/>
                  <a:gd name="T44" fmla="*/ 17 w 33"/>
                  <a:gd name="T45" fmla="*/ 70 h 80"/>
                  <a:gd name="T46" fmla="*/ 15 w 33"/>
                  <a:gd name="T47" fmla="*/ 62 h 80"/>
                  <a:gd name="T48" fmla="*/ 14 w 33"/>
                  <a:gd name="T49" fmla="*/ 53 h 80"/>
                  <a:gd name="T50" fmla="*/ 14 w 33"/>
                  <a:gd name="T51" fmla="*/ 48 h 80"/>
                  <a:gd name="T52" fmla="*/ 12 w 33"/>
                  <a:gd name="T53" fmla="*/ 41 h 80"/>
                  <a:gd name="T54" fmla="*/ 10 w 33"/>
                  <a:gd name="T55" fmla="*/ 35 h 80"/>
                  <a:gd name="T56" fmla="*/ 8 w 33"/>
                  <a:gd name="T57" fmla="*/ 37 h 80"/>
                  <a:gd name="T58" fmla="*/ 6 w 33"/>
                  <a:gd name="T59" fmla="*/ 60 h 80"/>
                  <a:gd name="T60" fmla="*/ 0 w 33"/>
                  <a:gd name="T61" fmla="*/ 75 h 80"/>
                  <a:gd name="T62" fmla="*/ 5 w 33"/>
                  <a:gd name="T63" fmla="*/ 56 h 80"/>
                  <a:gd name="T64" fmla="*/ 6 w 33"/>
                  <a:gd name="T65" fmla="*/ 39 h 80"/>
                  <a:gd name="T66" fmla="*/ 6 w 33"/>
                  <a:gd name="T67" fmla="*/ 33 h 80"/>
                  <a:gd name="T68" fmla="*/ 8 w 33"/>
                  <a:gd name="T69" fmla="*/ 22 h 80"/>
                  <a:gd name="T70" fmla="*/ 8 w 33"/>
                  <a:gd name="T71" fmla="*/ 17 h 80"/>
                  <a:gd name="T72" fmla="*/ 6 w 33"/>
                  <a:gd name="T73" fmla="*/ 8 h 80"/>
                  <a:gd name="T74" fmla="*/ 3 w 33"/>
                  <a:gd name="T75" fmla="*/ 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
                  <a:gd name="T115" fmla="*/ 0 h 80"/>
                  <a:gd name="T116" fmla="*/ 33 w 33"/>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 h="80">
                    <a:moveTo>
                      <a:pt x="3" y="4"/>
                    </a:moveTo>
                    <a:lnTo>
                      <a:pt x="10" y="10"/>
                    </a:lnTo>
                    <a:lnTo>
                      <a:pt x="12" y="10"/>
                    </a:lnTo>
                    <a:lnTo>
                      <a:pt x="20" y="8"/>
                    </a:lnTo>
                    <a:lnTo>
                      <a:pt x="27" y="0"/>
                    </a:lnTo>
                    <a:lnTo>
                      <a:pt x="32" y="0"/>
                    </a:lnTo>
                    <a:lnTo>
                      <a:pt x="29" y="15"/>
                    </a:lnTo>
                    <a:lnTo>
                      <a:pt x="27" y="22"/>
                    </a:lnTo>
                    <a:lnTo>
                      <a:pt x="27" y="33"/>
                    </a:lnTo>
                    <a:lnTo>
                      <a:pt x="26" y="43"/>
                    </a:lnTo>
                    <a:lnTo>
                      <a:pt x="26" y="51"/>
                    </a:lnTo>
                    <a:lnTo>
                      <a:pt x="27" y="66"/>
                    </a:lnTo>
                    <a:lnTo>
                      <a:pt x="27" y="79"/>
                    </a:lnTo>
                    <a:lnTo>
                      <a:pt x="26" y="68"/>
                    </a:lnTo>
                    <a:lnTo>
                      <a:pt x="24" y="54"/>
                    </a:lnTo>
                    <a:lnTo>
                      <a:pt x="22" y="43"/>
                    </a:lnTo>
                    <a:lnTo>
                      <a:pt x="20" y="31"/>
                    </a:lnTo>
                    <a:lnTo>
                      <a:pt x="18" y="35"/>
                    </a:lnTo>
                    <a:lnTo>
                      <a:pt x="14" y="27"/>
                    </a:lnTo>
                    <a:lnTo>
                      <a:pt x="17" y="36"/>
                    </a:lnTo>
                    <a:lnTo>
                      <a:pt x="15" y="46"/>
                    </a:lnTo>
                    <a:lnTo>
                      <a:pt x="17" y="54"/>
                    </a:lnTo>
                    <a:lnTo>
                      <a:pt x="17" y="70"/>
                    </a:lnTo>
                    <a:lnTo>
                      <a:pt x="15" y="62"/>
                    </a:lnTo>
                    <a:lnTo>
                      <a:pt x="14" y="53"/>
                    </a:lnTo>
                    <a:lnTo>
                      <a:pt x="14" y="48"/>
                    </a:lnTo>
                    <a:lnTo>
                      <a:pt x="12" y="41"/>
                    </a:lnTo>
                    <a:lnTo>
                      <a:pt x="10" y="35"/>
                    </a:lnTo>
                    <a:lnTo>
                      <a:pt x="8" y="37"/>
                    </a:lnTo>
                    <a:lnTo>
                      <a:pt x="6" y="60"/>
                    </a:lnTo>
                    <a:lnTo>
                      <a:pt x="0" y="75"/>
                    </a:lnTo>
                    <a:lnTo>
                      <a:pt x="5" y="56"/>
                    </a:lnTo>
                    <a:lnTo>
                      <a:pt x="6" y="39"/>
                    </a:lnTo>
                    <a:lnTo>
                      <a:pt x="6" y="33"/>
                    </a:lnTo>
                    <a:lnTo>
                      <a:pt x="8" y="22"/>
                    </a:lnTo>
                    <a:lnTo>
                      <a:pt x="8" y="17"/>
                    </a:lnTo>
                    <a:lnTo>
                      <a:pt x="6" y="8"/>
                    </a:lnTo>
                    <a:lnTo>
                      <a:pt x="3" y="4"/>
                    </a:lnTo>
                  </a:path>
                </a:pathLst>
              </a:custGeom>
              <a:solidFill>
                <a:srgbClr val="00404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43" name="Freeform 9"/>
              <p:cNvSpPr>
                <a:spLocks/>
              </p:cNvSpPr>
              <p:nvPr/>
            </p:nvSpPr>
            <p:spPr bwMode="auto">
              <a:xfrm>
                <a:off x="4742" y="3425"/>
                <a:ext cx="12" cy="19"/>
              </a:xfrm>
              <a:custGeom>
                <a:avLst/>
                <a:gdLst>
                  <a:gd name="T0" fmla="*/ 1 w 12"/>
                  <a:gd name="T1" fmla="*/ 0 h 19"/>
                  <a:gd name="T2" fmla="*/ 0 w 12"/>
                  <a:gd name="T3" fmla="*/ 9 h 19"/>
                  <a:gd name="T4" fmla="*/ 1 w 12"/>
                  <a:gd name="T5" fmla="*/ 18 h 19"/>
                  <a:gd name="T6" fmla="*/ 11 w 12"/>
                  <a:gd name="T7" fmla="*/ 17 h 19"/>
                  <a:gd name="T8" fmla="*/ 10 w 12"/>
                  <a:gd name="T9" fmla="*/ 9 h 19"/>
                  <a:gd name="T10" fmla="*/ 1 w 12"/>
                  <a:gd name="T11" fmla="*/ 0 h 19"/>
                  <a:gd name="T12" fmla="*/ 0 60000 65536"/>
                  <a:gd name="T13" fmla="*/ 0 60000 65536"/>
                  <a:gd name="T14" fmla="*/ 0 60000 65536"/>
                  <a:gd name="T15" fmla="*/ 0 60000 65536"/>
                  <a:gd name="T16" fmla="*/ 0 60000 65536"/>
                  <a:gd name="T17" fmla="*/ 0 60000 65536"/>
                  <a:gd name="T18" fmla="*/ 0 w 12"/>
                  <a:gd name="T19" fmla="*/ 0 h 19"/>
                  <a:gd name="T20" fmla="*/ 12 w 12"/>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2" h="19">
                    <a:moveTo>
                      <a:pt x="1" y="0"/>
                    </a:moveTo>
                    <a:lnTo>
                      <a:pt x="0" y="9"/>
                    </a:lnTo>
                    <a:lnTo>
                      <a:pt x="1" y="18"/>
                    </a:lnTo>
                    <a:lnTo>
                      <a:pt x="11" y="17"/>
                    </a:lnTo>
                    <a:lnTo>
                      <a:pt x="10" y="9"/>
                    </a:lnTo>
                    <a:lnTo>
                      <a:pt x="1" y="0"/>
                    </a:lnTo>
                  </a:path>
                </a:pathLst>
              </a:custGeom>
              <a:solidFill>
                <a:srgbClr val="00404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44" name="Freeform 10"/>
              <p:cNvSpPr>
                <a:spLocks/>
              </p:cNvSpPr>
              <p:nvPr/>
            </p:nvSpPr>
            <p:spPr bwMode="auto">
              <a:xfrm>
                <a:off x="4745" y="3425"/>
                <a:ext cx="27" cy="21"/>
              </a:xfrm>
              <a:custGeom>
                <a:avLst/>
                <a:gdLst>
                  <a:gd name="T0" fmla="*/ 0 w 27"/>
                  <a:gd name="T1" fmla="*/ 0 h 21"/>
                  <a:gd name="T2" fmla="*/ 6 w 27"/>
                  <a:gd name="T3" fmla="*/ 14 h 21"/>
                  <a:gd name="T4" fmla="*/ 9 w 27"/>
                  <a:gd name="T5" fmla="*/ 17 h 21"/>
                  <a:gd name="T6" fmla="*/ 11 w 27"/>
                  <a:gd name="T7" fmla="*/ 14 h 21"/>
                  <a:gd name="T8" fmla="*/ 13 w 27"/>
                  <a:gd name="T9" fmla="*/ 17 h 21"/>
                  <a:gd name="T10" fmla="*/ 16 w 27"/>
                  <a:gd name="T11" fmla="*/ 20 h 21"/>
                  <a:gd name="T12" fmla="*/ 19 w 27"/>
                  <a:gd name="T13" fmla="*/ 20 h 21"/>
                  <a:gd name="T14" fmla="*/ 22 w 27"/>
                  <a:gd name="T15" fmla="*/ 19 h 21"/>
                  <a:gd name="T16" fmla="*/ 26 w 27"/>
                  <a:gd name="T17" fmla="*/ 16 h 21"/>
                  <a:gd name="T18" fmla="*/ 26 w 27"/>
                  <a:gd name="T19" fmla="*/ 12 h 21"/>
                  <a:gd name="T20" fmla="*/ 24 w 27"/>
                  <a:gd name="T21" fmla="*/ 14 h 21"/>
                  <a:gd name="T22" fmla="*/ 13 w 27"/>
                  <a:gd name="T23" fmla="*/ 8 h 21"/>
                  <a:gd name="T24" fmla="*/ 0 w 27"/>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1"/>
                  <a:gd name="T41" fmla="*/ 27 w 2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1">
                    <a:moveTo>
                      <a:pt x="0" y="0"/>
                    </a:moveTo>
                    <a:lnTo>
                      <a:pt x="6" y="14"/>
                    </a:lnTo>
                    <a:lnTo>
                      <a:pt x="9" y="17"/>
                    </a:lnTo>
                    <a:lnTo>
                      <a:pt x="11" y="14"/>
                    </a:lnTo>
                    <a:lnTo>
                      <a:pt x="13" y="17"/>
                    </a:lnTo>
                    <a:lnTo>
                      <a:pt x="16" y="20"/>
                    </a:lnTo>
                    <a:lnTo>
                      <a:pt x="19" y="20"/>
                    </a:lnTo>
                    <a:lnTo>
                      <a:pt x="22" y="19"/>
                    </a:lnTo>
                    <a:lnTo>
                      <a:pt x="26" y="16"/>
                    </a:lnTo>
                    <a:lnTo>
                      <a:pt x="26" y="12"/>
                    </a:lnTo>
                    <a:lnTo>
                      <a:pt x="24" y="14"/>
                    </a:lnTo>
                    <a:lnTo>
                      <a:pt x="13" y="8"/>
                    </a:lnTo>
                    <a:lnTo>
                      <a:pt x="0" y="0"/>
                    </a:lnTo>
                  </a:path>
                </a:pathLst>
              </a:custGeom>
              <a:solidFill>
                <a:srgbClr val="00404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45" name="Freeform 11"/>
              <p:cNvSpPr>
                <a:spLocks/>
              </p:cNvSpPr>
              <p:nvPr/>
            </p:nvSpPr>
            <p:spPr bwMode="auto">
              <a:xfrm>
                <a:off x="4768" y="3406"/>
                <a:ext cx="8" cy="23"/>
              </a:xfrm>
              <a:custGeom>
                <a:avLst/>
                <a:gdLst>
                  <a:gd name="T0" fmla="*/ 0 w 8"/>
                  <a:gd name="T1" fmla="*/ 0 h 23"/>
                  <a:gd name="T2" fmla="*/ 0 w 8"/>
                  <a:gd name="T3" fmla="*/ 8 h 23"/>
                  <a:gd name="T4" fmla="*/ 2 w 8"/>
                  <a:gd name="T5" fmla="*/ 10 h 23"/>
                  <a:gd name="T6" fmla="*/ 6 w 8"/>
                  <a:gd name="T7" fmla="*/ 16 h 23"/>
                  <a:gd name="T8" fmla="*/ 7 w 8"/>
                  <a:gd name="T9" fmla="*/ 22 h 23"/>
                  <a:gd name="T10" fmla="*/ 7 w 8"/>
                  <a:gd name="T11" fmla="*/ 12 h 23"/>
                  <a:gd name="T12" fmla="*/ 5 w 8"/>
                  <a:gd name="T13" fmla="*/ 8 h 23"/>
                  <a:gd name="T14" fmla="*/ 0 w 8"/>
                  <a:gd name="T15" fmla="*/ 0 h 2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3"/>
                  <a:gd name="T26" fmla="*/ 8 w 8"/>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3">
                    <a:moveTo>
                      <a:pt x="0" y="0"/>
                    </a:moveTo>
                    <a:lnTo>
                      <a:pt x="0" y="8"/>
                    </a:lnTo>
                    <a:lnTo>
                      <a:pt x="2" y="10"/>
                    </a:lnTo>
                    <a:lnTo>
                      <a:pt x="6" y="16"/>
                    </a:lnTo>
                    <a:lnTo>
                      <a:pt x="7" y="22"/>
                    </a:lnTo>
                    <a:lnTo>
                      <a:pt x="7" y="12"/>
                    </a:lnTo>
                    <a:lnTo>
                      <a:pt x="5" y="8"/>
                    </a:lnTo>
                    <a:lnTo>
                      <a:pt x="0" y="0"/>
                    </a:lnTo>
                  </a:path>
                </a:pathLst>
              </a:custGeom>
              <a:solidFill>
                <a:srgbClr val="00404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46" name="Freeform 12"/>
              <p:cNvSpPr>
                <a:spLocks/>
              </p:cNvSpPr>
              <p:nvPr/>
            </p:nvSpPr>
            <p:spPr bwMode="auto">
              <a:xfrm>
                <a:off x="4761" y="3387"/>
                <a:ext cx="21" cy="38"/>
              </a:xfrm>
              <a:custGeom>
                <a:avLst/>
                <a:gdLst>
                  <a:gd name="T0" fmla="*/ 0 w 21"/>
                  <a:gd name="T1" fmla="*/ 0 h 38"/>
                  <a:gd name="T2" fmla="*/ 4 w 21"/>
                  <a:gd name="T3" fmla="*/ 5 h 38"/>
                  <a:gd name="T4" fmla="*/ 6 w 21"/>
                  <a:gd name="T5" fmla="*/ 12 h 38"/>
                  <a:gd name="T6" fmla="*/ 6 w 21"/>
                  <a:gd name="T7" fmla="*/ 9 h 38"/>
                  <a:gd name="T8" fmla="*/ 11 w 21"/>
                  <a:gd name="T9" fmla="*/ 16 h 38"/>
                  <a:gd name="T10" fmla="*/ 11 w 21"/>
                  <a:gd name="T11" fmla="*/ 25 h 38"/>
                  <a:gd name="T12" fmla="*/ 14 w 21"/>
                  <a:gd name="T13" fmla="*/ 28 h 38"/>
                  <a:gd name="T14" fmla="*/ 17 w 21"/>
                  <a:gd name="T15" fmla="*/ 28 h 38"/>
                  <a:gd name="T16" fmla="*/ 17 w 21"/>
                  <a:gd name="T17" fmla="*/ 33 h 38"/>
                  <a:gd name="T18" fmla="*/ 17 w 21"/>
                  <a:gd name="T19" fmla="*/ 37 h 38"/>
                  <a:gd name="T20" fmla="*/ 20 w 21"/>
                  <a:gd name="T21" fmla="*/ 26 h 38"/>
                  <a:gd name="T22" fmla="*/ 20 w 21"/>
                  <a:gd name="T23" fmla="*/ 20 h 38"/>
                  <a:gd name="T24" fmla="*/ 16 w 21"/>
                  <a:gd name="T25" fmla="*/ 14 h 38"/>
                  <a:gd name="T26" fmla="*/ 13 w 21"/>
                  <a:gd name="T27" fmla="*/ 9 h 38"/>
                  <a:gd name="T28" fmla="*/ 8 w 21"/>
                  <a:gd name="T29" fmla="*/ 7 h 38"/>
                  <a:gd name="T30" fmla="*/ 0 w 21"/>
                  <a:gd name="T31" fmla="*/ 0 h 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38"/>
                  <a:gd name="T50" fmla="*/ 21 w 21"/>
                  <a:gd name="T51" fmla="*/ 38 h 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38">
                    <a:moveTo>
                      <a:pt x="0" y="0"/>
                    </a:moveTo>
                    <a:lnTo>
                      <a:pt x="4" y="5"/>
                    </a:lnTo>
                    <a:lnTo>
                      <a:pt x="6" y="12"/>
                    </a:lnTo>
                    <a:lnTo>
                      <a:pt x="6" y="9"/>
                    </a:lnTo>
                    <a:lnTo>
                      <a:pt x="11" y="16"/>
                    </a:lnTo>
                    <a:lnTo>
                      <a:pt x="11" y="25"/>
                    </a:lnTo>
                    <a:lnTo>
                      <a:pt x="14" y="28"/>
                    </a:lnTo>
                    <a:lnTo>
                      <a:pt x="17" y="28"/>
                    </a:lnTo>
                    <a:lnTo>
                      <a:pt x="17" y="33"/>
                    </a:lnTo>
                    <a:lnTo>
                      <a:pt x="17" y="37"/>
                    </a:lnTo>
                    <a:lnTo>
                      <a:pt x="20" y="26"/>
                    </a:lnTo>
                    <a:lnTo>
                      <a:pt x="20" y="20"/>
                    </a:lnTo>
                    <a:lnTo>
                      <a:pt x="16" y="14"/>
                    </a:lnTo>
                    <a:lnTo>
                      <a:pt x="13" y="9"/>
                    </a:lnTo>
                    <a:lnTo>
                      <a:pt x="8" y="7"/>
                    </a:lnTo>
                    <a:lnTo>
                      <a:pt x="0" y="0"/>
                    </a:lnTo>
                  </a:path>
                </a:pathLst>
              </a:custGeom>
              <a:solidFill>
                <a:srgbClr val="00404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47" name="Freeform 13"/>
              <p:cNvSpPr>
                <a:spLocks/>
              </p:cNvSpPr>
              <p:nvPr/>
            </p:nvSpPr>
            <p:spPr bwMode="auto">
              <a:xfrm>
                <a:off x="4755" y="3379"/>
                <a:ext cx="29" cy="33"/>
              </a:xfrm>
              <a:custGeom>
                <a:avLst/>
                <a:gdLst>
                  <a:gd name="T0" fmla="*/ 0 w 29"/>
                  <a:gd name="T1" fmla="*/ 0 h 33"/>
                  <a:gd name="T2" fmla="*/ 0 w 29"/>
                  <a:gd name="T3" fmla="*/ 3 h 33"/>
                  <a:gd name="T4" fmla="*/ 5 w 29"/>
                  <a:gd name="T5" fmla="*/ 6 h 33"/>
                  <a:gd name="T6" fmla="*/ 7 w 29"/>
                  <a:gd name="T7" fmla="*/ 6 h 33"/>
                  <a:gd name="T8" fmla="*/ 10 w 29"/>
                  <a:gd name="T9" fmla="*/ 8 h 33"/>
                  <a:gd name="T10" fmla="*/ 15 w 29"/>
                  <a:gd name="T11" fmla="*/ 13 h 33"/>
                  <a:gd name="T12" fmla="*/ 19 w 29"/>
                  <a:gd name="T13" fmla="*/ 14 h 33"/>
                  <a:gd name="T14" fmla="*/ 23 w 29"/>
                  <a:gd name="T15" fmla="*/ 20 h 33"/>
                  <a:gd name="T16" fmla="*/ 25 w 29"/>
                  <a:gd name="T17" fmla="*/ 25 h 33"/>
                  <a:gd name="T18" fmla="*/ 26 w 29"/>
                  <a:gd name="T19" fmla="*/ 32 h 33"/>
                  <a:gd name="T20" fmla="*/ 28 w 29"/>
                  <a:gd name="T21" fmla="*/ 25 h 33"/>
                  <a:gd name="T22" fmla="*/ 26 w 29"/>
                  <a:gd name="T23" fmla="*/ 20 h 33"/>
                  <a:gd name="T24" fmla="*/ 23 w 29"/>
                  <a:gd name="T25" fmla="*/ 14 h 33"/>
                  <a:gd name="T26" fmla="*/ 19 w 29"/>
                  <a:gd name="T27" fmla="*/ 10 h 33"/>
                  <a:gd name="T28" fmla="*/ 13 w 29"/>
                  <a:gd name="T29" fmla="*/ 3 h 33"/>
                  <a:gd name="T30" fmla="*/ 10 w 29"/>
                  <a:gd name="T31" fmla="*/ 2 h 33"/>
                  <a:gd name="T32" fmla="*/ 5 w 29"/>
                  <a:gd name="T33" fmla="*/ 0 h 33"/>
                  <a:gd name="T34" fmla="*/ 0 w 29"/>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33"/>
                  <a:gd name="T56" fmla="*/ 29 w 29"/>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33">
                    <a:moveTo>
                      <a:pt x="0" y="0"/>
                    </a:moveTo>
                    <a:lnTo>
                      <a:pt x="0" y="3"/>
                    </a:lnTo>
                    <a:lnTo>
                      <a:pt x="5" y="6"/>
                    </a:lnTo>
                    <a:lnTo>
                      <a:pt x="7" y="6"/>
                    </a:lnTo>
                    <a:lnTo>
                      <a:pt x="10" y="8"/>
                    </a:lnTo>
                    <a:lnTo>
                      <a:pt x="15" y="13"/>
                    </a:lnTo>
                    <a:lnTo>
                      <a:pt x="19" y="14"/>
                    </a:lnTo>
                    <a:lnTo>
                      <a:pt x="23" y="20"/>
                    </a:lnTo>
                    <a:lnTo>
                      <a:pt x="25" y="25"/>
                    </a:lnTo>
                    <a:lnTo>
                      <a:pt x="26" y="32"/>
                    </a:lnTo>
                    <a:lnTo>
                      <a:pt x="28" y="25"/>
                    </a:lnTo>
                    <a:lnTo>
                      <a:pt x="26" y="20"/>
                    </a:lnTo>
                    <a:lnTo>
                      <a:pt x="23" y="14"/>
                    </a:lnTo>
                    <a:lnTo>
                      <a:pt x="19" y="10"/>
                    </a:lnTo>
                    <a:lnTo>
                      <a:pt x="13" y="3"/>
                    </a:lnTo>
                    <a:lnTo>
                      <a:pt x="10" y="2"/>
                    </a:lnTo>
                    <a:lnTo>
                      <a:pt x="5" y="0"/>
                    </a:lnTo>
                    <a:lnTo>
                      <a:pt x="0" y="0"/>
                    </a:lnTo>
                  </a:path>
                </a:pathLst>
              </a:custGeom>
              <a:solidFill>
                <a:srgbClr val="00404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48" name="Freeform 14"/>
              <p:cNvSpPr>
                <a:spLocks/>
              </p:cNvSpPr>
              <p:nvPr/>
            </p:nvSpPr>
            <p:spPr bwMode="auto">
              <a:xfrm>
                <a:off x="4762" y="3378"/>
                <a:ext cx="22" cy="21"/>
              </a:xfrm>
              <a:custGeom>
                <a:avLst/>
                <a:gdLst>
                  <a:gd name="T0" fmla="*/ 0 w 22"/>
                  <a:gd name="T1" fmla="*/ 0 h 21"/>
                  <a:gd name="T2" fmla="*/ 4 w 22"/>
                  <a:gd name="T3" fmla="*/ 0 h 21"/>
                  <a:gd name="T4" fmla="*/ 9 w 22"/>
                  <a:gd name="T5" fmla="*/ 2 h 21"/>
                  <a:gd name="T6" fmla="*/ 14 w 22"/>
                  <a:gd name="T7" fmla="*/ 8 h 21"/>
                  <a:gd name="T8" fmla="*/ 15 w 22"/>
                  <a:gd name="T9" fmla="*/ 8 h 21"/>
                  <a:gd name="T10" fmla="*/ 18 w 22"/>
                  <a:gd name="T11" fmla="*/ 14 h 21"/>
                  <a:gd name="T12" fmla="*/ 21 w 22"/>
                  <a:gd name="T13" fmla="*/ 20 h 21"/>
                  <a:gd name="T14" fmla="*/ 20 w 22"/>
                  <a:gd name="T15" fmla="*/ 12 h 21"/>
                  <a:gd name="T16" fmla="*/ 17 w 22"/>
                  <a:gd name="T17" fmla="*/ 8 h 21"/>
                  <a:gd name="T18" fmla="*/ 12 w 22"/>
                  <a:gd name="T19" fmla="*/ 4 h 21"/>
                  <a:gd name="T20" fmla="*/ 9 w 22"/>
                  <a:gd name="T21" fmla="*/ 1 h 21"/>
                  <a:gd name="T22" fmla="*/ 0 w 22"/>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21"/>
                  <a:gd name="T38" fmla="*/ 22 w 22"/>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21">
                    <a:moveTo>
                      <a:pt x="0" y="0"/>
                    </a:moveTo>
                    <a:lnTo>
                      <a:pt x="4" y="0"/>
                    </a:lnTo>
                    <a:lnTo>
                      <a:pt x="9" y="2"/>
                    </a:lnTo>
                    <a:lnTo>
                      <a:pt x="14" y="8"/>
                    </a:lnTo>
                    <a:lnTo>
                      <a:pt x="15" y="8"/>
                    </a:lnTo>
                    <a:lnTo>
                      <a:pt x="18" y="14"/>
                    </a:lnTo>
                    <a:lnTo>
                      <a:pt x="21" y="20"/>
                    </a:lnTo>
                    <a:lnTo>
                      <a:pt x="20" y="12"/>
                    </a:lnTo>
                    <a:lnTo>
                      <a:pt x="17" y="8"/>
                    </a:lnTo>
                    <a:lnTo>
                      <a:pt x="12" y="4"/>
                    </a:lnTo>
                    <a:lnTo>
                      <a:pt x="9" y="1"/>
                    </a:lnTo>
                    <a:lnTo>
                      <a:pt x="0" y="0"/>
                    </a:lnTo>
                  </a:path>
                </a:pathLst>
              </a:custGeom>
              <a:solidFill>
                <a:srgbClr val="00404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49" name="Freeform 15"/>
              <p:cNvSpPr>
                <a:spLocks/>
              </p:cNvSpPr>
              <p:nvPr/>
            </p:nvSpPr>
            <p:spPr bwMode="auto">
              <a:xfrm>
                <a:off x="4640" y="3476"/>
                <a:ext cx="12" cy="19"/>
              </a:xfrm>
              <a:custGeom>
                <a:avLst/>
                <a:gdLst>
                  <a:gd name="T0" fmla="*/ 11 w 12"/>
                  <a:gd name="T1" fmla="*/ 0 h 19"/>
                  <a:gd name="T2" fmla="*/ 1 w 12"/>
                  <a:gd name="T3" fmla="*/ 3 h 19"/>
                  <a:gd name="T4" fmla="*/ 0 w 12"/>
                  <a:gd name="T5" fmla="*/ 6 h 19"/>
                  <a:gd name="T6" fmla="*/ 0 w 12"/>
                  <a:gd name="T7" fmla="*/ 11 h 19"/>
                  <a:gd name="T8" fmla="*/ 0 w 12"/>
                  <a:gd name="T9" fmla="*/ 18 h 19"/>
                  <a:gd name="T10" fmla="*/ 11 w 12"/>
                  <a:gd name="T11" fmla="*/ 0 h 19"/>
                  <a:gd name="T12" fmla="*/ 0 60000 65536"/>
                  <a:gd name="T13" fmla="*/ 0 60000 65536"/>
                  <a:gd name="T14" fmla="*/ 0 60000 65536"/>
                  <a:gd name="T15" fmla="*/ 0 60000 65536"/>
                  <a:gd name="T16" fmla="*/ 0 60000 65536"/>
                  <a:gd name="T17" fmla="*/ 0 60000 65536"/>
                  <a:gd name="T18" fmla="*/ 0 w 12"/>
                  <a:gd name="T19" fmla="*/ 0 h 19"/>
                  <a:gd name="T20" fmla="*/ 12 w 12"/>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2" h="19">
                    <a:moveTo>
                      <a:pt x="11" y="0"/>
                    </a:moveTo>
                    <a:lnTo>
                      <a:pt x="1" y="3"/>
                    </a:lnTo>
                    <a:lnTo>
                      <a:pt x="0" y="6"/>
                    </a:lnTo>
                    <a:lnTo>
                      <a:pt x="0" y="11"/>
                    </a:lnTo>
                    <a:lnTo>
                      <a:pt x="0" y="18"/>
                    </a:lnTo>
                    <a:lnTo>
                      <a:pt x="11" y="0"/>
                    </a:lnTo>
                  </a:path>
                </a:pathLst>
              </a:custGeom>
              <a:solidFill>
                <a:srgbClr val="00404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50" name="Freeform 16"/>
              <p:cNvSpPr>
                <a:spLocks/>
              </p:cNvSpPr>
              <p:nvPr/>
            </p:nvSpPr>
            <p:spPr bwMode="auto">
              <a:xfrm>
                <a:off x="4664" y="3468"/>
                <a:ext cx="20" cy="57"/>
              </a:xfrm>
              <a:custGeom>
                <a:avLst/>
                <a:gdLst>
                  <a:gd name="T0" fmla="*/ 6 w 20"/>
                  <a:gd name="T1" fmla="*/ 0 h 57"/>
                  <a:gd name="T2" fmla="*/ 6 w 20"/>
                  <a:gd name="T3" fmla="*/ 7 h 57"/>
                  <a:gd name="T4" fmla="*/ 3 w 20"/>
                  <a:gd name="T5" fmla="*/ 8 h 57"/>
                  <a:gd name="T6" fmla="*/ 0 w 20"/>
                  <a:gd name="T7" fmla="*/ 5 h 57"/>
                  <a:gd name="T8" fmla="*/ 0 w 20"/>
                  <a:gd name="T9" fmla="*/ 10 h 57"/>
                  <a:gd name="T10" fmla="*/ 4 w 20"/>
                  <a:gd name="T11" fmla="*/ 17 h 57"/>
                  <a:gd name="T12" fmla="*/ 4 w 20"/>
                  <a:gd name="T13" fmla="*/ 23 h 57"/>
                  <a:gd name="T14" fmla="*/ 0 w 20"/>
                  <a:gd name="T15" fmla="*/ 18 h 57"/>
                  <a:gd name="T16" fmla="*/ 3 w 20"/>
                  <a:gd name="T17" fmla="*/ 28 h 57"/>
                  <a:gd name="T18" fmla="*/ 6 w 20"/>
                  <a:gd name="T19" fmla="*/ 38 h 57"/>
                  <a:gd name="T20" fmla="*/ 6 w 20"/>
                  <a:gd name="T21" fmla="*/ 43 h 57"/>
                  <a:gd name="T22" fmla="*/ 11 w 20"/>
                  <a:gd name="T23" fmla="*/ 41 h 57"/>
                  <a:gd name="T24" fmla="*/ 18 w 20"/>
                  <a:gd name="T25" fmla="*/ 56 h 57"/>
                  <a:gd name="T26" fmla="*/ 18 w 20"/>
                  <a:gd name="T27" fmla="*/ 50 h 57"/>
                  <a:gd name="T28" fmla="*/ 18 w 20"/>
                  <a:gd name="T29" fmla="*/ 41 h 57"/>
                  <a:gd name="T30" fmla="*/ 19 w 20"/>
                  <a:gd name="T31" fmla="*/ 36 h 57"/>
                  <a:gd name="T32" fmla="*/ 15 w 20"/>
                  <a:gd name="T33" fmla="*/ 36 h 57"/>
                  <a:gd name="T34" fmla="*/ 13 w 20"/>
                  <a:gd name="T35" fmla="*/ 33 h 57"/>
                  <a:gd name="T36" fmla="*/ 16 w 20"/>
                  <a:gd name="T37" fmla="*/ 18 h 57"/>
                  <a:gd name="T38" fmla="*/ 6 w 20"/>
                  <a:gd name="T39" fmla="*/ 0 h 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57"/>
                  <a:gd name="T62" fmla="*/ 20 w 20"/>
                  <a:gd name="T63" fmla="*/ 57 h 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57">
                    <a:moveTo>
                      <a:pt x="6" y="0"/>
                    </a:moveTo>
                    <a:lnTo>
                      <a:pt x="6" y="7"/>
                    </a:lnTo>
                    <a:lnTo>
                      <a:pt x="3" y="8"/>
                    </a:lnTo>
                    <a:lnTo>
                      <a:pt x="0" y="5"/>
                    </a:lnTo>
                    <a:lnTo>
                      <a:pt x="0" y="10"/>
                    </a:lnTo>
                    <a:lnTo>
                      <a:pt x="4" y="17"/>
                    </a:lnTo>
                    <a:lnTo>
                      <a:pt x="4" y="23"/>
                    </a:lnTo>
                    <a:lnTo>
                      <a:pt x="0" y="18"/>
                    </a:lnTo>
                    <a:lnTo>
                      <a:pt x="3" y="28"/>
                    </a:lnTo>
                    <a:lnTo>
                      <a:pt x="6" y="38"/>
                    </a:lnTo>
                    <a:lnTo>
                      <a:pt x="6" y="43"/>
                    </a:lnTo>
                    <a:lnTo>
                      <a:pt x="11" y="41"/>
                    </a:lnTo>
                    <a:lnTo>
                      <a:pt x="18" y="56"/>
                    </a:lnTo>
                    <a:lnTo>
                      <a:pt x="18" y="50"/>
                    </a:lnTo>
                    <a:lnTo>
                      <a:pt x="18" y="41"/>
                    </a:lnTo>
                    <a:lnTo>
                      <a:pt x="19" y="36"/>
                    </a:lnTo>
                    <a:lnTo>
                      <a:pt x="15" y="36"/>
                    </a:lnTo>
                    <a:lnTo>
                      <a:pt x="13" y="33"/>
                    </a:lnTo>
                    <a:lnTo>
                      <a:pt x="16" y="18"/>
                    </a:lnTo>
                    <a:lnTo>
                      <a:pt x="6" y="0"/>
                    </a:lnTo>
                  </a:path>
                </a:pathLst>
              </a:custGeom>
              <a:solidFill>
                <a:srgbClr val="00404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51" name="Freeform 17"/>
              <p:cNvSpPr>
                <a:spLocks/>
              </p:cNvSpPr>
              <p:nvPr/>
            </p:nvSpPr>
            <p:spPr bwMode="auto">
              <a:xfrm>
                <a:off x="4672" y="3519"/>
                <a:ext cx="17" cy="40"/>
              </a:xfrm>
              <a:custGeom>
                <a:avLst/>
                <a:gdLst>
                  <a:gd name="T0" fmla="*/ 5 w 17"/>
                  <a:gd name="T1" fmla="*/ 0 h 40"/>
                  <a:gd name="T2" fmla="*/ 7 w 17"/>
                  <a:gd name="T3" fmla="*/ 5 h 40"/>
                  <a:gd name="T4" fmla="*/ 5 w 17"/>
                  <a:gd name="T5" fmla="*/ 14 h 40"/>
                  <a:gd name="T6" fmla="*/ 7 w 17"/>
                  <a:gd name="T7" fmla="*/ 28 h 40"/>
                  <a:gd name="T8" fmla="*/ 16 w 17"/>
                  <a:gd name="T9" fmla="*/ 39 h 40"/>
                  <a:gd name="T10" fmla="*/ 6 w 17"/>
                  <a:gd name="T11" fmla="*/ 25 h 40"/>
                  <a:gd name="T12" fmla="*/ 4 w 17"/>
                  <a:gd name="T13" fmla="*/ 18 h 40"/>
                  <a:gd name="T14" fmla="*/ 0 w 17"/>
                  <a:gd name="T15" fmla="*/ 18 h 40"/>
                  <a:gd name="T16" fmla="*/ 5 w 17"/>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40"/>
                  <a:gd name="T29" fmla="*/ 17 w 17"/>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40">
                    <a:moveTo>
                      <a:pt x="5" y="0"/>
                    </a:moveTo>
                    <a:lnTo>
                      <a:pt x="7" y="5"/>
                    </a:lnTo>
                    <a:lnTo>
                      <a:pt x="5" y="14"/>
                    </a:lnTo>
                    <a:lnTo>
                      <a:pt x="7" y="28"/>
                    </a:lnTo>
                    <a:lnTo>
                      <a:pt x="16" y="39"/>
                    </a:lnTo>
                    <a:lnTo>
                      <a:pt x="6" y="25"/>
                    </a:lnTo>
                    <a:lnTo>
                      <a:pt x="4" y="18"/>
                    </a:lnTo>
                    <a:lnTo>
                      <a:pt x="0" y="18"/>
                    </a:lnTo>
                    <a:lnTo>
                      <a:pt x="5" y="0"/>
                    </a:lnTo>
                  </a:path>
                </a:pathLst>
              </a:custGeom>
              <a:solidFill>
                <a:srgbClr val="00404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sp>
          <p:nvSpPr>
            <p:cNvPr id="9891" name="Freeform 18"/>
            <p:cNvSpPr>
              <a:spLocks/>
            </p:cNvSpPr>
            <p:nvPr/>
          </p:nvSpPr>
          <p:spPr bwMode="auto">
            <a:xfrm>
              <a:off x="4700" y="3240"/>
              <a:ext cx="54" cy="67"/>
            </a:xfrm>
            <a:custGeom>
              <a:avLst/>
              <a:gdLst>
                <a:gd name="T0" fmla="*/ 4 w 54"/>
                <a:gd name="T1" fmla="*/ 60 h 67"/>
                <a:gd name="T2" fmla="*/ 2 w 54"/>
                <a:gd name="T3" fmla="*/ 57 h 67"/>
                <a:gd name="T4" fmla="*/ 0 w 54"/>
                <a:gd name="T5" fmla="*/ 55 h 67"/>
                <a:gd name="T6" fmla="*/ 0 w 54"/>
                <a:gd name="T7" fmla="*/ 51 h 67"/>
                <a:gd name="T8" fmla="*/ 0 w 54"/>
                <a:gd name="T9" fmla="*/ 49 h 67"/>
                <a:gd name="T10" fmla="*/ 2 w 54"/>
                <a:gd name="T11" fmla="*/ 47 h 67"/>
                <a:gd name="T12" fmla="*/ 2 w 54"/>
                <a:gd name="T13" fmla="*/ 40 h 67"/>
                <a:gd name="T14" fmla="*/ 4 w 54"/>
                <a:gd name="T15" fmla="*/ 34 h 67"/>
                <a:gd name="T16" fmla="*/ 6 w 54"/>
                <a:gd name="T17" fmla="*/ 28 h 67"/>
                <a:gd name="T18" fmla="*/ 6 w 54"/>
                <a:gd name="T19" fmla="*/ 23 h 67"/>
                <a:gd name="T20" fmla="*/ 10 w 54"/>
                <a:gd name="T21" fmla="*/ 15 h 67"/>
                <a:gd name="T22" fmla="*/ 12 w 54"/>
                <a:gd name="T23" fmla="*/ 11 h 67"/>
                <a:gd name="T24" fmla="*/ 13 w 54"/>
                <a:gd name="T25" fmla="*/ 8 h 67"/>
                <a:gd name="T26" fmla="*/ 13 w 54"/>
                <a:gd name="T27" fmla="*/ 6 h 67"/>
                <a:gd name="T28" fmla="*/ 17 w 54"/>
                <a:gd name="T29" fmla="*/ 4 h 67"/>
                <a:gd name="T30" fmla="*/ 23 w 54"/>
                <a:gd name="T31" fmla="*/ 0 h 67"/>
                <a:gd name="T32" fmla="*/ 25 w 54"/>
                <a:gd name="T33" fmla="*/ 0 h 67"/>
                <a:gd name="T34" fmla="*/ 27 w 54"/>
                <a:gd name="T35" fmla="*/ 0 h 67"/>
                <a:gd name="T36" fmla="*/ 30 w 54"/>
                <a:gd name="T37" fmla="*/ 0 h 67"/>
                <a:gd name="T38" fmla="*/ 32 w 54"/>
                <a:gd name="T39" fmla="*/ 0 h 67"/>
                <a:gd name="T40" fmla="*/ 36 w 54"/>
                <a:gd name="T41" fmla="*/ 2 h 67"/>
                <a:gd name="T42" fmla="*/ 38 w 54"/>
                <a:gd name="T43" fmla="*/ 4 h 67"/>
                <a:gd name="T44" fmla="*/ 42 w 54"/>
                <a:gd name="T45" fmla="*/ 8 h 67"/>
                <a:gd name="T46" fmla="*/ 44 w 54"/>
                <a:gd name="T47" fmla="*/ 11 h 67"/>
                <a:gd name="T48" fmla="*/ 47 w 54"/>
                <a:gd name="T49" fmla="*/ 19 h 67"/>
                <a:gd name="T50" fmla="*/ 49 w 54"/>
                <a:gd name="T51" fmla="*/ 23 h 67"/>
                <a:gd name="T52" fmla="*/ 51 w 54"/>
                <a:gd name="T53" fmla="*/ 30 h 67"/>
                <a:gd name="T54" fmla="*/ 51 w 54"/>
                <a:gd name="T55" fmla="*/ 38 h 67"/>
                <a:gd name="T56" fmla="*/ 53 w 54"/>
                <a:gd name="T57" fmla="*/ 43 h 67"/>
                <a:gd name="T58" fmla="*/ 53 w 54"/>
                <a:gd name="T59" fmla="*/ 49 h 67"/>
                <a:gd name="T60" fmla="*/ 53 w 54"/>
                <a:gd name="T61" fmla="*/ 55 h 67"/>
                <a:gd name="T62" fmla="*/ 53 w 54"/>
                <a:gd name="T63" fmla="*/ 58 h 67"/>
                <a:gd name="T64" fmla="*/ 53 w 54"/>
                <a:gd name="T65" fmla="*/ 60 h 67"/>
                <a:gd name="T66" fmla="*/ 53 w 54"/>
                <a:gd name="T67" fmla="*/ 62 h 67"/>
                <a:gd name="T68" fmla="*/ 49 w 54"/>
                <a:gd name="T69" fmla="*/ 66 h 67"/>
                <a:gd name="T70" fmla="*/ 4 w 54"/>
                <a:gd name="T71" fmla="*/ 60 h 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4"/>
                <a:gd name="T109" fmla="*/ 0 h 67"/>
                <a:gd name="T110" fmla="*/ 54 w 54"/>
                <a:gd name="T111" fmla="*/ 67 h 6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4" h="67">
                  <a:moveTo>
                    <a:pt x="4" y="60"/>
                  </a:moveTo>
                  <a:lnTo>
                    <a:pt x="2" y="57"/>
                  </a:lnTo>
                  <a:lnTo>
                    <a:pt x="0" y="55"/>
                  </a:lnTo>
                  <a:lnTo>
                    <a:pt x="0" y="51"/>
                  </a:lnTo>
                  <a:lnTo>
                    <a:pt x="0" y="49"/>
                  </a:lnTo>
                  <a:lnTo>
                    <a:pt x="2" y="47"/>
                  </a:lnTo>
                  <a:lnTo>
                    <a:pt x="2" y="40"/>
                  </a:lnTo>
                  <a:lnTo>
                    <a:pt x="4" y="34"/>
                  </a:lnTo>
                  <a:lnTo>
                    <a:pt x="6" y="28"/>
                  </a:lnTo>
                  <a:lnTo>
                    <a:pt x="6" y="23"/>
                  </a:lnTo>
                  <a:lnTo>
                    <a:pt x="10" y="15"/>
                  </a:lnTo>
                  <a:lnTo>
                    <a:pt x="12" y="11"/>
                  </a:lnTo>
                  <a:lnTo>
                    <a:pt x="13" y="8"/>
                  </a:lnTo>
                  <a:lnTo>
                    <a:pt x="13" y="6"/>
                  </a:lnTo>
                  <a:lnTo>
                    <a:pt x="17" y="4"/>
                  </a:lnTo>
                  <a:lnTo>
                    <a:pt x="23" y="0"/>
                  </a:lnTo>
                  <a:lnTo>
                    <a:pt x="25" y="0"/>
                  </a:lnTo>
                  <a:lnTo>
                    <a:pt x="27" y="0"/>
                  </a:lnTo>
                  <a:lnTo>
                    <a:pt x="30" y="0"/>
                  </a:lnTo>
                  <a:lnTo>
                    <a:pt x="32" y="0"/>
                  </a:lnTo>
                  <a:lnTo>
                    <a:pt x="36" y="2"/>
                  </a:lnTo>
                  <a:lnTo>
                    <a:pt x="38" y="4"/>
                  </a:lnTo>
                  <a:lnTo>
                    <a:pt x="42" y="8"/>
                  </a:lnTo>
                  <a:lnTo>
                    <a:pt x="44" y="11"/>
                  </a:lnTo>
                  <a:lnTo>
                    <a:pt x="47" y="19"/>
                  </a:lnTo>
                  <a:lnTo>
                    <a:pt x="49" y="23"/>
                  </a:lnTo>
                  <a:lnTo>
                    <a:pt x="51" y="30"/>
                  </a:lnTo>
                  <a:lnTo>
                    <a:pt x="51" y="38"/>
                  </a:lnTo>
                  <a:lnTo>
                    <a:pt x="53" y="43"/>
                  </a:lnTo>
                  <a:lnTo>
                    <a:pt x="53" y="49"/>
                  </a:lnTo>
                  <a:lnTo>
                    <a:pt x="53" y="55"/>
                  </a:lnTo>
                  <a:lnTo>
                    <a:pt x="53" y="58"/>
                  </a:lnTo>
                  <a:lnTo>
                    <a:pt x="53" y="60"/>
                  </a:lnTo>
                  <a:lnTo>
                    <a:pt x="53" y="62"/>
                  </a:lnTo>
                  <a:lnTo>
                    <a:pt x="49" y="66"/>
                  </a:lnTo>
                  <a:lnTo>
                    <a:pt x="4" y="60"/>
                  </a:lnTo>
                </a:path>
              </a:pathLst>
            </a:custGeom>
            <a:solidFill>
              <a:srgbClr val="FFFF00"/>
            </a:solidFill>
            <a:ln w="254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92" name="Freeform 19"/>
            <p:cNvSpPr>
              <a:spLocks/>
            </p:cNvSpPr>
            <p:nvPr/>
          </p:nvSpPr>
          <p:spPr bwMode="auto">
            <a:xfrm>
              <a:off x="4702" y="3291"/>
              <a:ext cx="48" cy="72"/>
            </a:xfrm>
            <a:custGeom>
              <a:avLst/>
              <a:gdLst>
                <a:gd name="T0" fmla="*/ 4 w 48"/>
                <a:gd name="T1" fmla="*/ 22 h 72"/>
                <a:gd name="T2" fmla="*/ 2 w 48"/>
                <a:gd name="T3" fmla="*/ 28 h 72"/>
                <a:gd name="T4" fmla="*/ 4 w 48"/>
                <a:gd name="T5" fmla="*/ 34 h 72"/>
                <a:gd name="T6" fmla="*/ 4 w 48"/>
                <a:gd name="T7" fmla="*/ 36 h 72"/>
                <a:gd name="T8" fmla="*/ 4 w 48"/>
                <a:gd name="T9" fmla="*/ 38 h 72"/>
                <a:gd name="T10" fmla="*/ 4 w 48"/>
                <a:gd name="T11" fmla="*/ 39 h 72"/>
                <a:gd name="T12" fmla="*/ 6 w 48"/>
                <a:gd name="T13" fmla="*/ 43 h 72"/>
                <a:gd name="T14" fmla="*/ 6 w 48"/>
                <a:gd name="T15" fmla="*/ 47 h 72"/>
                <a:gd name="T16" fmla="*/ 6 w 48"/>
                <a:gd name="T17" fmla="*/ 51 h 72"/>
                <a:gd name="T18" fmla="*/ 8 w 48"/>
                <a:gd name="T19" fmla="*/ 55 h 72"/>
                <a:gd name="T20" fmla="*/ 8 w 48"/>
                <a:gd name="T21" fmla="*/ 56 h 72"/>
                <a:gd name="T22" fmla="*/ 8 w 48"/>
                <a:gd name="T23" fmla="*/ 62 h 72"/>
                <a:gd name="T24" fmla="*/ 10 w 48"/>
                <a:gd name="T25" fmla="*/ 66 h 72"/>
                <a:gd name="T26" fmla="*/ 11 w 48"/>
                <a:gd name="T27" fmla="*/ 71 h 72"/>
                <a:gd name="T28" fmla="*/ 17 w 48"/>
                <a:gd name="T29" fmla="*/ 71 h 72"/>
                <a:gd name="T30" fmla="*/ 23 w 48"/>
                <a:gd name="T31" fmla="*/ 70 h 72"/>
                <a:gd name="T32" fmla="*/ 30 w 48"/>
                <a:gd name="T33" fmla="*/ 68 h 72"/>
                <a:gd name="T34" fmla="*/ 34 w 48"/>
                <a:gd name="T35" fmla="*/ 66 h 72"/>
                <a:gd name="T36" fmla="*/ 36 w 48"/>
                <a:gd name="T37" fmla="*/ 60 h 72"/>
                <a:gd name="T38" fmla="*/ 38 w 48"/>
                <a:gd name="T39" fmla="*/ 56 h 72"/>
                <a:gd name="T40" fmla="*/ 38 w 48"/>
                <a:gd name="T41" fmla="*/ 53 h 72"/>
                <a:gd name="T42" fmla="*/ 42 w 48"/>
                <a:gd name="T43" fmla="*/ 47 h 72"/>
                <a:gd name="T44" fmla="*/ 47 w 48"/>
                <a:gd name="T45" fmla="*/ 34 h 72"/>
                <a:gd name="T46" fmla="*/ 47 w 48"/>
                <a:gd name="T47" fmla="*/ 30 h 72"/>
                <a:gd name="T48" fmla="*/ 45 w 48"/>
                <a:gd name="T49" fmla="*/ 24 h 72"/>
                <a:gd name="T50" fmla="*/ 47 w 48"/>
                <a:gd name="T51" fmla="*/ 22 h 72"/>
                <a:gd name="T52" fmla="*/ 47 w 48"/>
                <a:gd name="T53" fmla="*/ 21 h 72"/>
                <a:gd name="T54" fmla="*/ 45 w 48"/>
                <a:gd name="T55" fmla="*/ 19 h 72"/>
                <a:gd name="T56" fmla="*/ 45 w 48"/>
                <a:gd name="T57" fmla="*/ 9 h 72"/>
                <a:gd name="T58" fmla="*/ 45 w 48"/>
                <a:gd name="T59" fmla="*/ 7 h 72"/>
                <a:gd name="T60" fmla="*/ 42 w 48"/>
                <a:gd name="T61" fmla="*/ 4 h 72"/>
                <a:gd name="T62" fmla="*/ 38 w 48"/>
                <a:gd name="T63" fmla="*/ 2 h 72"/>
                <a:gd name="T64" fmla="*/ 28 w 48"/>
                <a:gd name="T65" fmla="*/ 0 h 72"/>
                <a:gd name="T66" fmla="*/ 19 w 48"/>
                <a:gd name="T67" fmla="*/ 0 h 72"/>
                <a:gd name="T68" fmla="*/ 10 w 48"/>
                <a:gd name="T69" fmla="*/ 0 h 72"/>
                <a:gd name="T70" fmla="*/ 4 w 48"/>
                <a:gd name="T71" fmla="*/ 0 h 72"/>
                <a:gd name="T72" fmla="*/ 0 w 48"/>
                <a:gd name="T73" fmla="*/ 0 h 72"/>
                <a:gd name="T74" fmla="*/ 0 w 48"/>
                <a:gd name="T75" fmla="*/ 2 h 72"/>
                <a:gd name="T76" fmla="*/ 0 w 48"/>
                <a:gd name="T77" fmla="*/ 4 h 72"/>
                <a:gd name="T78" fmla="*/ 4 w 48"/>
                <a:gd name="T79" fmla="*/ 9 h 72"/>
                <a:gd name="T80" fmla="*/ 2 w 48"/>
                <a:gd name="T81" fmla="*/ 17 h 72"/>
                <a:gd name="T82" fmla="*/ 4 w 48"/>
                <a:gd name="T83" fmla="*/ 17 h 72"/>
                <a:gd name="T84" fmla="*/ 4 w 48"/>
                <a:gd name="T85" fmla="*/ 19 h 72"/>
                <a:gd name="T86" fmla="*/ 4 w 48"/>
                <a:gd name="T87" fmla="*/ 22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
                <a:gd name="T133" fmla="*/ 0 h 72"/>
                <a:gd name="T134" fmla="*/ 48 w 48"/>
                <a:gd name="T135" fmla="*/ 72 h 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 h="72">
                  <a:moveTo>
                    <a:pt x="4" y="22"/>
                  </a:moveTo>
                  <a:lnTo>
                    <a:pt x="2" y="28"/>
                  </a:lnTo>
                  <a:lnTo>
                    <a:pt x="4" y="34"/>
                  </a:lnTo>
                  <a:lnTo>
                    <a:pt x="4" y="36"/>
                  </a:lnTo>
                  <a:lnTo>
                    <a:pt x="4" y="38"/>
                  </a:lnTo>
                  <a:lnTo>
                    <a:pt x="4" y="39"/>
                  </a:lnTo>
                  <a:lnTo>
                    <a:pt x="6" y="43"/>
                  </a:lnTo>
                  <a:lnTo>
                    <a:pt x="6" y="47"/>
                  </a:lnTo>
                  <a:lnTo>
                    <a:pt x="6" y="51"/>
                  </a:lnTo>
                  <a:lnTo>
                    <a:pt x="8" y="55"/>
                  </a:lnTo>
                  <a:lnTo>
                    <a:pt x="8" y="56"/>
                  </a:lnTo>
                  <a:lnTo>
                    <a:pt x="8" y="62"/>
                  </a:lnTo>
                  <a:lnTo>
                    <a:pt x="10" y="66"/>
                  </a:lnTo>
                  <a:lnTo>
                    <a:pt x="11" y="71"/>
                  </a:lnTo>
                  <a:lnTo>
                    <a:pt x="17" y="71"/>
                  </a:lnTo>
                  <a:lnTo>
                    <a:pt x="23" y="70"/>
                  </a:lnTo>
                  <a:lnTo>
                    <a:pt x="30" y="68"/>
                  </a:lnTo>
                  <a:lnTo>
                    <a:pt x="34" y="66"/>
                  </a:lnTo>
                  <a:lnTo>
                    <a:pt x="36" y="60"/>
                  </a:lnTo>
                  <a:lnTo>
                    <a:pt x="38" y="56"/>
                  </a:lnTo>
                  <a:lnTo>
                    <a:pt x="38" y="53"/>
                  </a:lnTo>
                  <a:lnTo>
                    <a:pt x="42" y="47"/>
                  </a:lnTo>
                  <a:lnTo>
                    <a:pt x="47" y="34"/>
                  </a:lnTo>
                  <a:lnTo>
                    <a:pt x="47" y="30"/>
                  </a:lnTo>
                  <a:lnTo>
                    <a:pt x="45" y="24"/>
                  </a:lnTo>
                  <a:lnTo>
                    <a:pt x="47" y="22"/>
                  </a:lnTo>
                  <a:lnTo>
                    <a:pt x="47" y="21"/>
                  </a:lnTo>
                  <a:lnTo>
                    <a:pt x="45" y="19"/>
                  </a:lnTo>
                  <a:lnTo>
                    <a:pt x="45" y="9"/>
                  </a:lnTo>
                  <a:lnTo>
                    <a:pt x="45" y="7"/>
                  </a:lnTo>
                  <a:lnTo>
                    <a:pt x="42" y="4"/>
                  </a:lnTo>
                  <a:lnTo>
                    <a:pt x="38" y="2"/>
                  </a:lnTo>
                  <a:lnTo>
                    <a:pt x="28" y="0"/>
                  </a:lnTo>
                  <a:lnTo>
                    <a:pt x="19" y="0"/>
                  </a:lnTo>
                  <a:lnTo>
                    <a:pt x="10" y="0"/>
                  </a:lnTo>
                  <a:lnTo>
                    <a:pt x="4" y="0"/>
                  </a:lnTo>
                  <a:lnTo>
                    <a:pt x="0" y="0"/>
                  </a:lnTo>
                  <a:lnTo>
                    <a:pt x="0" y="2"/>
                  </a:lnTo>
                  <a:lnTo>
                    <a:pt x="0" y="4"/>
                  </a:lnTo>
                  <a:lnTo>
                    <a:pt x="4" y="9"/>
                  </a:lnTo>
                  <a:lnTo>
                    <a:pt x="2" y="17"/>
                  </a:lnTo>
                  <a:lnTo>
                    <a:pt x="4" y="17"/>
                  </a:lnTo>
                  <a:lnTo>
                    <a:pt x="4" y="19"/>
                  </a:lnTo>
                  <a:lnTo>
                    <a:pt x="4" y="22"/>
                  </a:lnTo>
                </a:path>
              </a:pathLst>
            </a:custGeom>
            <a:solidFill>
              <a:srgbClr val="FFC080"/>
            </a:solidFill>
            <a:ln w="25400" cap="rnd">
              <a:solidFill>
                <a:srgbClr val="402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93" name="Freeform 20"/>
            <p:cNvSpPr>
              <a:spLocks/>
            </p:cNvSpPr>
            <p:nvPr/>
          </p:nvSpPr>
          <p:spPr bwMode="auto">
            <a:xfrm>
              <a:off x="4702" y="3291"/>
              <a:ext cx="53" cy="76"/>
            </a:xfrm>
            <a:custGeom>
              <a:avLst/>
              <a:gdLst>
                <a:gd name="T0" fmla="*/ 0 w 53"/>
                <a:gd name="T1" fmla="*/ 5 h 76"/>
                <a:gd name="T2" fmla="*/ 2 w 53"/>
                <a:gd name="T3" fmla="*/ 0 h 76"/>
                <a:gd name="T4" fmla="*/ 24 w 53"/>
                <a:gd name="T5" fmla="*/ 0 h 76"/>
                <a:gd name="T6" fmla="*/ 42 w 53"/>
                <a:gd name="T7" fmla="*/ 2 h 76"/>
                <a:gd name="T8" fmla="*/ 49 w 53"/>
                <a:gd name="T9" fmla="*/ 8 h 76"/>
                <a:gd name="T10" fmla="*/ 51 w 53"/>
                <a:gd name="T11" fmla="*/ 17 h 76"/>
                <a:gd name="T12" fmla="*/ 52 w 53"/>
                <a:gd name="T13" fmla="*/ 22 h 76"/>
                <a:gd name="T14" fmla="*/ 51 w 53"/>
                <a:gd name="T15" fmla="*/ 25 h 76"/>
                <a:gd name="T16" fmla="*/ 51 w 53"/>
                <a:gd name="T17" fmla="*/ 35 h 76"/>
                <a:gd name="T18" fmla="*/ 46 w 53"/>
                <a:gd name="T19" fmla="*/ 51 h 76"/>
                <a:gd name="T20" fmla="*/ 41 w 53"/>
                <a:gd name="T21" fmla="*/ 63 h 76"/>
                <a:gd name="T22" fmla="*/ 29 w 53"/>
                <a:gd name="T23" fmla="*/ 73 h 76"/>
                <a:gd name="T24" fmla="*/ 22 w 53"/>
                <a:gd name="T25" fmla="*/ 73 h 76"/>
                <a:gd name="T26" fmla="*/ 24 w 53"/>
                <a:gd name="T27" fmla="*/ 66 h 76"/>
                <a:gd name="T28" fmla="*/ 22 w 53"/>
                <a:gd name="T29" fmla="*/ 63 h 76"/>
                <a:gd name="T30" fmla="*/ 16 w 53"/>
                <a:gd name="T31" fmla="*/ 61 h 76"/>
                <a:gd name="T32" fmla="*/ 22 w 53"/>
                <a:gd name="T33" fmla="*/ 60 h 76"/>
                <a:gd name="T34" fmla="*/ 20 w 53"/>
                <a:gd name="T35" fmla="*/ 58 h 76"/>
                <a:gd name="T36" fmla="*/ 20 w 53"/>
                <a:gd name="T37" fmla="*/ 52 h 76"/>
                <a:gd name="T38" fmla="*/ 22 w 53"/>
                <a:gd name="T39" fmla="*/ 48 h 76"/>
                <a:gd name="T40" fmla="*/ 20 w 53"/>
                <a:gd name="T41" fmla="*/ 46 h 76"/>
                <a:gd name="T42" fmla="*/ 18 w 53"/>
                <a:gd name="T43" fmla="*/ 46 h 76"/>
                <a:gd name="T44" fmla="*/ 18 w 53"/>
                <a:gd name="T45" fmla="*/ 41 h 76"/>
                <a:gd name="T46" fmla="*/ 20 w 53"/>
                <a:gd name="T47" fmla="*/ 39 h 76"/>
                <a:gd name="T48" fmla="*/ 22 w 53"/>
                <a:gd name="T49" fmla="*/ 22 h 76"/>
                <a:gd name="T50" fmla="*/ 22 w 53"/>
                <a:gd name="T51" fmla="*/ 19 h 76"/>
                <a:gd name="T52" fmla="*/ 31 w 53"/>
                <a:gd name="T53" fmla="*/ 15 h 76"/>
                <a:gd name="T54" fmla="*/ 28 w 53"/>
                <a:gd name="T55" fmla="*/ 6 h 76"/>
                <a:gd name="T56" fmla="*/ 18 w 53"/>
                <a:gd name="T57" fmla="*/ 8 h 76"/>
                <a:gd name="T58" fmla="*/ 9 w 53"/>
                <a:gd name="T59" fmla="*/ 8 h 76"/>
                <a:gd name="T60" fmla="*/ 9 w 53"/>
                <a:gd name="T61" fmla="*/ 10 h 76"/>
                <a:gd name="T62" fmla="*/ 5 w 53"/>
                <a:gd name="T63" fmla="*/ 17 h 76"/>
                <a:gd name="T64" fmla="*/ 3 w 53"/>
                <a:gd name="T65" fmla="*/ 25 h 76"/>
                <a:gd name="T66" fmla="*/ 3 w 53"/>
                <a:gd name="T67" fmla="*/ 19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3"/>
                <a:gd name="T103" fmla="*/ 0 h 76"/>
                <a:gd name="T104" fmla="*/ 53 w 53"/>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3" h="76">
                  <a:moveTo>
                    <a:pt x="3" y="10"/>
                  </a:moveTo>
                  <a:lnTo>
                    <a:pt x="0" y="5"/>
                  </a:lnTo>
                  <a:lnTo>
                    <a:pt x="0" y="2"/>
                  </a:lnTo>
                  <a:lnTo>
                    <a:pt x="2" y="0"/>
                  </a:lnTo>
                  <a:lnTo>
                    <a:pt x="11" y="0"/>
                  </a:lnTo>
                  <a:lnTo>
                    <a:pt x="24" y="0"/>
                  </a:lnTo>
                  <a:lnTo>
                    <a:pt x="36" y="0"/>
                  </a:lnTo>
                  <a:lnTo>
                    <a:pt x="42" y="2"/>
                  </a:lnTo>
                  <a:lnTo>
                    <a:pt x="46" y="4"/>
                  </a:lnTo>
                  <a:lnTo>
                    <a:pt x="49" y="8"/>
                  </a:lnTo>
                  <a:lnTo>
                    <a:pt x="51" y="10"/>
                  </a:lnTo>
                  <a:lnTo>
                    <a:pt x="51" y="17"/>
                  </a:lnTo>
                  <a:lnTo>
                    <a:pt x="51" y="19"/>
                  </a:lnTo>
                  <a:lnTo>
                    <a:pt x="52" y="22"/>
                  </a:lnTo>
                  <a:lnTo>
                    <a:pt x="52" y="23"/>
                  </a:lnTo>
                  <a:lnTo>
                    <a:pt x="51" y="25"/>
                  </a:lnTo>
                  <a:lnTo>
                    <a:pt x="52" y="33"/>
                  </a:lnTo>
                  <a:lnTo>
                    <a:pt x="51" y="35"/>
                  </a:lnTo>
                  <a:lnTo>
                    <a:pt x="49" y="46"/>
                  </a:lnTo>
                  <a:lnTo>
                    <a:pt x="46" y="51"/>
                  </a:lnTo>
                  <a:lnTo>
                    <a:pt x="42" y="56"/>
                  </a:lnTo>
                  <a:lnTo>
                    <a:pt x="41" y="63"/>
                  </a:lnTo>
                  <a:lnTo>
                    <a:pt x="37" y="70"/>
                  </a:lnTo>
                  <a:lnTo>
                    <a:pt x="29" y="73"/>
                  </a:lnTo>
                  <a:lnTo>
                    <a:pt x="26" y="75"/>
                  </a:lnTo>
                  <a:lnTo>
                    <a:pt x="22" y="73"/>
                  </a:lnTo>
                  <a:lnTo>
                    <a:pt x="23" y="71"/>
                  </a:lnTo>
                  <a:lnTo>
                    <a:pt x="24" y="66"/>
                  </a:lnTo>
                  <a:lnTo>
                    <a:pt x="23" y="63"/>
                  </a:lnTo>
                  <a:lnTo>
                    <a:pt x="22" y="63"/>
                  </a:lnTo>
                  <a:lnTo>
                    <a:pt x="20" y="63"/>
                  </a:lnTo>
                  <a:lnTo>
                    <a:pt x="16" y="61"/>
                  </a:lnTo>
                  <a:lnTo>
                    <a:pt x="20" y="61"/>
                  </a:lnTo>
                  <a:lnTo>
                    <a:pt x="22" y="60"/>
                  </a:lnTo>
                  <a:lnTo>
                    <a:pt x="22" y="58"/>
                  </a:lnTo>
                  <a:lnTo>
                    <a:pt x="20" y="58"/>
                  </a:lnTo>
                  <a:lnTo>
                    <a:pt x="20" y="56"/>
                  </a:lnTo>
                  <a:lnTo>
                    <a:pt x="20" y="52"/>
                  </a:lnTo>
                  <a:lnTo>
                    <a:pt x="20" y="48"/>
                  </a:lnTo>
                  <a:lnTo>
                    <a:pt x="22" y="48"/>
                  </a:lnTo>
                  <a:lnTo>
                    <a:pt x="22" y="46"/>
                  </a:lnTo>
                  <a:lnTo>
                    <a:pt x="20" y="46"/>
                  </a:lnTo>
                  <a:lnTo>
                    <a:pt x="20" y="44"/>
                  </a:lnTo>
                  <a:lnTo>
                    <a:pt x="18" y="46"/>
                  </a:lnTo>
                  <a:lnTo>
                    <a:pt x="18" y="44"/>
                  </a:lnTo>
                  <a:lnTo>
                    <a:pt x="18" y="41"/>
                  </a:lnTo>
                  <a:lnTo>
                    <a:pt x="20" y="41"/>
                  </a:lnTo>
                  <a:lnTo>
                    <a:pt x="20" y="39"/>
                  </a:lnTo>
                  <a:lnTo>
                    <a:pt x="20" y="37"/>
                  </a:lnTo>
                  <a:lnTo>
                    <a:pt x="22" y="22"/>
                  </a:lnTo>
                  <a:lnTo>
                    <a:pt x="22" y="20"/>
                  </a:lnTo>
                  <a:lnTo>
                    <a:pt x="22" y="19"/>
                  </a:lnTo>
                  <a:lnTo>
                    <a:pt x="23" y="15"/>
                  </a:lnTo>
                  <a:lnTo>
                    <a:pt x="31" y="15"/>
                  </a:lnTo>
                  <a:lnTo>
                    <a:pt x="26" y="12"/>
                  </a:lnTo>
                  <a:lnTo>
                    <a:pt x="28" y="6"/>
                  </a:lnTo>
                  <a:lnTo>
                    <a:pt x="20" y="6"/>
                  </a:lnTo>
                  <a:lnTo>
                    <a:pt x="18" y="8"/>
                  </a:lnTo>
                  <a:lnTo>
                    <a:pt x="18" y="6"/>
                  </a:lnTo>
                  <a:lnTo>
                    <a:pt x="9" y="8"/>
                  </a:lnTo>
                  <a:lnTo>
                    <a:pt x="7" y="6"/>
                  </a:lnTo>
                  <a:lnTo>
                    <a:pt x="9" y="10"/>
                  </a:lnTo>
                  <a:lnTo>
                    <a:pt x="7" y="17"/>
                  </a:lnTo>
                  <a:lnTo>
                    <a:pt x="5" y="17"/>
                  </a:lnTo>
                  <a:lnTo>
                    <a:pt x="5" y="19"/>
                  </a:lnTo>
                  <a:lnTo>
                    <a:pt x="3" y="25"/>
                  </a:lnTo>
                  <a:lnTo>
                    <a:pt x="3" y="20"/>
                  </a:lnTo>
                  <a:lnTo>
                    <a:pt x="3" y="19"/>
                  </a:lnTo>
                  <a:lnTo>
                    <a:pt x="3" y="10"/>
                  </a:lnTo>
                </a:path>
              </a:pathLst>
            </a:custGeom>
            <a:solidFill>
              <a:srgbClr val="A05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94" name="Freeform 21"/>
            <p:cNvSpPr>
              <a:spLocks/>
            </p:cNvSpPr>
            <p:nvPr/>
          </p:nvSpPr>
          <p:spPr bwMode="auto">
            <a:xfrm>
              <a:off x="4725" y="3319"/>
              <a:ext cx="17" cy="14"/>
            </a:xfrm>
            <a:custGeom>
              <a:avLst/>
              <a:gdLst>
                <a:gd name="T0" fmla="*/ 5 w 17"/>
                <a:gd name="T1" fmla="*/ 0 h 14"/>
                <a:gd name="T2" fmla="*/ 5 w 17"/>
                <a:gd name="T3" fmla="*/ 5 h 14"/>
                <a:gd name="T4" fmla="*/ 0 w 17"/>
                <a:gd name="T5" fmla="*/ 8 h 14"/>
                <a:gd name="T6" fmla="*/ 3 w 17"/>
                <a:gd name="T7" fmla="*/ 12 h 14"/>
                <a:gd name="T8" fmla="*/ 5 w 17"/>
                <a:gd name="T9" fmla="*/ 11 h 14"/>
                <a:gd name="T10" fmla="*/ 6 w 17"/>
                <a:gd name="T11" fmla="*/ 11 h 14"/>
                <a:gd name="T12" fmla="*/ 6 w 17"/>
                <a:gd name="T13" fmla="*/ 13 h 14"/>
                <a:gd name="T14" fmla="*/ 11 w 17"/>
                <a:gd name="T15" fmla="*/ 13 h 14"/>
                <a:gd name="T16" fmla="*/ 10 w 17"/>
                <a:gd name="T17" fmla="*/ 12 h 14"/>
                <a:gd name="T18" fmla="*/ 7 w 17"/>
                <a:gd name="T19" fmla="*/ 9 h 14"/>
                <a:gd name="T20" fmla="*/ 13 w 17"/>
                <a:gd name="T21" fmla="*/ 7 h 14"/>
                <a:gd name="T22" fmla="*/ 11 w 17"/>
                <a:gd name="T23" fmla="*/ 5 h 14"/>
                <a:gd name="T24" fmla="*/ 15 w 17"/>
                <a:gd name="T25" fmla="*/ 4 h 14"/>
                <a:gd name="T26" fmla="*/ 16 w 17"/>
                <a:gd name="T27" fmla="*/ 1 h 14"/>
                <a:gd name="T28" fmla="*/ 15 w 17"/>
                <a:gd name="T29" fmla="*/ 1 h 14"/>
                <a:gd name="T30" fmla="*/ 13 w 17"/>
                <a:gd name="T31" fmla="*/ 1 h 14"/>
                <a:gd name="T32" fmla="*/ 9 w 17"/>
                <a:gd name="T33" fmla="*/ 1 h 14"/>
                <a:gd name="T34" fmla="*/ 5 w 17"/>
                <a:gd name="T35" fmla="*/ 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4"/>
                <a:gd name="T56" fmla="*/ 17 w 17"/>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4">
                  <a:moveTo>
                    <a:pt x="5" y="0"/>
                  </a:moveTo>
                  <a:lnTo>
                    <a:pt x="5" y="5"/>
                  </a:lnTo>
                  <a:lnTo>
                    <a:pt x="0" y="8"/>
                  </a:lnTo>
                  <a:lnTo>
                    <a:pt x="3" y="12"/>
                  </a:lnTo>
                  <a:lnTo>
                    <a:pt x="5" y="11"/>
                  </a:lnTo>
                  <a:lnTo>
                    <a:pt x="6" y="11"/>
                  </a:lnTo>
                  <a:lnTo>
                    <a:pt x="6" y="13"/>
                  </a:lnTo>
                  <a:lnTo>
                    <a:pt x="11" y="13"/>
                  </a:lnTo>
                  <a:lnTo>
                    <a:pt x="10" y="12"/>
                  </a:lnTo>
                  <a:lnTo>
                    <a:pt x="7" y="9"/>
                  </a:lnTo>
                  <a:lnTo>
                    <a:pt x="13" y="7"/>
                  </a:lnTo>
                  <a:lnTo>
                    <a:pt x="11" y="5"/>
                  </a:lnTo>
                  <a:lnTo>
                    <a:pt x="15" y="4"/>
                  </a:lnTo>
                  <a:lnTo>
                    <a:pt x="16" y="1"/>
                  </a:lnTo>
                  <a:lnTo>
                    <a:pt x="15" y="1"/>
                  </a:lnTo>
                  <a:lnTo>
                    <a:pt x="13" y="1"/>
                  </a:lnTo>
                  <a:lnTo>
                    <a:pt x="9" y="1"/>
                  </a:lnTo>
                  <a:lnTo>
                    <a:pt x="5" y="0"/>
                  </a:lnTo>
                </a:path>
              </a:pathLst>
            </a:custGeom>
            <a:solidFill>
              <a:srgbClr val="FFA04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95" name="Freeform 22"/>
            <p:cNvSpPr>
              <a:spLocks/>
            </p:cNvSpPr>
            <p:nvPr/>
          </p:nvSpPr>
          <p:spPr bwMode="auto">
            <a:xfrm>
              <a:off x="4725" y="3308"/>
              <a:ext cx="13" cy="8"/>
            </a:xfrm>
            <a:custGeom>
              <a:avLst/>
              <a:gdLst>
                <a:gd name="T0" fmla="*/ 0 w 13"/>
                <a:gd name="T1" fmla="*/ 7 h 8"/>
                <a:gd name="T2" fmla="*/ 0 w 13"/>
                <a:gd name="T3" fmla="*/ 4 h 8"/>
                <a:gd name="T4" fmla="*/ 1 w 13"/>
                <a:gd name="T5" fmla="*/ 1 h 8"/>
                <a:gd name="T6" fmla="*/ 5 w 13"/>
                <a:gd name="T7" fmla="*/ 0 h 8"/>
                <a:gd name="T8" fmla="*/ 9 w 13"/>
                <a:gd name="T9" fmla="*/ 0 h 8"/>
                <a:gd name="T10" fmla="*/ 10 w 13"/>
                <a:gd name="T11" fmla="*/ 2 h 8"/>
                <a:gd name="T12" fmla="*/ 12 w 13"/>
                <a:gd name="T13" fmla="*/ 2 h 8"/>
                <a:gd name="T14" fmla="*/ 12 w 13"/>
                <a:gd name="T15" fmla="*/ 7 h 8"/>
                <a:gd name="T16" fmla="*/ 11 w 13"/>
                <a:gd name="T17" fmla="*/ 6 h 8"/>
                <a:gd name="T18" fmla="*/ 9 w 13"/>
                <a:gd name="T19" fmla="*/ 2 h 8"/>
                <a:gd name="T20" fmla="*/ 7 w 13"/>
                <a:gd name="T21" fmla="*/ 2 h 8"/>
                <a:gd name="T22" fmla="*/ 8 w 13"/>
                <a:gd name="T23" fmla="*/ 5 h 8"/>
                <a:gd name="T24" fmla="*/ 7 w 13"/>
                <a:gd name="T25" fmla="*/ 7 h 8"/>
                <a:gd name="T26" fmla="*/ 4 w 13"/>
                <a:gd name="T27" fmla="*/ 7 h 8"/>
                <a:gd name="T28" fmla="*/ 3 w 13"/>
                <a:gd name="T29" fmla="*/ 6 h 8"/>
                <a:gd name="T30" fmla="*/ 3 w 13"/>
                <a:gd name="T31" fmla="*/ 2 h 8"/>
                <a:gd name="T32" fmla="*/ 0 w 13"/>
                <a:gd name="T33" fmla="*/ 7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8"/>
                <a:gd name="T53" fmla="*/ 13 w 13"/>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8">
                  <a:moveTo>
                    <a:pt x="0" y="7"/>
                  </a:moveTo>
                  <a:lnTo>
                    <a:pt x="0" y="4"/>
                  </a:lnTo>
                  <a:lnTo>
                    <a:pt x="1" y="1"/>
                  </a:lnTo>
                  <a:lnTo>
                    <a:pt x="5" y="0"/>
                  </a:lnTo>
                  <a:lnTo>
                    <a:pt x="9" y="0"/>
                  </a:lnTo>
                  <a:lnTo>
                    <a:pt x="10" y="2"/>
                  </a:lnTo>
                  <a:lnTo>
                    <a:pt x="12" y="2"/>
                  </a:lnTo>
                  <a:lnTo>
                    <a:pt x="12" y="7"/>
                  </a:lnTo>
                  <a:lnTo>
                    <a:pt x="11" y="6"/>
                  </a:lnTo>
                  <a:lnTo>
                    <a:pt x="9" y="2"/>
                  </a:lnTo>
                  <a:lnTo>
                    <a:pt x="7" y="2"/>
                  </a:lnTo>
                  <a:lnTo>
                    <a:pt x="8" y="5"/>
                  </a:lnTo>
                  <a:lnTo>
                    <a:pt x="7" y="7"/>
                  </a:lnTo>
                  <a:lnTo>
                    <a:pt x="4" y="7"/>
                  </a:lnTo>
                  <a:lnTo>
                    <a:pt x="3" y="6"/>
                  </a:lnTo>
                  <a:lnTo>
                    <a:pt x="3" y="2"/>
                  </a:lnTo>
                  <a:lnTo>
                    <a:pt x="0" y="7"/>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96" name="Freeform 23"/>
            <p:cNvSpPr>
              <a:spLocks/>
            </p:cNvSpPr>
            <p:nvPr/>
          </p:nvSpPr>
          <p:spPr bwMode="auto">
            <a:xfrm>
              <a:off x="4727" y="3308"/>
              <a:ext cx="11" cy="12"/>
            </a:xfrm>
            <a:custGeom>
              <a:avLst/>
              <a:gdLst>
                <a:gd name="T0" fmla="*/ 0 w 11"/>
                <a:gd name="T1" fmla="*/ 8 h 12"/>
                <a:gd name="T2" fmla="*/ 2 w 11"/>
                <a:gd name="T3" fmla="*/ 11 h 12"/>
                <a:gd name="T4" fmla="*/ 5 w 11"/>
                <a:gd name="T5" fmla="*/ 11 h 12"/>
                <a:gd name="T6" fmla="*/ 9 w 11"/>
                <a:gd name="T7" fmla="*/ 10 h 12"/>
                <a:gd name="T8" fmla="*/ 10 w 11"/>
                <a:gd name="T9" fmla="*/ 6 h 12"/>
                <a:gd name="T10" fmla="*/ 7 w 11"/>
                <a:gd name="T11" fmla="*/ 0 h 12"/>
                <a:gd name="T12" fmla="*/ 6 w 11"/>
                <a:gd name="T13" fmla="*/ 1 h 12"/>
                <a:gd name="T14" fmla="*/ 6 w 11"/>
                <a:gd name="T15" fmla="*/ 5 h 12"/>
                <a:gd name="T16" fmla="*/ 6 w 11"/>
                <a:gd name="T17" fmla="*/ 9 h 12"/>
                <a:gd name="T18" fmla="*/ 2 w 11"/>
                <a:gd name="T19" fmla="*/ 6 h 12"/>
                <a:gd name="T20" fmla="*/ 2 w 11"/>
                <a:gd name="T21" fmla="*/ 2 h 12"/>
                <a:gd name="T22" fmla="*/ 0 w 11"/>
                <a:gd name="T23" fmla="*/ 8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12"/>
                <a:gd name="T38" fmla="*/ 11 w 11"/>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12">
                  <a:moveTo>
                    <a:pt x="0" y="8"/>
                  </a:moveTo>
                  <a:lnTo>
                    <a:pt x="2" y="11"/>
                  </a:lnTo>
                  <a:lnTo>
                    <a:pt x="5" y="11"/>
                  </a:lnTo>
                  <a:lnTo>
                    <a:pt x="9" y="10"/>
                  </a:lnTo>
                  <a:lnTo>
                    <a:pt x="10" y="6"/>
                  </a:lnTo>
                  <a:lnTo>
                    <a:pt x="7" y="0"/>
                  </a:lnTo>
                  <a:lnTo>
                    <a:pt x="6" y="1"/>
                  </a:lnTo>
                  <a:lnTo>
                    <a:pt x="6" y="5"/>
                  </a:lnTo>
                  <a:lnTo>
                    <a:pt x="6" y="9"/>
                  </a:lnTo>
                  <a:lnTo>
                    <a:pt x="2" y="6"/>
                  </a:lnTo>
                  <a:lnTo>
                    <a:pt x="2" y="2"/>
                  </a:lnTo>
                  <a:lnTo>
                    <a:pt x="0" y="8"/>
                  </a:lnTo>
                </a:path>
              </a:pathLst>
            </a:custGeom>
            <a:solidFill>
              <a:srgbClr val="FFA04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97" name="Freeform 24"/>
            <p:cNvSpPr>
              <a:spLocks/>
            </p:cNvSpPr>
            <p:nvPr/>
          </p:nvSpPr>
          <p:spPr bwMode="auto">
            <a:xfrm>
              <a:off x="4704" y="3304"/>
              <a:ext cx="19" cy="63"/>
            </a:xfrm>
            <a:custGeom>
              <a:avLst/>
              <a:gdLst>
                <a:gd name="T0" fmla="*/ 9 w 19"/>
                <a:gd name="T1" fmla="*/ 0 h 63"/>
                <a:gd name="T2" fmla="*/ 6 w 19"/>
                <a:gd name="T3" fmla="*/ 0 h 63"/>
                <a:gd name="T4" fmla="*/ 4 w 19"/>
                <a:gd name="T5" fmla="*/ 2 h 63"/>
                <a:gd name="T6" fmla="*/ 4 w 19"/>
                <a:gd name="T7" fmla="*/ 4 h 63"/>
                <a:gd name="T8" fmla="*/ 4 w 19"/>
                <a:gd name="T9" fmla="*/ 5 h 63"/>
                <a:gd name="T10" fmla="*/ 1 w 19"/>
                <a:gd name="T11" fmla="*/ 10 h 63"/>
                <a:gd name="T12" fmla="*/ 1 w 19"/>
                <a:gd name="T13" fmla="*/ 15 h 63"/>
                <a:gd name="T14" fmla="*/ 1 w 19"/>
                <a:gd name="T15" fmla="*/ 19 h 63"/>
                <a:gd name="T16" fmla="*/ 0 w 19"/>
                <a:gd name="T17" fmla="*/ 19 h 63"/>
                <a:gd name="T18" fmla="*/ 0 w 19"/>
                <a:gd name="T19" fmla="*/ 20 h 63"/>
                <a:gd name="T20" fmla="*/ 1 w 19"/>
                <a:gd name="T21" fmla="*/ 20 h 63"/>
                <a:gd name="T22" fmla="*/ 1 w 19"/>
                <a:gd name="T23" fmla="*/ 27 h 63"/>
                <a:gd name="T24" fmla="*/ 4 w 19"/>
                <a:gd name="T25" fmla="*/ 30 h 63"/>
                <a:gd name="T26" fmla="*/ 4 w 19"/>
                <a:gd name="T27" fmla="*/ 37 h 63"/>
                <a:gd name="T28" fmla="*/ 6 w 19"/>
                <a:gd name="T29" fmla="*/ 42 h 63"/>
                <a:gd name="T30" fmla="*/ 6 w 19"/>
                <a:gd name="T31" fmla="*/ 45 h 63"/>
                <a:gd name="T32" fmla="*/ 6 w 19"/>
                <a:gd name="T33" fmla="*/ 50 h 63"/>
                <a:gd name="T34" fmla="*/ 6 w 19"/>
                <a:gd name="T35" fmla="*/ 55 h 63"/>
                <a:gd name="T36" fmla="*/ 13 w 19"/>
                <a:gd name="T37" fmla="*/ 62 h 63"/>
                <a:gd name="T38" fmla="*/ 18 w 19"/>
                <a:gd name="T39" fmla="*/ 62 h 63"/>
                <a:gd name="T40" fmla="*/ 10 w 19"/>
                <a:gd name="T41" fmla="*/ 55 h 63"/>
                <a:gd name="T42" fmla="*/ 9 w 19"/>
                <a:gd name="T43" fmla="*/ 50 h 63"/>
                <a:gd name="T44" fmla="*/ 9 w 19"/>
                <a:gd name="T45" fmla="*/ 47 h 63"/>
                <a:gd name="T46" fmla="*/ 10 w 19"/>
                <a:gd name="T47" fmla="*/ 43 h 63"/>
                <a:gd name="T48" fmla="*/ 9 w 19"/>
                <a:gd name="T49" fmla="*/ 43 h 63"/>
                <a:gd name="T50" fmla="*/ 6 w 19"/>
                <a:gd name="T51" fmla="*/ 42 h 63"/>
                <a:gd name="T52" fmla="*/ 6 w 19"/>
                <a:gd name="T53" fmla="*/ 38 h 63"/>
                <a:gd name="T54" fmla="*/ 6 w 19"/>
                <a:gd name="T55" fmla="*/ 37 h 63"/>
                <a:gd name="T56" fmla="*/ 8 w 19"/>
                <a:gd name="T57" fmla="*/ 35 h 63"/>
                <a:gd name="T58" fmla="*/ 8 w 19"/>
                <a:gd name="T59" fmla="*/ 34 h 63"/>
                <a:gd name="T60" fmla="*/ 6 w 19"/>
                <a:gd name="T61" fmla="*/ 32 h 63"/>
                <a:gd name="T62" fmla="*/ 6 w 19"/>
                <a:gd name="T63" fmla="*/ 27 h 63"/>
                <a:gd name="T64" fmla="*/ 8 w 19"/>
                <a:gd name="T65" fmla="*/ 22 h 63"/>
                <a:gd name="T66" fmla="*/ 9 w 19"/>
                <a:gd name="T67" fmla="*/ 20 h 63"/>
                <a:gd name="T68" fmla="*/ 10 w 19"/>
                <a:gd name="T69" fmla="*/ 20 h 63"/>
                <a:gd name="T70" fmla="*/ 12 w 19"/>
                <a:gd name="T71" fmla="*/ 17 h 63"/>
                <a:gd name="T72" fmla="*/ 12 w 19"/>
                <a:gd name="T73" fmla="*/ 15 h 63"/>
                <a:gd name="T74" fmla="*/ 13 w 19"/>
                <a:gd name="T75" fmla="*/ 12 h 63"/>
                <a:gd name="T76" fmla="*/ 13 w 19"/>
                <a:gd name="T77" fmla="*/ 10 h 63"/>
                <a:gd name="T78" fmla="*/ 12 w 19"/>
                <a:gd name="T79" fmla="*/ 10 h 63"/>
                <a:gd name="T80" fmla="*/ 9 w 19"/>
                <a:gd name="T81" fmla="*/ 8 h 63"/>
                <a:gd name="T82" fmla="*/ 6 w 19"/>
                <a:gd name="T83" fmla="*/ 7 h 63"/>
                <a:gd name="T84" fmla="*/ 6 w 19"/>
                <a:gd name="T85" fmla="*/ 5 h 63"/>
                <a:gd name="T86" fmla="*/ 6 w 19"/>
                <a:gd name="T87" fmla="*/ 4 h 63"/>
                <a:gd name="T88" fmla="*/ 9 w 19"/>
                <a:gd name="T89" fmla="*/ 0 h 6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
                <a:gd name="T136" fmla="*/ 0 h 63"/>
                <a:gd name="T137" fmla="*/ 19 w 19"/>
                <a:gd name="T138" fmla="*/ 63 h 6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 h="63">
                  <a:moveTo>
                    <a:pt x="9" y="0"/>
                  </a:moveTo>
                  <a:lnTo>
                    <a:pt x="6" y="0"/>
                  </a:lnTo>
                  <a:lnTo>
                    <a:pt x="4" y="2"/>
                  </a:lnTo>
                  <a:lnTo>
                    <a:pt x="4" y="4"/>
                  </a:lnTo>
                  <a:lnTo>
                    <a:pt x="4" y="5"/>
                  </a:lnTo>
                  <a:lnTo>
                    <a:pt x="1" y="10"/>
                  </a:lnTo>
                  <a:lnTo>
                    <a:pt x="1" y="15"/>
                  </a:lnTo>
                  <a:lnTo>
                    <a:pt x="1" y="19"/>
                  </a:lnTo>
                  <a:lnTo>
                    <a:pt x="0" y="19"/>
                  </a:lnTo>
                  <a:lnTo>
                    <a:pt x="0" y="20"/>
                  </a:lnTo>
                  <a:lnTo>
                    <a:pt x="1" y="20"/>
                  </a:lnTo>
                  <a:lnTo>
                    <a:pt x="1" y="27"/>
                  </a:lnTo>
                  <a:lnTo>
                    <a:pt x="4" y="30"/>
                  </a:lnTo>
                  <a:lnTo>
                    <a:pt x="4" y="37"/>
                  </a:lnTo>
                  <a:lnTo>
                    <a:pt x="6" y="42"/>
                  </a:lnTo>
                  <a:lnTo>
                    <a:pt x="6" y="45"/>
                  </a:lnTo>
                  <a:lnTo>
                    <a:pt x="6" y="50"/>
                  </a:lnTo>
                  <a:lnTo>
                    <a:pt x="6" y="55"/>
                  </a:lnTo>
                  <a:lnTo>
                    <a:pt x="13" y="62"/>
                  </a:lnTo>
                  <a:lnTo>
                    <a:pt x="18" y="62"/>
                  </a:lnTo>
                  <a:lnTo>
                    <a:pt x="10" y="55"/>
                  </a:lnTo>
                  <a:lnTo>
                    <a:pt x="9" y="50"/>
                  </a:lnTo>
                  <a:lnTo>
                    <a:pt x="9" y="47"/>
                  </a:lnTo>
                  <a:lnTo>
                    <a:pt x="10" y="43"/>
                  </a:lnTo>
                  <a:lnTo>
                    <a:pt x="9" y="43"/>
                  </a:lnTo>
                  <a:lnTo>
                    <a:pt x="6" y="42"/>
                  </a:lnTo>
                  <a:lnTo>
                    <a:pt x="6" y="38"/>
                  </a:lnTo>
                  <a:lnTo>
                    <a:pt x="6" y="37"/>
                  </a:lnTo>
                  <a:lnTo>
                    <a:pt x="8" y="35"/>
                  </a:lnTo>
                  <a:lnTo>
                    <a:pt x="8" y="34"/>
                  </a:lnTo>
                  <a:lnTo>
                    <a:pt x="6" y="32"/>
                  </a:lnTo>
                  <a:lnTo>
                    <a:pt x="6" y="27"/>
                  </a:lnTo>
                  <a:lnTo>
                    <a:pt x="8" y="22"/>
                  </a:lnTo>
                  <a:lnTo>
                    <a:pt x="9" y="20"/>
                  </a:lnTo>
                  <a:lnTo>
                    <a:pt x="10" y="20"/>
                  </a:lnTo>
                  <a:lnTo>
                    <a:pt x="12" y="17"/>
                  </a:lnTo>
                  <a:lnTo>
                    <a:pt x="12" y="15"/>
                  </a:lnTo>
                  <a:lnTo>
                    <a:pt x="13" y="12"/>
                  </a:lnTo>
                  <a:lnTo>
                    <a:pt x="13" y="10"/>
                  </a:lnTo>
                  <a:lnTo>
                    <a:pt x="12" y="10"/>
                  </a:lnTo>
                  <a:lnTo>
                    <a:pt x="9" y="8"/>
                  </a:lnTo>
                  <a:lnTo>
                    <a:pt x="6" y="7"/>
                  </a:lnTo>
                  <a:lnTo>
                    <a:pt x="6" y="5"/>
                  </a:lnTo>
                  <a:lnTo>
                    <a:pt x="6" y="4"/>
                  </a:lnTo>
                  <a:lnTo>
                    <a:pt x="9" y="0"/>
                  </a:lnTo>
                </a:path>
              </a:pathLst>
            </a:custGeom>
            <a:solidFill>
              <a:srgbClr val="FFA04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98" name="Freeform 25"/>
            <p:cNvSpPr>
              <a:spLocks/>
            </p:cNvSpPr>
            <p:nvPr/>
          </p:nvSpPr>
          <p:spPr bwMode="auto">
            <a:xfrm>
              <a:off x="4712" y="3325"/>
              <a:ext cx="11" cy="14"/>
            </a:xfrm>
            <a:custGeom>
              <a:avLst/>
              <a:gdLst>
                <a:gd name="T0" fmla="*/ 8 w 11"/>
                <a:gd name="T1" fmla="*/ 4 h 14"/>
                <a:gd name="T2" fmla="*/ 10 w 11"/>
                <a:gd name="T3" fmla="*/ 4 h 14"/>
                <a:gd name="T4" fmla="*/ 10 w 11"/>
                <a:gd name="T5" fmla="*/ 1 h 14"/>
                <a:gd name="T6" fmla="*/ 9 w 11"/>
                <a:gd name="T7" fmla="*/ 0 h 14"/>
                <a:gd name="T8" fmla="*/ 7 w 11"/>
                <a:gd name="T9" fmla="*/ 3 h 14"/>
                <a:gd name="T10" fmla="*/ 2 w 11"/>
                <a:gd name="T11" fmla="*/ 2 h 14"/>
                <a:gd name="T12" fmla="*/ 0 w 11"/>
                <a:gd name="T13" fmla="*/ 2 h 14"/>
                <a:gd name="T14" fmla="*/ 0 w 11"/>
                <a:gd name="T15" fmla="*/ 6 h 14"/>
                <a:gd name="T16" fmla="*/ 1 w 11"/>
                <a:gd name="T17" fmla="*/ 7 h 14"/>
                <a:gd name="T18" fmla="*/ 1 w 11"/>
                <a:gd name="T19" fmla="*/ 9 h 14"/>
                <a:gd name="T20" fmla="*/ 1 w 11"/>
                <a:gd name="T21" fmla="*/ 13 h 14"/>
                <a:gd name="T22" fmla="*/ 2 w 11"/>
                <a:gd name="T23" fmla="*/ 11 h 14"/>
                <a:gd name="T24" fmla="*/ 4 w 11"/>
                <a:gd name="T25" fmla="*/ 9 h 14"/>
                <a:gd name="T26" fmla="*/ 4 w 11"/>
                <a:gd name="T27" fmla="*/ 7 h 14"/>
                <a:gd name="T28" fmla="*/ 5 w 11"/>
                <a:gd name="T29" fmla="*/ 4 h 14"/>
                <a:gd name="T30" fmla="*/ 8 w 11"/>
                <a:gd name="T31" fmla="*/ 4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
                <a:gd name="T49" fmla="*/ 0 h 14"/>
                <a:gd name="T50" fmla="*/ 11 w 11"/>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 h="14">
                  <a:moveTo>
                    <a:pt x="8" y="4"/>
                  </a:moveTo>
                  <a:lnTo>
                    <a:pt x="10" y="4"/>
                  </a:lnTo>
                  <a:lnTo>
                    <a:pt x="10" y="1"/>
                  </a:lnTo>
                  <a:lnTo>
                    <a:pt x="9" y="0"/>
                  </a:lnTo>
                  <a:lnTo>
                    <a:pt x="7" y="3"/>
                  </a:lnTo>
                  <a:lnTo>
                    <a:pt x="2" y="2"/>
                  </a:lnTo>
                  <a:lnTo>
                    <a:pt x="0" y="2"/>
                  </a:lnTo>
                  <a:lnTo>
                    <a:pt x="0" y="6"/>
                  </a:lnTo>
                  <a:lnTo>
                    <a:pt x="1" y="7"/>
                  </a:lnTo>
                  <a:lnTo>
                    <a:pt x="1" y="9"/>
                  </a:lnTo>
                  <a:lnTo>
                    <a:pt x="1" y="13"/>
                  </a:lnTo>
                  <a:lnTo>
                    <a:pt x="2" y="11"/>
                  </a:lnTo>
                  <a:lnTo>
                    <a:pt x="4" y="9"/>
                  </a:lnTo>
                  <a:lnTo>
                    <a:pt x="4" y="7"/>
                  </a:lnTo>
                  <a:lnTo>
                    <a:pt x="5" y="4"/>
                  </a:lnTo>
                  <a:lnTo>
                    <a:pt x="8" y="4"/>
                  </a:lnTo>
                </a:path>
              </a:pathLst>
            </a:custGeom>
            <a:solidFill>
              <a:srgbClr val="A05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99" name="Freeform 26"/>
            <p:cNvSpPr>
              <a:spLocks/>
            </p:cNvSpPr>
            <p:nvPr/>
          </p:nvSpPr>
          <p:spPr bwMode="auto">
            <a:xfrm>
              <a:off x="4713" y="3310"/>
              <a:ext cx="10" cy="12"/>
            </a:xfrm>
            <a:custGeom>
              <a:avLst/>
              <a:gdLst>
                <a:gd name="T0" fmla="*/ 7 w 10"/>
                <a:gd name="T1" fmla="*/ 0 h 12"/>
                <a:gd name="T2" fmla="*/ 9 w 10"/>
                <a:gd name="T3" fmla="*/ 5 h 12"/>
                <a:gd name="T4" fmla="*/ 3 w 10"/>
                <a:gd name="T5" fmla="*/ 6 h 12"/>
                <a:gd name="T6" fmla="*/ 3 w 10"/>
                <a:gd name="T7" fmla="*/ 10 h 12"/>
                <a:gd name="T8" fmla="*/ 0 w 10"/>
                <a:gd name="T9" fmla="*/ 11 h 12"/>
                <a:gd name="T10" fmla="*/ 1 w 10"/>
                <a:gd name="T11" fmla="*/ 5 h 12"/>
                <a:gd name="T12" fmla="*/ 7 w 10"/>
                <a:gd name="T13" fmla="*/ 0 h 12"/>
                <a:gd name="T14" fmla="*/ 0 60000 65536"/>
                <a:gd name="T15" fmla="*/ 0 60000 65536"/>
                <a:gd name="T16" fmla="*/ 0 60000 65536"/>
                <a:gd name="T17" fmla="*/ 0 60000 65536"/>
                <a:gd name="T18" fmla="*/ 0 60000 65536"/>
                <a:gd name="T19" fmla="*/ 0 60000 65536"/>
                <a:gd name="T20" fmla="*/ 0 60000 65536"/>
                <a:gd name="T21" fmla="*/ 0 w 10"/>
                <a:gd name="T22" fmla="*/ 0 h 12"/>
                <a:gd name="T23" fmla="*/ 10 w 1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2">
                  <a:moveTo>
                    <a:pt x="7" y="0"/>
                  </a:moveTo>
                  <a:lnTo>
                    <a:pt x="9" y="5"/>
                  </a:lnTo>
                  <a:lnTo>
                    <a:pt x="3" y="6"/>
                  </a:lnTo>
                  <a:lnTo>
                    <a:pt x="3" y="10"/>
                  </a:lnTo>
                  <a:lnTo>
                    <a:pt x="0" y="11"/>
                  </a:lnTo>
                  <a:lnTo>
                    <a:pt x="1" y="5"/>
                  </a:lnTo>
                  <a:lnTo>
                    <a:pt x="7" y="0"/>
                  </a:lnTo>
                </a:path>
              </a:pathLst>
            </a:custGeom>
            <a:solidFill>
              <a:srgbClr val="A05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00" name="Freeform 27"/>
            <p:cNvSpPr>
              <a:spLocks/>
            </p:cNvSpPr>
            <p:nvPr/>
          </p:nvSpPr>
          <p:spPr bwMode="auto">
            <a:xfrm>
              <a:off x="4712" y="3302"/>
              <a:ext cx="11" cy="8"/>
            </a:xfrm>
            <a:custGeom>
              <a:avLst/>
              <a:gdLst>
                <a:gd name="T0" fmla="*/ 0 w 11"/>
                <a:gd name="T1" fmla="*/ 2 h 8"/>
                <a:gd name="T2" fmla="*/ 3 w 11"/>
                <a:gd name="T3" fmla="*/ 2 h 8"/>
                <a:gd name="T4" fmla="*/ 5 w 11"/>
                <a:gd name="T5" fmla="*/ 5 h 8"/>
                <a:gd name="T6" fmla="*/ 4 w 11"/>
                <a:gd name="T7" fmla="*/ 5 h 8"/>
                <a:gd name="T8" fmla="*/ 8 w 11"/>
                <a:gd name="T9" fmla="*/ 7 h 8"/>
                <a:gd name="T10" fmla="*/ 10 w 11"/>
                <a:gd name="T11" fmla="*/ 3 h 8"/>
                <a:gd name="T12" fmla="*/ 8 w 11"/>
                <a:gd name="T13" fmla="*/ 2 h 8"/>
                <a:gd name="T14" fmla="*/ 6 w 11"/>
                <a:gd name="T15" fmla="*/ 2 h 8"/>
                <a:gd name="T16" fmla="*/ 5 w 11"/>
                <a:gd name="T17" fmla="*/ 0 h 8"/>
                <a:gd name="T18" fmla="*/ 0 w 11"/>
                <a:gd name="T19" fmla="*/ 2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
                <a:gd name="T32" fmla="*/ 11 w 11"/>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
                  <a:moveTo>
                    <a:pt x="0" y="2"/>
                  </a:moveTo>
                  <a:lnTo>
                    <a:pt x="3" y="2"/>
                  </a:lnTo>
                  <a:lnTo>
                    <a:pt x="5" y="5"/>
                  </a:lnTo>
                  <a:lnTo>
                    <a:pt x="4" y="5"/>
                  </a:lnTo>
                  <a:lnTo>
                    <a:pt x="8" y="7"/>
                  </a:lnTo>
                  <a:lnTo>
                    <a:pt x="10" y="3"/>
                  </a:lnTo>
                  <a:lnTo>
                    <a:pt x="8" y="2"/>
                  </a:lnTo>
                  <a:lnTo>
                    <a:pt x="6" y="2"/>
                  </a:lnTo>
                  <a:lnTo>
                    <a:pt x="5" y="0"/>
                  </a:lnTo>
                  <a:lnTo>
                    <a:pt x="0" y="2"/>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01" name="Freeform 28"/>
            <p:cNvSpPr>
              <a:spLocks/>
            </p:cNvSpPr>
            <p:nvPr/>
          </p:nvSpPr>
          <p:spPr bwMode="auto">
            <a:xfrm>
              <a:off x="4717" y="3308"/>
              <a:ext cx="6" cy="19"/>
            </a:xfrm>
            <a:custGeom>
              <a:avLst/>
              <a:gdLst>
                <a:gd name="T0" fmla="*/ 3 w 6"/>
                <a:gd name="T1" fmla="*/ 0 h 19"/>
                <a:gd name="T2" fmla="*/ 5 w 6"/>
                <a:gd name="T3" fmla="*/ 5 h 19"/>
                <a:gd name="T4" fmla="*/ 5 w 6"/>
                <a:gd name="T5" fmla="*/ 13 h 19"/>
                <a:gd name="T6" fmla="*/ 0 w 6"/>
                <a:gd name="T7" fmla="*/ 18 h 19"/>
                <a:gd name="T8" fmla="*/ 2 w 6"/>
                <a:gd name="T9" fmla="*/ 12 h 19"/>
                <a:gd name="T10" fmla="*/ 3 w 6"/>
                <a:gd name="T11" fmla="*/ 0 h 19"/>
                <a:gd name="T12" fmla="*/ 0 60000 65536"/>
                <a:gd name="T13" fmla="*/ 0 60000 65536"/>
                <a:gd name="T14" fmla="*/ 0 60000 65536"/>
                <a:gd name="T15" fmla="*/ 0 60000 65536"/>
                <a:gd name="T16" fmla="*/ 0 60000 65536"/>
                <a:gd name="T17" fmla="*/ 0 60000 65536"/>
                <a:gd name="T18" fmla="*/ 0 w 6"/>
                <a:gd name="T19" fmla="*/ 0 h 19"/>
                <a:gd name="T20" fmla="*/ 6 w 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6" h="19">
                  <a:moveTo>
                    <a:pt x="3" y="0"/>
                  </a:moveTo>
                  <a:lnTo>
                    <a:pt x="5" y="5"/>
                  </a:lnTo>
                  <a:lnTo>
                    <a:pt x="5" y="13"/>
                  </a:lnTo>
                  <a:lnTo>
                    <a:pt x="0" y="18"/>
                  </a:lnTo>
                  <a:lnTo>
                    <a:pt x="2" y="12"/>
                  </a:lnTo>
                  <a:lnTo>
                    <a:pt x="3" y="0"/>
                  </a:lnTo>
                </a:path>
              </a:pathLst>
            </a:custGeom>
            <a:solidFill>
              <a:srgbClr val="A05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02" name="Freeform 29"/>
            <p:cNvSpPr>
              <a:spLocks/>
            </p:cNvSpPr>
            <p:nvPr/>
          </p:nvSpPr>
          <p:spPr bwMode="auto">
            <a:xfrm>
              <a:off x="4712" y="3306"/>
              <a:ext cx="11" cy="10"/>
            </a:xfrm>
            <a:custGeom>
              <a:avLst/>
              <a:gdLst>
                <a:gd name="T0" fmla="*/ 2 w 11"/>
                <a:gd name="T1" fmla="*/ 3 h 10"/>
                <a:gd name="T2" fmla="*/ 0 w 11"/>
                <a:gd name="T3" fmla="*/ 4 h 10"/>
                <a:gd name="T4" fmla="*/ 1 w 11"/>
                <a:gd name="T5" fmla="*/ 1 h 10"/>
                <a:gd name="T6" fmla="*/ 3 w 11"/>
                <a:gd name="T7" fmla="*/ 0 h 10"/>
                <a:gd name="T8" fmla="*/ 6 w 11"/>
                <a:gd name="T9" fmla="*/ 0 h 10"/>
                <a:gd name="T10" fmla="*/ 7 w 11"/>
                <a:gd name="T11" fmla="*/ 1 h 10"/>
                <a:gd name="T12" fmla="*/ 9 w 11"/>
                <a:gd name="T13" fmla="*/ 3 h 10"/>
                <a:gd name="T14" fmla="*/ 10 w 11"/>
                <a:gd name="T15" fmla="*/ 6 h 10"/>
                <a:gd name="T16" fmla="*/ 10 w 11"/>
                <a:gd name="T17" fmla="*/ 8 h 10"/>
                <a:gd name="T18" fmla="*/ 9 w 11"/>
                <a:gd name="T19" fmla="*/ 8 h 10"/>
                <a:gd name="T20" fmla="*/ 8 w 11"/>
                <a:gd name="T21" fmla="*/ 6 h 10"/>
                <a:gd name="T22" fmla="*/ 7 w 11"/>
                <a:gd name="T23" fmla="*/ 3 h 10"/>
                <a:gd name="T24" fmla="*/ 6 w 11"/>
                <a:gd name="T25" fmla="*/ 2 h 10"/>
                <a:gd name="T26" fmla="*/ 5 w 11"/>
                <a:gd name="T27" fmla="*/ 2 h 10"/>
                <a:gd name="T28" fmla="*/ 5 w 11"/>
                <a:gd name="T29" fmla="*/ 4 h 10"/>
                <a:gd name="T30" fmla="*/ 5 w 11"/>
                <a:gd name="T31" fmla="*/ 8 h 10"/>
                <a:gd name="T32" fmla="*/ 3 w 11"/>
                <a:gd name="T33" fmla="*/ 9 h 10"/>
                <a:gd name="T34" fmla="*/ 3 w 11"/>
                <a:gd name="T35" fmla="*/ 8 h 10"/>
                <a:gd name="T36" fmla="*/ 2 w 11"/>
                <a:gd name="T37" fmla="*/ 3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
                <a:gd name="T58" fmla="*/ 0 h 10"/>
                <a:gd name="T59" fmla="*/ 11 w 11"/>
                <a:gd name="T60" fmla="*/ 10 h 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 h="10">
                  <a:moveTo>
                    <a:pt x="2" y="3"/>
                  </a:moveTo>
                  <a:lnTo>
                    <a:pt x="0" y="4"/>
                  </a:lnTo>
                  <a:lnTo>
                    <a:pt x="1" y="1"/>
                  </a:lnTo>
                  <a:lnTo>
                    <a:pt x="3" y="0"/>
                  </a:lnTo>
                  <a:lnTo>
                    <a:pt x="6" y="0"/>
                  </a:lnTo>
                  <a:lnTo>
                    <a:pt x="7" y="1"/>
                  </a:lnTo>
                  <a:lnTo>
                    <a:pt x="9" y="3"/>
                  </a:lnTo>
                  <a:lnTo>
                    <a:pt x="10" y="6"/>
                  </a:lnTo>
                  <a:lnTo>
                    <a:pt x="10" y="8"/>
                  </a:lnTo>
                  <a:lnTo>
                    <a:pt x="9" y="8"/>
                  </a:lnTo>
                  <a:lnTo>
                    <a:pt x="8" y="6"/>
                  </a:lnTo>
                  <a:lnTo>
                    <a:pt x="7" y="3"/>
                  </a:lnTo>
                  <a:lnTo>
                    <a:pt x="6" y="2"/>
                  </a:lnTo>
                  <a:lnTo>
                    <a:pt x="5" y="2"/>
                  </a:lnTo>
                  <a:lnTo>
                    <a:pt x="5" y="4"/>
                  </a:lnTo>
                  <a:lnTo>
                    <a:pt x="5" y="8"/>
                  </a:lnTo>
                  <a:lnTo>
                    <a:pt x="3" y="9"/>
                  </a:lnTo>
                  <a:lnTo>
                    <a:pt x="3" y="8"/>
                  </a:lnTo>
                  <a:lnTo>
                    <a:pt x="2" y="3"/>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03" name="Freeform 30"/>
            <p:cNvSpPr>
              <a:spLocks/>
            </p:cNvSpPr>
            <p:nvPr/>
          </p:nvSpPr>
          <p:spPr bwMode="auto">
            <a:xfrm>
              <a:off x="4715" y="3342"/>
              <a:ext cx="18" cy="8"/>
            </a:xfrm>
            <a:custGeom>
              <a:avLst/>
              <a:gdLst>
                <a:gd name="T0" fmla="*/ 0 w 18"/>
                <a:gd name="T1" fmla="*/ 3 h 8"/>
                <a:gd name="T2" fmla="*/ 3 w 18"/>
                <a:gd name="T3" fmla="*/ 1 h 8"/>
                <a:gd name="T4" fmla="*/ 5 w 18"/>
                <a:gd name="T5" fmla="*/ 1 h 8"/>
                <a:gd name="T6" fmla="*/ 8 w 18"/>
                <a:gd name="T7" fmla="*/ 0 h 8"/>
                <a:gd name="T8" fmla="*/ 13 w 18"/>
                <a:gd name="T9" fmla="*/ 2 h 8"/>
                <a:gd name="T10" fmla="*/ 17 w 18"/>
                <a:gd name="T11" fmla="*/ 7 h 8"/>
                <a:gd name="T12" fmla="*/ 16 w 18"/>
                <a:gd name="T13" fmla="*/ 6 h 8"/>
                <a:gd name="T14" fmla="*/ 12 w 18"/>
                <a:gd name="T15" fmla="*/ 3 h 8"/>
                <a:gd name="T16" fmla="*/ 9 w 18"/>
                <a:gd name="T17" fmla="*/ 5 h 8"/>
                <a:gd name="T18" fmla="*/ 4 w 18"/>
                <a:gd name="T19" fmla="*/ 4 h 8"/>
                <a:gd name="T20" fmla="*/ 3 w 18"/>
                <a:gd name="T21" fmla="*/ 3 h 8"/>
                <a:gd name="T22" fmla="*/ 0 w 18"/>
                <a:gd name="T23" fmla="*/ 3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8"/>
                <a:gd name="T38" fmla="*/ 18 w 18"/>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8">
                  <a:moveTo>
                    <a:pt x="0" y="3"/>
                  </a:moveTo>
                  <a:lnTo>
                    <a:pt x="3" y="1"/>
                  </a:lnTo>
                  <a:lnTo>
                    <a:pt x="5" y="1"/>
                  </a:lnTo>
                  <a:lnTo>
                    <a:pt x="8" y="0"/>
                  </a:lnTo>
                  <a:lnTo>
                    <a:pt x="13" y="2"/>
                  </a:lnTo>
                  <a:lnTo>
                    <a:pt x="17" y="7"/>
                  </a:lnTo>
                  <a:lnTo>
                    <a:pt x="16" y="6"/>
                  </a:lnTo>
                  <a:lnTo>
                    <a:pt x="12" y="3"/>
                  </a:lnTo>
                  <a:lnTo>
                    <a:pt x="9" y="5"/>
                  </a:lnTo>
                  <a:lnTo>
                    <a:pt x="4" y="4"/>
                  </a:lnTo>
                  <a:lnTo>
                    <a:pt x="3" y="3"/>
                  </a:lnTo>
                  <a:lnTo>
                    <a:pt x="0" y="3"/>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04" name="Freeform 31"/>
            <p:cNvSpPr>
              <a:spLocks/>
            </p:cNvSpPr>
            <p:nvPr/>
          </p:nvSpPr>
          <p:spPr bwMode="auto">
            <a:xfrm>
              <a:off x="4713" y="3264"/>
              <a:ext cx="10" cy="22"/>
            </a:xfrm>
            <a:custGeom>
              <a:avLst/>
              <a:gdLst>
                <a:gd name="T0" fmla="*/ 2 w 10"/>
                <a:gd name="T1" fmla="*/ 0 h 22"/>
                <a:gd name="T2" fmla="*/ 0 w 10"/>
                <a:gd name="T3" fmla="*/ 9 h 22"/>
                <a:gd name="T4" fmla="*/ 1 w 10"/>
                <a:gd name="T5" fmla="*/ 9 h 22"/>
                <a:gd name="T6" fmla="*/ 1 w 10"/>
                <a:gd name="T7" fmla="*/ 18 h 22"/>
                <a:gd name="T8" fmla="*/ 2 w 10"/>
                <a:gd name="T9" fmla="*/ 21 h 22"/>
                <a:gd name="T10" fmla="*/ 7 w 10"/>
                <a:gd name="T11" fmla="*/ 20 h 22"/>
                <a:gd name="T12" fmla="*/ 9 w 10"/>
                <a:gd name="T13" fmla="*/ 15 h 22"/>
                <a:gd name="T14" fmla="*/ 9 w 10"/>
                <a:gd name="T15" fmla="*/ 6 h 22"/>
                <a:gd name="T16" fmla="*/ 2 w 10"/>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22"/>
                <a:gd name="T29" fmla="*/ 10 w 10"/>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22">
                  <a:moveTo>
                    <a:pt x="2" y="0"/>
                  </a:moveTo>
                  <a:lnTo>
                    <a:pt x="0" y="9"/>
                  </a:lnTo>
                  <a:lnTo>
                    <a:pt x="1" y="9"/>
                  </a:lnTo>
                  <a:lnTo>
                    <a:pt x="1" y="18"/>
                  </a:lnTo>
                  <a:lnTo>
                    <a:pt x="2" y="21"/>
                  </a:lnTo>
                  <a:lnTo>
                    <a:pt x="7" y="20"/>
                  </a:lnTo>
                  <a:lnTo>
                    <a:pt x="9" y="15"/>
                  </a:lnTo>
                  <a:lnTo>
                    <a:pt x="9" y="6"/>
                  </a:lnTo>
                  <a:lnTo>
                    <a:pt x="2" y="0"/>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05" name="Freeform 32"/>
            <p:cNvSpPr>
              <a:spLocks/>
            </p:cNvSpPr>
            <p:nvPr/>
          </p:nvSpPr>
          <p:spPr bwMode="auto">
            <a:xfrm>
              <a:off x="4712" y="3272"/>
              <a:ext cx="8" cy="18"/>
            </a:xfrm>
            <a:custGeom>
              <a:avLst/>
              <a:gdLst>
                <a:gd name="T0" fmla="*/ 5 w 8"/>
                <a:gd name="T1" fmla="*/ 0 h 18"/>
                <a:gd name="T2" fmla="*/ 7 w 8"/>
                <a:gd name="T3" fmla="*/ 3 h 18"/>
                <a:gd name="T4" fmla="*/ 4 w 8"/>
                <a:gd name="T5" fmla="*/ 6 h 18"/>
                <a:gd name="T6" fmla="*/ 5 w 8"/>
                <a:gd name="T7" fmla="*/ 12 h 18"/>
                <a:gd name="T8" fmla="*/ 3 w 8"/>
                <a:gd name="T9" fmla="*/ 17 h 18"/>
                <a:gd name="T10" fmla="*/ 0 w 8"/>
                <a:gd name="T11" fmla="*/ 14 h 18"/>
                <a:gd name="T12" fmla="*/ 0 w 8"/>
                <a:gd name="T13" fmla="*/ 6 h 18"/>
                <a:gd name="T14" fmla="*/ 5 w 8"/>
                <a:gd name="T15" fmla="*/ 0 h 18"/>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8"/>
                <a:gd name="T26" fmla="*/ 8 w 8"/>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8">
                  <a:moveTo>
                    <a:pt x="5" y="0"/>
                  </a:moveTo>
                  <a:lnTo>
                    <a:pt x="7" y="3"/>
                  </a:lnTo>
                  <a:lnTo>
                    <a:pt x="4" y="6"/>
                  </a:lnTo>
                  <a:lnTo>
                    <a:pt x="5" y="12"/>
                  </a:lnTo>
                  <a:lnTo>
                    <a:pt x="3" y="17"/>
                  </a:lnTo>
                  <a:lnTo>
                    <a:pt x="0" y="14"/>
                  </a:lnTo>
                  <a:lnTo>
                    <a:pt x="0" y="6"/>
                  </a:lnTo>
                  <a:lnTo>
                    <a:pt x="5" y="0"/>
                  </a:lnTo>
                </a:path>
              </a:pathLst>
            </a:custGeom>
            <a:solidFill>
              <a:srgbClr val="4040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06" name="Freeform 33"/>
            <p:cNvSpPr>
              <a:spLocks/>
            </p:cNvSpPr>
            <p:nvPr/>
          </p:nvSpPr>
          <p:spPr bwMode="auto">
            <a:xfrm>
              <a:off x="4728" y="3276"/>
              <a:ext cx="9" cy="10"/>
            </a:xfrm>
            <a:custGeom>
              <a:avLst/>
              <a:gdLst>
                <a:gd name="T0" fmla="*/ 0 w 9"/>
                <a:gd name="T1" fmla="*/ 0 h 10"/>
                <a:gd name="T2" fmla="*/ 0 w 9"/>
                <a:gd name="T3" fmla="*/ 9 h 10"/>
                <a:gd name="T4" fmla="*/ 8 w 9"/>
                <a:gd name="T5" fmla="*/ 8 h 10"/>
                <a:gd name="T6" fmla="*/ 0 w 9"/>
                <a:gd name="T7" fmla="*/ 0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0" y="0"/>
                  </a:moveTo>
                  <a:lnTo>
                    <a:pt x="0" y="9"/>
                  </a:lnTo>
                  <a:lnTo>
                    <a:pt x="8" y="8"/>
                  </a:lnTo>
                  <a:lnTo>
                    <a:pt x="0" y="0"/>
                  </a:lnTo>
                </a:path>
              </a:pathLst>
            </a:custGeom>
            <a:solidFill>
              <a:srgbClr val="4040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07" name="Freeform 34"/>
            <p:cNvSpPr>
              <a:spLocks/>
            </p:cNvSpPr>
            <p:nvPr/>
          </p:nvSpPr>
          <p:spPr bwMode="auto">
            <a:xfrm>
              <a:off x="4745" y="3270"/>
              <a:ext cx="14" cy="36"/>
            </a:xfrm>
            <a:custGeom>
              <a:avLst/>
              <a:gdLst>
                <a:gd name="T0" fmla="*/ 6 w 14"/>
                <a:gd name="T1" fmla="*/ 0 h 36"/>
                <a:gd name="T2" fmla="*/ 7 w 14"/>
                <a:gd name="T3" fmla="*/ 12 h 36"/>
                <a:gd name="T4" fmla="*/ 6 w 14"/>
                <a:gd name="T5" fmla="*/ 11 h 36"/>
                <a:gd name="T6" fmla="*/ 4 w 14"/>
                <a:gd name="T7" fmla="*/ 11 h 36"/>
                <a:gd name="T8" fmla="*/ 7 w 14"/>
                <a:gd name="T9" fmla="*/ 15 h 36"/>
                <a:gd name="T10" fmla="*/ 6 w 14"/>
                <a:gd name="T11" fmla="*/ 24 h 36"/>
                <a:gd name="T12" fmla="*/ 0 w 14"/>
                <a:gd name="T13" fmla="*/ 24 h 36"/>
                <a:gd name="T14" fmla="*/ 2 w 14"/>
                <a:gd name="T15" fmla="*/ 26 h 36"/>
                <a:gd name="T16" fmla="*/ 6 w 14"/>
                <a:gd name="T17" fmla="*/ 26 h 36"/>
                <a:gd name="T18" fmla="*/ 10 w 14"/>
                <a:gd name="T19" fmla="*/ 29 h 36"/>
                <a:gd name="T20" fmla="*/ 11 w 14"/>
                <a:gd name="T21" fmla="*/ 33 h 36"/>
                <a:gd name="T22" fmla="*/ 12 w 14"/>
                <a:gd name="T23" fmla="*/ 35 h 36"/>
                <a:gd name="T24" fmla="*/ 13 w 14"/>
                <a:gd name="T25" fmla="*/ 29 h 36"/>
                <a:gd name="T26" fmla="*/ 13 w 14"/>
                <a:gd name="T27" fmla="*/ 23 h 36"/>
                <a:gd name="T28" fmla="*/ 11 w 14"/>
                <a:gd name="T29" fmla="*/ 15 h 36"/>
                <a:gd name="T30" fmla="*/ 10 w 14"/>
                <a:gd name="T31" fmla="*/ 9 h 36"/>
                <a:gd name="T32" fmla="*/ 10 w 14"/>
                <a:gd name="T33" fmla="*/ 8 h 36"/>
                <a:gd name="T34" fmla="*/ 6 w 14"/>
                <a:gd name="T35" fmla="*/ 0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36"/>
                <a:gd name="T56" fmla="*/ 14 w 14"/>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36">
                  <a:moveTo>
                    <a:pt x="6" y="0"/>
                  </a:moveTo>
                  <a:lnTo>
                    <a:pt x="7" y="12"/>
                  </a:lnTo>
                  <a:lnTo>
                    <a:pt x="6" y="11"/>
                  </a:lnTo>
                  <a:lnTo>
                    <a:pt x="4" y="11"/>
                  </a:lnTo>
                  <a:lnTo>
                    <a:pt x="7" y="15"/>
                  </a:lnTo>
                  <a:lnTo>
                    <a:pt x="6" y="24"/>
                  </a:lnTo>
                  <a:lnTo>
                    <a:pt x="0" y="24"/>
                  </a:lnTo>
                  <a:lnTo>
                    <a:pt x="2" y="26"/>
                  </a:lnTo>
                  <a:lnTo>
                    <a:pt x="6" y="26"/>
                  </a:lnTo>
                  <a:lnTo>
                    <a:pt x="10" y="29"/>
                  </a:lnTo>
                  <a:lnTo>
                    <a:pt x="11" y="33"/>
                  </a:lnTo>
                  <a:lnTo>
                    <a:pt x="12" y="35"/>
                  </a:lnTo>
                  <a:lnTo>
                    <a:pt x="13" y="29"/>
                  </a:lnTo>
                  <a:lnTo>
                    <a:pt x="13" y="23"/>
                  </a:lnTo>
                  <a:lnTo>
                    <a:pt x="11" y="15"/>
                  </a:lnTo>
                  <a:lnTo>
                    <a:pt x="10" y="9"/>
                  </a:lnTo>
                  <a:lnTo>
                    <a:pt x="10" y="8"/>
                  </a:lnTo>
                  <a:lnTo>
                    <a:pt x="6" y="0"/>
                  </a:lnTo>
                </a:path>
              </a:pathLst>
            </a:custGeom>
            <a:solidFill>
              <a:srgbClr val="4040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08" name="Freeform 35"/>
            <p:cNvSpPr>
              <a:spLocks/>
            </p:cNvSpPr>
            <p:nvPr/>
          </p:nvSpPr>
          <p:spPr bwMode="auto">
            <a:xfrm>
              <a:off x="4721" y="3349"/>
              <a:ext cx="18" cy="20"/>
            </a:xfrm>
            <a:custGeom>
              <a:avLst/>
              <a:gdLst>
                <a:gd name="T0" fmla="*/ 17 w 18"/>
                <a:gd name="T1" fmla="*/ 0 h 20"/>
                <a:gd name="T2" fmla="*/ 17 w 18"/>
                <a:gd name="T3" fmla="*/ 6 h 20"/>
                <a:gd name="T4" fmla="*/ 17 w 18"/>
                <a:gd name="T5" fmla="*/ 12 h 20"/>
                <a:gd name="T6" fmla="*/ 15 w 18"/>
                <a:gd name="T7" fmla="*/ 15 h 20"/>
                <a:gd name="T8" fmla="*/ 13 w 18"/>
                <a:gd name="T9" fmla="*/ 19 h 20"/>
                <a:gd name="T10" fmla="*/ 0 w 18"/>
                <a:gd name="T11" fmla="*/ 12 h 20"/>
                <a:gd name="T12" fmla="*/ 11 w 18"/>
                <a:gd name="T13" fmla="*/ 8 h 20"/>
                <a:gd name="T14" fmla="*/ 17 w 18"/>
                <a:gd name="T15" fmla="*/ 0 h 20"/>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0"/>
                <a:gd name="T26" fmla="*/ 18 w 18"/>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0">
                  <a:moveTo>
                    <a:pt x="17" y="0"/>
                  </a:moveTo>
                  <a:lnTo>
                    <a:pt x="17" y="6"/>
                  </a:lnTo>
                  <a:lnTo>
                    <a:pt x="17" y="12"/>
                  </a:lnTo>
                  <a:lnTo>
                    <a:pt x="15" y="15"/>
                  </a:lnTo>
                  <a:lnTo>
                    <a:pt x="13" y="19"/>
                  </a:lnTo>
                  <a:lnTo>
                    <a:pt x="0" y="12"/>
                  </a:lnTo>
                  <a:lnTo>
                    <a:pt x="11" y="8"/>
                  </a:lnTo>
                  <a:lnTo>
                    <a:pt x="17" y="0"/>
                  </a:lnTo>
                </a:path>
              </a:pathLst>
            </a:custGeom>
            <a:solidFill>
              <a:srgbClr val="804000"/>
            </a:solidFill>
            <a:ln w="25400" cap="rnd">
              <a:solidFill>
                <a:srgbClr val="402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09" name="Freeform 36"/>
            <p:cNvSpPr>
              <a:spLocks/>
            </p:cNvSpPr>
            <p:nvPr/>
          </p:nvSpPr>
          <p:spPr bwMode="auto">
            <a:xfrm>
              <a:off x="4713" y="3332"/>
              <a:ext cx="10" cy="7"/>
            </a:xfrm>
            <a:custGeom>
              <a:avLst/>
              <a:gdLst>
                <a:gd name="T0" fmla="*/ 0 w 10"/>
                <a:gd name="T1" fmla="*/ 0 h 7"/>
                <a:gd name="T2" fmla="*/ 3 w 10"/>
                <a:gd name="T3" fmla="*/ 0 h 7"/>
                <a:gd name="T4" fmla="*/ 7 w 10"/>
                <a:gd name="T5" fmla="*/ 3 h 7"/>
                <a:gd name="T6" fmla="*/ 9 w 10"/>
                <a:gd name="T7" fmla="*/ 4 h 7"/>
                <a:gd name="T8" fmla="*/ 5 w 10"/>
                <a:gd name="T9" fmla="*/ 6 h 7"/>
                <a:gd name="T10" fmla="*/ 0 w 10"/>
                <a:gd name="T11" fmla="*/ 0 h 7"/>
                <a:gd name="T12" fmla="*/ 0 60000 65536"/>
                <a:gd name="T13" fmla="*/ 0 60000 65536"/>
                <a:gd name="T14" fmla="*/ 0 60000 65536"/>
                <a:gd name="T15" fmla="*/ 0 60000 65536"/>
                <a:gd name="T16" fmla="*/ 0 60000 65536"/>
                <a:gd name="T17" fmla="*/ 0 60000 65536"/>
                <a:gd name="T18" fmla="*/ 0 w 10"/>
                <a:gd name="T19" fmla="*/ 0 h 7"/>
                <a:gd name="T20" fmla="*/ 10 w 10"/>
                <a:gd name="T21" fmla="*/ 7 h 7"/>
              </a:gdLst>
              <a:ahLst/>
              <a:cxnLst>
                <a:cxn ang="T12">
                  <a:pos x="T0" y="T1"/>
                </a:cxn>
                <a:cxn ang="T13">
                  <a:pos x="T2" y="T3"/>
                </a:cxn>
                <a:cxn ang="T14">
                  <a:pos x="T4" y="T5"/>
                </a:cxn>
                <a:cxn ang="T15">
                  <a:pos x="T6" y="T7"/>
                </a:cxn>
                <a:cxn ang="T16">
                  <a:pos x="T8" y="T9"/>
                </a:cxn>
                <a:cxn ang="T17">
                  <a:pos x="T10" y="T11"/>
                </a:cxn>
              </a:cxnLst>
              <a:rect l="T18" t="T19" r="T20" b="T21"/>
              <a:pathLst>
                <a:path w="10" h="7">
                  <a:moveTo>
                    <a:pt x="0" y="0"/>
                  </a:moveTo>
                  <a:lnTo>
                    <a:pt x="3" y="0"/>
                  </a:lnTo>
                  <a:lnTo>
                    <a:pt x="7" y="3"/>
                  </a:lnTo>
                  <a:lnTo>
                    <a:pt x="9" y="4"/>
                  </a:lnTo>
                  <a:lnTo>
                    <a:pt x="5" y="6"/>
                  </a:lnTo>
                  <a:lnTo>
                    <a:pt x="0" y="0"/>
                  </a:lnTo>
                </a:path>
              </a:pathLst>
            </a:custGeom>
            <a:solidFill>
              <a:srgbClr val="A05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10" name="Freeform 37"/>
            <p:cNvSpPr>
              <a:spLocks/>
            </p:cNvSpPr>
            <p:nvPr/>
          </p:nvSpPr>
          <p:spPr bwMode="auto">
            <a:xfrm>
              <a:off x="4700" y="3289"/>
              <a:ext cx="59" cy="23"/>
            </a:xfrm>
            <a:custGeom>
              <a:avLst/>
              <a:gdLst>
                <a:gd name="T0" fmla="*/ 4 w 59"/>
                <a:gd name="T1" fmla="*/ 12 h 23"/>
                <a:gd name="T2" fmla="*/ 0 w 59"/>
                <a:gd name="T3" fmla="*/ 8 h 23"/>
                <a:gd name="T4" fmla="*/ 0 w 59"/>
                <a:gd name="T5" fmla="*/ 6 h 23"/>
                <a:gd name="T6" fmla="*/ 0 w 59"/>
                <a:gd name="T7" fmla="*/ 3 h 23"/>
                <a:gd name="T8" fmla="*/ 2 w 59"/>
                <a:gd name="T9" fmla="*/ 1 h 23"/>
                <a:gd name="T10" fmla="*/ 5 w 59"/>
                <a:gd name="T11" fmla="*/ 0 h 23"/>
                <a:gd name="T12" fmla="*/ 11 w 59"/>
                <a:gd name="T13" fmla="*/ 0 h 23"/>
                <a:gd name="T14" fmla="*/ 25 w 59"/>
                <a:gd name="T15" fmla="*/ 0 h 23"/>
                <a:gd name="T16" fmla="*/ 41 w 59"/>
                <a:gd name="T17" fmla="*/ 0 h 23"/>
                <a:gd name="T18" fmla="*/ 48 w 59"/>
                <a:gd name="T19" fmla="*/ 3 h 23"/>
                <a:gd name="T20" fmla="*/ 54 w 59"/>
                <a:gd name="T21" fmla="*/ 6 h 23"/>
                <a:gd name="T22" fmla="*/ 56 w 59"/>
                <a:gd name="T23" fmla="*/ 10 h 23"/>
                <a:gd name="T24" fmla="*/ 58 w 59"/>
                <a:gd name="T25" fmla="*/ 12 h 23"/>
                <a:gd name="T26" fmla="*/ 58 w 59"/>
                <a:gd name="T27" fmla="*/ 15 h 23"/>
                <a:gd name="T28" fmla="*/ 58 w 59"/>
                <a:gd name="T29" fmla="*/ 17 h 23"/>
                <a:gd name="T30" fmla="*/ 56 w 59"/>
                <a:gd name="T31" fmla="*/ 18 h 23"/>
                <a:gd name="T32" fmla="*/ 54 w 59"/>
                <a:gd name="T33" fmla="*/ 22 h 23"/>
                <a:gd name="T34" fmla="*/ 54 w 59"/>
                <a:gd name="T35" fmla="*/ 18 h 23"/>
                <a:gd name="T36" fmla="*/ 54 w 59"/>
                <a:gd name="T37" fmla="*/ 14 h 23"/>
                <a:gd name="T38" fmla="*/ 54 w 59"/>
                <a:gd name="T39" fmla="*/ 11 h 23"/>
                <a:gd name="T40" fmla="*/ 50 w 59"/>
                <a:gd name="T41" fmla="*/ 8 h 23"/>
                <a:gd name="T42" fmla="*/ 48 w 59"/>
                <a:gd name="T43" fmla="*/ 6 h 23"/>
                <a:gd name="T44" fmla="*/ 45 w 59"/>
                <a:gd name="T45" fmla="*/ 4 h 23"/>
                <a:gd name="T46" fmla="*/ 43 w 59"/>
                <a:gd name="T47" fmla="*/ 4 h 23"/>
                <a:gd name="T48" fmla="*/ 32 w 59"/>
                <a:gd name="T49" fmla="*/ 3 h 23"/>
                <a:gd name="T50" fmla="*/ 7 w 59"/>
                <a:gd name="T51" fmla="*/ 3 h 23"/>
                <a:gd name="T52" fmla="*/ 4 w 59"/>
                <a:gd name="T53" fmla="*/ 3 h 23"/>
                <a:gd name="T54" fmla="*/ 2 w 59"/>
                <a:gd name="T55" fmla="*/ 3 h 23"/>
                <a:gd name="T56" fmla="*/ 0 w 59"/>
                <a:gd name="T57" fmla="*/ 4 h 23"/>
                <a:gd name="T58" fmla="*/ 2 w 59"/>
                <a:gd name="T59" fmla="*/ 7 h 23"/>
                <a:gd name="T60" fmla="*/ 4 w 59"/>
                <a:gd name="T61" fmla="*/ 12 h 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
                <a:gd name="T94" fmla="*/ 0 h 23"/>
                <a:gd name="T95" fmla="*/ 59 w 59"/>
                <a:gd name="T96" fmla="*/ 23 h 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 h="23">
                  <a:moveTo>
                    <a:pt x="4" y="12"/>
                  </a:moveTo>
                  <a:lnTo>
                    <a:pt x="0" y="8"/>
                  </a:lnTo>
                  <a:lnTo>
                    <a:pt x="0" y="6"/>
                  </a:lnTo>
                  <a:lnTo>
                    <a:pt x="0" y="3"/>
                  </a:lnTo>
                  <a:lnTo>
                    <a:pt x="2" y="1"/>
                  </a:lnTo>
                  <a:lnTo>
                    <a:pt x="5" y="0"/>
                  </a:lnTo>
                  <a:lnTo>
                    <a:pt x="11" y="0"/>
                  </a:lnTo>
                  <a:lnTo>
                    <a:pt x="25" y="0"/>
                  </a:lnTo>
                  <a:lnTo>
                    <a:pt x="41" y="0"/>
                  </a:lnTo>
                  <a:lnTo>
                    <a:pt x="48" y="3"/>
                  </a:lnTo>
                  <a:lnTo>
                    <a:pt x="54" y="6"/>
                  </a:lnTo>
                  <a:lnTo>
                    <a:pt x="56" y="10"/>
                  </a:lnTo>
                  <a:lnTo>
                    <a:pt x="58" y="12"/>
                  </a:lnTo>
                  <a:lnTo>
                    <a:pt x="58" y="15"/>
                  </a:lnTo>
                  <a:lnTo>
                    <a:pt x="58" y="17"/>
                  </a:lnTo>
                  <a:lnTo>
                    <a:pt x="56" y="18"/>
                  </a:lnTo>
                  <a:lnTo>
                    <a:pt x="54" y="22"/>
                  </a:lnTo>
                  <a:lnTo>
                    <a:pt x="54" y="18"/>
                  </a:lnTo>
                  <a:lnTo>
                    <a:pt x="54" y="14"/>
                  </a:lnTo>
                  <a:lnTo>
                    <a:pt x="54" y="11"/>
                  </a:lnTo>
                  <a:lnTo>
                    <a:pt x="50" y="8"/>
                  </a:lnTo>
                  <a:lnTo>
                    <a:pt x="48" y="6"/>
                  </a:lnTo>
                  <a:lnTo>
                    <a:pt x="45" y="4"/>
                  </a:lnTo>
                  <a:lnTo>
                    <a:pt x="43" y="4"/>
                  </a:lnTo>
                  <a:lnTo>
                    <a:pt x="32" y="3"/>
                  </a:lnTo>
                  <a:lnTo>
                    <a:pt x="7" y="3"/>
                  </a:lnTo>
                  <a:lnTo>
                    <a:pt x="4" y="3"/>
                  </a:lnTo>
                  <a:lnTo>
                    <a:pt x="2" y="3"/>
                  </a:lnTo>
                  <a:lnTo>
                    <a:pt x="0" y="4"/>
                  </a:lnTo>
                  <a:lnTo>
                    <a:pt x="2" y="7"/>
                  </a:lnTo>
                  <a:lnTo>
                    <a:pt x="4" y="12"/>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11" name="Freeform 38"/>
            <p:cNvSpPr>
              <a:spLocks/>
            </p:cNvSpPr>
            <p:nvPr/>
          </p:nvSpPr>
          <p:spPr bwMode="auto">
            <a:xfrm>
              <a:off x="4702" y="3285"/>
              <a:ext cx="10" cy="8"/>
            </a:xfrm>
            <a:custGeom>
              <a:avLst/>
              <a:gdLst>
                <a:gd name="T0" fmla="*/ 0 w 10"/>
                <a:gd name="T1" fmla="*/ 5 h 8"/>
                <a:gd name="T2" fmla="*/ 4 w 10"/>
                <a:gd name="T3" fmla="*/ 5 h 8"/>
                <a:gd name="T4" fmla="*/ 6 w 10"/>
                <a:gd name="T5" fmla="*/ 1 h 8"/>
                <a:gd name="T6" fmla="*/ 9 w 10"/>
                <a:gd name="T7" fmla="*/ 0 h 8"/>
                <a:gd name="T8" fmla="*/ 4 w 10"/>
                <a:gd name="T9" fmla="*/ 7 h 8"/>
                <a:gd name="T10" fmla="*/ 0 w 10"/>
                <a:gd name="T11" fmla="*/ 5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0" y="5"/>
                  </a:moveTo>
                  <a:lnTo>
                    <a:pt x="4" y="5"/>
                  </a:lnTo>
                  <a:lnTo>
                    <a:pt x="6" y="1"/>
                  </a:lnTo>
                  <a:lnTo>
                    <a:pt x="9" y="0"/>
                  </a:lnTo>
                  <a:lnTo>
                    <a:pt x="4" y="7"/>
                  </a:lnTo>
                  <a:lnTo>
                    <a:pt x="0" y="5"/>
                  </a:lnTo>
                </a:path>
              </a:pathLst>
            </a:custGeom>
            <a:solidFill>
              <a:srgbClr val="4040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12" name="Freeform 39"/>
            <p:cNvSpPr>
              <a:spLocks/>
            </p:cNvSpPr>
            <p:nvPr/>
          </p:nvSpPr>
          <p:spPr bwMode="auto">
            <a:xfrm>
              <a:off x="4704" y="3289"/>
              <a:ext cx="17" cy="6"/>
            </a:xfrm>
            <a:custGeom>
              <a:avLst/>
              <a:gdLst>
                <a:gd name="T0" fmla="*/ 3 w 17"/>
                <a:gd name="T1" fmla="*/ 0 h 6"/>
                <a:gd name="T2" fmla="*/ 0 w 17"/>
                <a:gd name="T3" fmla="*/ 5 h 6"/>
                <a:gd name="T4" fmla="*/ 15 w 17"/>
                <a:gd name="T5" fmla="*/ 3 h 6"/>
                <a:gd name="T6" fmla="*/ 16 w 17"/>
                <a:gd name="T7" fmla="*/ 0 h 6"/>
                <a:gd name="T8" fmla="*/ 3 w 17"/>
                <a:gd name="T9" fmla="*/ 0 h 6"/>
                <a:gd name="T10" fmla="*/ 0 60000 65536"/>
                <a:gd name="T11" fmla="*/ 0 60000 65536"/>
                <a:gd name="T12" fmla="*/ 0 60000 65536"/>
                <a:gd name="T13" fmla="*/ 0 60000 65536"/>
                <a:gd name="T14" fmla="*/ 0 60000 65536"/>
                <a:gd name="T15" fmla="*/ 0 w 17"/>
                <a:gd name="T16" fmla="*/ 0 h 6"/>
                <a:gd name="T17" fmla="*/ 17 w 17"/>
                <a:gd name="T18" fmla="*/ 6 h 6"/>
              </a:gdLst>
              <a:ahLst/>
              <a:cxnLst>
                <a:cxn ang="T10">
                  <a:pos x="T0" y="T1"/>
                </a:cxn>
                <a:cxn ang="T11">
                  <a:pos x="T2" y="T3"/>
                </a:cxn>
                <a:cxn ang="T12">
                  <a:pos x="T4" y="T5"/>
                </a:cxn>
                <a:cxn ang="T13">
                  <a:pos x="T6" y="T7"/>
                </a:cxn>
                <a:cxn ang="T14">
                  <a:pos x="T8" y="T9"/>
                </a:cxn>
              </a:cxnLst>
              <a:rect l="T15" t="T16" r="T17" b="T18"/>
              <a:pathLst>
                <a:path w="17" h="6">
                  <a:moveTo>
                    <a:pt x="3" y="0"/>
                  </a:moveTo>
                  <a:lnTo>
                    <a:pt x="0" y="5"/>
                  </a:lnTo>
                  <a:lnTo>
                    <a:pt x="15" y="3"/>
                  </a:lnTo>
                  <a:lnTo>
                    <a:pt x="16" y="0"/>
                  </a:lnTo>
                  <a:lnTo>
                    <a:pt x="3" y="0"/>
                  </a:lnTo>
                </a:path>
              </a:pathLst>
            </a:custGeom>
            <a:solidFill>
              <a:srgbClr val="4040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13" name="Freeform 40"/>
            <p:cNvSpPr>
              <a:spLocks/>
            </p:cNvSpPr>
            <p:nvPr/>
          </p:nvSpPr>
          <p:spPr bwMode="auto">
            <a:xfrm>
              <a:off x="4717" y="3338"/>
              <a:ext cx="6" cy="8"/>
            </a:xfrm>
            <a:custGeom>
              <a:avLst/>
              <a:gdLst>
                <a:gd name="T0" fmla="*/ 5 w 6"/>
                <a:gd name="T1" fmla="*/ 0 h 8"/>
                <a:gd name="T2" fmla="*/ 0 w 6"/>
                <a:gd name="T3" fmla="*/ 3 h 8"/>
                <a:gd name="T4" fmla="*/ 5 w 6"/>
                <a:gd name="T5" fmla="*/ 7 h 8"/>
                <a:gd name="T6" fmla="*/ 5 w 6"/>
                <a:gd name="T7" fmla="*/ 0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5" y="0"/>
                  </a:moveTo>
                  <a:lnTo>
                    <a:pt x="0" y="3"/>
                  </a:lnTo>
                  <a:lnTo>
                    <a:pt x="5" y="7"/>
                  </a:lnTo>
                  <a:lnTo>
                    <a:pt x="5" y="0"/>
                  </a:lnTo>
                </a:path>
              </a:pathLst>
            </a:custGeom>
            <a:solidFill>
              <a:srgbClr val="A05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nvGrpSpPr>
            <p:cNvPr id="9914" name="Group 41"/>
            <p:cNvGrpSpPr>
              <a:grpSpLocks/>
            </p:cNvGrpSpPr>
            <p:nvPr/>
          </p:nvGrpSpPr>
          <p:grpSpPr bwMode="auto">
            <a:xfrm>
              <a:off x="4664" y="3325"/>
              <a:ext cx="103" cy="114"/>
              <a:chOff x="4664" y="3325"/>
              <a:chExt cx="103" cy="114"/>
            </a:xfrm>
          </p:grpSpPr>
          <p:sp>
            <p:nvSpPr>
              <p:cNvPr id="9933" name="Freeform 42"/>
              <p:cNvSpPr>
                <a:spLocks/>
              </p:cNvSpPr>
              <p:nvPr/>
            </p:nvSpPr>
            <p:spPr bwMode="auto">
              <a:xfrm>
                <a:off x="4664" y="3325"/>
                <a:ext cx="103" cy="114"/>
              </a:xfrm>
              <a:custGeom>
                <a:avLst/>
                <a:gdLst>
                  <a:gd name="T0" fmla="*/ 2 w 103"/>
                  <a:gd name="T1" fmla="*/ 7 h 114"/>
                  <a:gd name="T2" fmla="*/ 0 w 103"/>
                  <a:gd name="T3" fmla="*/ 4 h 114"/>
                  <a:gd name="T4" fmla="*/ 0 w 103"/>
                  <a:gd name="T5" fmla="*/ 0 h 114"/>
                  <a:gd name="T6" fmla="*/ 10 w 103"/>
                  <a:gd name="T7" fmla="*/ 0 h 114"/>
                  <a:gd name="T8" fmla="*/ 15 w 103"/>
                  <a:gd name="T9" fmla="*/ 4 h 114"/>
                  <a:gd name="T10" fmla="*/ 21 w 103"/>
                  <a:gd name="T11" fmla="*/ 5 h 114"/>
                  <a:gd name="T12" fmla="*/ 23 w 103"/>
                  <a:gd name="T13" fmla="*/ 7 h 114"/>
                  <a:gd name="T14" fmla="*/ 27 w 103"/>
                  <a:gd name="T15" fmla="*/ 9 h 114"/>
                  <a:gd name="T16" fmla="*/ 31 w 103"/>
                  <a:gd name="T17" fmla="*/ 17 h 114"/>
                  <a:gd name="T18" fmla="*/ 36 w 103"/>
                  <a:gd name="T19" fmla="*/ 26 h 114"/>
                  <a:gd name="T20" fmla="*/ 46 w 103"/>
                  <a:gd name="T21" fmla="*/ 32 h 114"/>
                  <a:gd name="T22" fmla="*/ 51 w 103"/>
                  <a:gd name="T23" fmla="*/ 36 h 114"/>
                  <a:gd name="T24" fmla="*/ 61 w 103"/>
                  <a:gd name="T25" fmla="*/ 39 h 114"/>
                  <a:gd name="T26" fmla="*/ 76 w 103"/>
                  <a:gd name="T27" fmla="*/ 47 h 114"/>
                  <a:gd name="T28" fmla="*/ 91 w 103"/>
                  <a:gd name="T29" fmla="*/ 60 h 114"/>
                  <a:gd name="T30" fmla="*/ 100 w 103"/>
                  <a:gd name="T31" fmla="*/ 85 h 114"/>
                  <a:gd name="T32" fmla="*/ 102 w 103"/>
                  <a:gd name="T33" fmla="*/ 105 h 114"/>
                  <a:gd name="T34" fmla="*/ 93 w 103"/>
                  <a:gd name="T35" fmla="*/ 105 h 114"/>
                  <a:gd name="T36" fmla="*/ 66 w 103"/>
                  <a:gd name="T37" fmla="*/ 86 h 114"/>
                  <a:gd name="T38" fmla="*/ 42 w 103"/>
                  <a:gd name="T39" fmla="*/ 54 h 114"/>
                  <a:gd name="T40" fmla="*/ 29 w 103"/>
                  <a:gd name="T41" fmla="*/ 49 h 114"/>
                  <a:gd name="T42" fmla="*/ 21 w 103"/>
                  <a:gd name="T43" fmla="*/ 47 h 114"/>
                  <a:gd name="T44" fmla="*/ 19 w 103"/>
                  <a:gd name="T45" fmla="*/ 56 h 114"/>
                  <a:gd name="T46" fmla="*/ 15 w 103"/>
                  <a:gd name="T47" fmla="*/ 47 h 114"/>
                  <a:gd name="T48" fmla="*/ 15 w 103"/>
                  <a:gd name="T49" fmla="*/ 45 h 114"/>
                  <a:gd name="T50" fmla="*/ 14 w 103"/>
                  <a:gd name="T51" fmla="*/ 41 h 114"/>
                  <a:gd name="T52" fmla="*/ 12 w 103"/>
                  <a:gd name="T53" fmla="*/ 37 h 114"/>
                  <a:gd name="T54" fmla="*/ 10 w 103"/>
                  <a:gd name="T55" fmla="*/ 34 h 114"/>
                  <a:gd name="T56" fmla="*/ 10 w 103"/>
                  <a:gd name="T57" fmla="*/ 28 h 114"/>
                  <a:gd name="T58" fmla="*/ 17 w 103"/>
                  <a:gd name="T59" fmla="*/ 21 h 114"/>
                  <a:gd name="T60" fmla="*/ 14 w 103"/>
                  <a:gd name="T61" fmla="*/ 17 h 114"/>
                  <a:gd name="T62" fmla="*/ 8 w 103"/>
                  <a:gd name="T63" fmla="*/ 17 h 114"/>
                  <a:gd name="T64" fmla="*/ 0 w 103"/>
                  <a:gd name="T65" fmla="*/ 17 h 114"/>
                  <a:gd name="T66" fmla="*/ 0 w 103"/>
                  <a:gd name="T67" fmla="*/ 11 h 114"/>
                  <a:gd name="T68" fmla="*/ 2 w 103"/>
                  <a:gd name="T69" fmla="*/ 9 h 1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3"/>
                  <a:gd name="T106" fmla="*/ 0 h 114"/>
                  <a:gd name="T107" fmla="*/ 103 w 103"/>
                  <a:gd name="T108" fmla="*/ 114 h 1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3" h="114">
                    <a:moveTo>
                      <a:pt x="6" y="9"/>
                    </a:moveTo>
                    <a:lnTo>
                      <a:pt x="2" y="7"/>
                    </a:lnTo>
                    <a:lnTo>
                      <a:pt x="0" y="5"/>
                    </a:lnTo>
                    <a:lnTo>
                      <a:pt x="0" y="4"/>
                    </a:lnTo>
                    <a:lnTo>
                      <a:pt x="0" y="2"/>
                    </a:lnTo>
                    <a:lnTo>
                      <a:pt x="0" y="0"/>
                    </a:lnTo>
                    <a:lnTo>
                      <a:pt x="6" y="0"/>
                    </a:lnTo>
                    <a:lnTo>
                      <a:pt x="10" y="0"/>
                    </a:lnTo>
                    <a:lnTo>
                      <a:pt x="12" y="2"/>
                    </a:lnTo>
                    <a:lnTo>
                      <a:pt x="15" y="4"/>
                    </a:lnTo>
                    <a:lnTo>
                      <a:pt x="17" y="4"/>
                    </a:lnTo>
                    <a:lnTo>
                      <a:pt x="21" y="5"/>
                    </a:lnTo>
                    <a:lnTo>
                      <a:pt x="21" y="7"/>
                    </a:lnTo>
                    <a:lnTo>
                      <a:pt x="23" y="7"/>
                    </a:lnTo>
                    <a:lnTo>
                      <a:pt x="25" y="7"/>
                    </a:lnTo>
                    <a:lnTo>
                      <a:pt x="27" y="9"/>
                    </a:lnTo>
                    <a:lnTo>
                      <a:pt x="27" y="11"/>
                    </a:lnTo>
                    <a:lnTo>
                      <a:pt x="31" y="17"/>
                    </a:lnTo>
                    <a:lnTo>
                      <a:pt x="32" y="21"/>
                    </a:lnTo>
                    <a:lnTo>
                      <a:pt x="36" y="26"/>
                    </a:lnTo>
                    <a:lnTo>
                      <a:pt x="42" y="30"/>
                    </a:lnTo>
                    <a:lnTo>
                      <a:pt x="46" y="32"/>
                    </a:lnTo>
                    <a:lnTo>
                      <a:pt x="48" y="32"/>
                    </a:lnTo>
                    <a:lnTo>
                      <a:pt x="51" y="36"/>
                    </a:lnTo>
                    <a:lnTo>
                      <a:pt x="55" y="37"/>
                    </a:lnTo>
                    <a:lnTo>
                      <a:pt x="61" y="39"/>
                    </a:lnTo>
                    <a:lnTo>
                      <a:pt x="68" y="41"/>
                    </a:lnTo>
                    <a:lnTo>
                      <a:pt x="76" y="47"/>
                    </a:lnTo>
                    <a:lnTo>
                      <a:pt x="83" y="51"/>
                    </a:lnTo>
                    <a:lnTo>
                      <a:pt x="91" y="60"/>
                    </a:lnTo>
                    <a:lnTo>
                      <a:pt x="97" y="71"/>
                    </a:lnTo>
                    <a:lnTo>
                      <a:pt x="100" y="85"/>
                    </a:lnTo>
                    <a:lnTo>
                      <a:pt x="102" y="98"/>
                    </a:lnTo>
                    <a:lnTo>
                      <a:pt x="102" y="105"/>
                    </a:lnTo>
                    <a:lnTo>
                      <a:pt x="100" y="113"/>
                    </a:lnTo>
                    <a:lnTo>
                      <a:pt x="93" y="105"/>
                    </a:lnTo>
                    <a:lnTo>
                      <a:pt x="78" y="96"/>
                    </a:lnTo>
                    <a:lnTo>
                      <a:pt x="66" y="86"/>
                    </a:lnTo>
                    <a:lnTo>
                      <a:pt x="51" y="64"/>
                    </a:lnTo>
                    <a:lnTo>
                      <a:pt x="42" y="54"/>
                    </a:lnTo>
                    <a:lnTo>
                      <a:pt x="34" y="47"/>
                    </a:lnTo>
                    <a:lnTo>
                      <a:pt x="29" y="49"/>
                    </a:lnTo>
                    <a:lnTo>
                      <a:pt x="23" y="45"/>
                    </a:lnTo>
                    <a:lnTo>
                      <a:pt x="21" y="47"/>
                    </a:lnTo>
                    <a:lnTo>
                      <a:pt x="21" y="53"/>
                    </a:lnTo>
                    <a:lnTo>
                      <a:pt x="19" y="56"/>
                    </a:lnTo>
                    <a:lnTo>
                      <a:pt x="17" y="54"/>
                    </a:lnTo>
                    <a:lnTo>
                      <a:pt x="15" y="47"/>
                    </a:lnTo>
                    <a:lnTo>
                      <a:pt x="17" y="43"/>
                    </a:lnTo>
                    <a:lnTo>
                      <a:pt x="15" y="45"/>
                    </a:lnTo>
                    <a:lnTo>
                      <a:pt x="14" y="43"/>
                    </a:lnTo>
                    <a:lnTo>
                      <a:pt x="14" y="41"/>
                    </a:lnTo>
                    <a:lnTo>
                      <a:pt x="15" y="36"/>
                    </a:lnTo>
                    <a:lnTo>
                      <a:pt x="12" y="37"/>
                    </a:lnTo>
                    <a:lnTo>
                      <a:pt x="10" y="36"/>
                    </a:lnTo>
                    <a:lnTo>
                      <a:pt x="10" y="34"/>
                    </a:lnTo>
                    <a:lnTo>
                      <a:pt x="10" y="32"/>
                    </a:lnTo>
                    <a:lnTo>
                      <a:pt x="10" y="28"/>
                    </a:lnTo>
                    <a:lnTo>
                      <a:pt x="12" y="24"/>
                    </a:lnTo>
                    <a:lnTo>
                      <a:pt x="17" y="21"/>
                    </a:lnTo>
                    <a:lnTo>
                      <a:pt x="17" y="19"/>
                    </a:lnTo>
                    <a:lnTo>
                      <a:pt x="14" y="17"/>
                    </a:lnTo>
                    <a:lnTo>
                      <a:pt x="12" y="15"/>
                    </a:lnTo>
                    <a:lnTo>
                      <a:pt x="8" y="17"/>
                    </a:lnTo>
                    <a:lnTo>
                      <a:pt x="4" y="17"/>
                    </a:lnTo>
                    <a:lnTo>
                      <a:pt x="0" y="17"/>
                    </a:lnTo>
                    <a:lnTo>
                      <a:pt x="0" y="15"/>
                    </a:lnTo>
                    <a:lnTo>
                      <a:pt x="0" y="11"/>
                    </a:lnTo>
                    <a:lnTo>
                      <a:pt x="0" y="9"/>
                    </a:lnTo>
                    <a:lnTo>
                      <a:pt x="2" y="9"/>
                    </a:lnTo>
                    <a:lnTo>
                      <a:pt x="6" y="9"/>
                    </a:lnTo>
                  </a:path>
                </a:pathLst>
              </a:custGeom>
              <a:solidFill>
                <a:srgbClr val="A05000"/>
              </a:solidFill>
              <a:ln w="25400" cap="rnd">
                <a:solidFill>
                  <a:srgbClr val="402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34" name="Freeform 43"/>
              <p:cNvSpPr>
                <a:spLocks/>
              </p:cNvSpPr>
              <p:nvPr/>
            </p:nvSpPr>
            <p:spPr bwMode="auto">
              <a:xfrm>
                <a:off x="4664" y="3330"/>
                <a:ext cx="29" cy="14"/>
              </a:xfrm>
              <a:custGeom>
                <a:avLst/>
                <a:gdLst>
                  <a:gd name="T0" fmla="*/ 0 w 29"/>
                  <a:gd name="T1" fmla="*/ 13 h 14"/>
                  <a:gd name="T2" fmla="*/ 3 w 29"/>
                  <a:gd name="T3" fmla="*/ 13 h 14"/>
                  <a:gd name="T4" fmla="*/ 3 w 29"/>
                  <a:gd name="T5" fmla="*/ 11 h 14"/>
                  <a:gd name="T6" fmla="*/ 6 w 29"/>
                  <a:gd name="T7" fmla="*/ 11 h 14"/>
                  <a:gd name="T8" fmla="*/ 8 w 29"/>
                  <a:gd name="T9" fmla="*/ 9 h 14"/>
                  <a:gd name="T10" fmla="*/ 13 w 29"/>
                  <a:gd name="T11" fmla="*/ 7 h 14"/>
                  <a:gd name="T12" fmla="*/ 18 w 29"/>
                  <a:gd name="T13" fmla="*/ 5 h 14"/>
                  <a:gd name="T14" fmla="*/ 21 w 29"/>
                  <a:gd name="T15" fmla="*/ 5 h 14"/>
                  <a:gd name="T16" fmla="*/ 24 w 29"/>
                  <a:gd name="T17" fmla="*/ 6 h 14"/>
                  <a:gd name="T18" fmla="*/ 26 w 29"/>
                  <a:gd name="T19" fmla="*/ 7 h 14"/>
                  <a:gd name="T20" fmla="*/ 26 w 29"/>
                  <a:gd name="T21" fmla="*/ 10 h 14"/>
                  <a:gd name="T22" fmla="*/ 28 w 29"/>
                  <a:gd name="T23" fmla="*/ 7 h 14"/>
                  <a:gd name="T24" fmla="*/ 25 w 29"/>
                  <a:gd name="T25" fmla="*/ 5 h 14"/>
                  <a:gd name="T26" fmla="*/ 24 w 29"/>
                  <a:gd name="T27" fmla="*/ 2 h 14"/>
                  <a:gd name="T28" fmla="*/ 16 w 29"/>
                  <a:gd name="T29" fmla="*/ 1 h 14"/>
                  <a:gd name="T30" fmla="*/ 15 w 29"/>
                  <a:gd name="T31" fmla="*/ 0 h 14"/>
                  <a:gd name="T32" fmla="*/ 12 w 29"/>
                  <a:gd name="T33" fmla="*/ 2 h 14"/>
                  <a:gd name="T34" fmla="*/ 8 w 29"/>
                  <a:gd name="T35" fmla="*/ 5 h 14"/>
                  <a:gd name="T36" fmla="*/ 6 w 29"/>
                  <a:gd name="T37" fmla="*/ 6 h 14"/>
                  <a:gd name="T38" fmla="*/ 3 w 29"/>
                  <a:gd name="T39" fmla="*/ 6 h 14"/>
                  <a:gd name="T40" fmla="*/ 2 w 29"/>
                  <a:gd name="T41" fmla="*/ 7 h 14"/>
                  <a:gd name="T42" fmla="*/ 0 w 29"/>
                  <a:gd name="T43" fmla="*/ 10 h 14"/>
                  <a:gd name="T44" fmla="*/ 0 w 29"/>
                  <a:gd name="T45" fmla="*/ 13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
                  <a:gd name="T70" fmla="*/ 0 h 14"/>
                  <a:gd name="T71" fmla="*/ 29 w 29"/>
                  <a:gd name="T72" fmla="*/ 14 h 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 h="14">
                    <a:moveTo>
                      <a:pt x="0" y="13"/>
                    </a:moveTo>
                    <a:lnTo>
                      <a:pt x="3" y="13"/>
                    </a:lnTo>
                    <a:lnTo>
                      <a:pt x="3" y="11"/>
                    </a:lnTo>
                    <a:lnTo>
                      <a:pt x="6" y="11"/>
                    </a:lnTo>
                    <a:lnTo>
                      <a:pt x="8" y="9"/>
                    </a:lnTo>
                    <a:lnTo>
                      <a:pt x="13" y="7"/>
                    </a:lnTo>
                    <a:lnTo>
                      <a:pt x="18" y="5"/>
                    </a:lnTo>
                    <a:lnTo>
                      <a:pt x="21" y="5"/>
                    </a:lnTo>
                    <a:lnTo>
                      <a:pt x="24" y="6"/>
                    </a:lnTo>
                    <a:lnTo>
                      <a:pt x="26" y="7"/>
                    </a:lnTo>
                    <a:lnTo>
                      <a:pt x="26" y="10"/>
                    </a:lnTo>
                    <a:lnTo>
                      <a:pt x="28" y="7"/>
                    </a:lnTo>
                    <a:lnTo>
                      <a:pt x="25" y="5"/>
                    </a:lnTo>
                    <a:lnTo>
                      <a:pt x="24" y="2"/>
                    </a:lnTo>
                    <a:lnTo>
                      <a:pt x="16" y="1"/>
                    </a:lnTo>
                    <a:lnTo>
                      <a:pt x="15" y="0"/>
                    </a:lnTo>
                    <a:lnTo>
                      <a:pt x="12" y="2"/>
                    </a:lnTo>
                    <a:lnTo>
                      <a:pt x="8" y="5"/>
                    </a:lnTo>
                    <a:lnTo>
                      <a:pt x="6" y="6"/>
                    </a:lnTo>
                    <a:lnTo>
                      <a:pt x="3" y="6"/>
                    </a:lnTo>
                    <a:lnTo>
                      <a:pt x="2" y="7"/>
                    </a:lnTo>
                    <a:lnTo>
                      <a:pt x="0" y="10"/>
                    </a:lnTo>
                    <a:lnTo>
                      <a:pt x="0" y="13"/>
                    </a:lnTo>
                  </a:path>
                </a:pathLst>
              </a:custGeom>
              <a:solidFill>
                <a:srgbClr val="FFC08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35" name="Freeform 44"/>
              <p:cNvSpPr>
                <a:spLocks/>
              </p:cNvSpPr>
              <p:nvPr/>
            </p:nvSpPr>
            <p:spPr bwMode="auto">
              <a:xfrm>
                <a:off x="4664" y="3325"/>
                <a:ext cx="14" cy="10"/>
              </a:xfrm>
              <a:custGeom>
                <a:avLst/>
                <a:gdLst>
                  <a:gd name="T0" fmla="*/ 0 w 14"/>
                  <a:gd name="T1" fmla="*/ 9 h 10"/>
                  <a:gd name="T2" fmla="*/ 1 w 14"/>
                  <a:gd name="T3" fmla="*/ 6 h 10"/>
                  <a:gd name="T4" fmla="*/ 2 w 14"/>
                  <a:gd name="T5" fmla="*/ 6 h 10"/>
                  <a:gd name="T6" fmla="*/ 4 w 14"/>
                  <a:gd name="T7" fmla="*/ 3 h 10"/>
                  <a:gd name="T8" fmla="*/ 6 w 14"/>
                  <a:gd name="T9" fmla="*/ 6 h 10"/>
                  <a:gd name="T10" fmla="*/ 6 w 14"/>
                  <a:gd name="T11" fmla="*/ 2 h 10"/>
                  <a:gd name="T12" fmla="*/ 9 w 14"/>
                  <a:gd name="T13" fmla="*/ 4 h 10"/>
                  <a:gd name="T14" fmla="*/ 13 w 14"/>
                  <a:gd name="T15" fmla="*/ 4 h 10"/>
                  <a:gd name="T16" fmla="*/ 12 w 14"/>
                  <a:gd name="T17" fmla="*/ 0 h 10"/>
                  <a:gd name="T18" fmla="*/ 6 w 14"/>
                  <a:gd name="T19" fmla="*/ 0 h 10"/>
                  <a:gd name="T20" fmla="*/ 2 w 14"/>
                  <a:gd name="T21" fmla="*/ 0 h 10"/>
                  <a:gd name="T22" fmla="*/ 0 w 14"/>
                  <a:gd name="T23" fmla="*/ 1 h 10"/>
                  <a:gd name="T24" fmla="*/ 0 w 14"/>
                  <a:gd name="T25" fmla="*/ 5 h 10"/>
                  <a:gd name="T26" fmla="*/ 0 w 14"/>
                  <a:gd name="T27" fmla="*/ 9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0"/>
                  <a:gd name="T44" fmla="*/ 14 w 14"/>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0">
                    <a:moveTo>
                      <a:pt x="0" y="9"/>
                    </a:moveTo>
                    <a:lnTo>
                      <a:pt x="1" y="6"/>
                    </a:lnTo>
                    <a:lnTo>
                      <a:pt x="2" y="6"/>
                    </a:lnTo>
                    <a:lnTo>
                      <a:pt x="4" y="3"/>
                    </a:lnTo>
                    <a:lnTo>
                      <a:pt x="6" y="6"/>
                    </a:lnTo>
                    <a:lnTo>
                      <a:pt x="6" y="2"/>
                    </a:lnTo>
                    <a:lnTo>
                      <a:pt x="9" y="4"/>
                    </a:lnTo>
                    <a:lnTo>
                      <a:pt x="13" y="4"/>
                    </a:lnTo>
                    <a:lnTo>
                      <a:pt x="12" y="0"/>
                    </a:lnTo>
                    <a:lnTo>
                      <a:pt x="6" y="0"/>
                    </a:lnTo>
                    <a:lnTo>
                      <a:pt x="2" y="0"/>
                    </a:lnTo>
                    <a:lnTo>
                      <a:pt x="0" y="1"/>
                    </a:lnTo>
                    <a:lnTo>
                      <a:pt x="0" y="5"/>
                    </a:lnTo>
                    <a:lnTo>
                      <a:pt x="0" y="9"/>
                    </a:lnTo>
                  </a:path>
                </a:pathLst>
              </a:custGeom>
              <a:solidFill>
                <a:srgbClr val="FFC08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36" name="Freeform 45"/>
              <p:cNvSpPr>
                <a:spLocks/>
              </p:cNvSpPr>
              <p:nvPr/>
            </p:nvSpPr>
            <p:spPr bwMode="auto">
              <a:xfrm>
                <a:off x="4670" y="3349"/>
                <a:ext cx="14" cy="14"/>
              </a:xfrm>
              <a:custGeom>
                <a:avLst/>
                <a:gdLst>
                  <a:gd name="T0" fmla="*/ 13 w 14"/>
                  <a:gd name="T1" fmla="*/ 0 h 14"/>
                  <a:gd name="T2" fmla="*/ 13 w 14"/>
                  <a:gd name="T3" fmla="*/ 5 h 14"/>
                  <a:gd name="T4" fmla="*/ 8 w 14"/>
                  <a:gd name="T5" fmla="*/ 5 h 14"/>
                  <a:gd name="T6" fmla="*/ 12 w 14"/>
                  <a:gd name="T7" fmla="*/ 7 h 14"/>
                  <a:gd name="T8" fmla="*/ 9 w 14"/>
                  <a:gd name="T9" fmla="*/ 11 h 14"/>
                  <a:gd name="T10" fmla="*/ 6 w 14"/>
                  <a:gd name="T11" fmla="*/ 12 h 14"/>
                  <a:gd name="T12" fmla="*/ 2 w 14"/>
                  <a:gd name="T13" fmla="*/ 13 h 14"/>
                  <a:gd name="T14" fmla="*/ 0 w 14"/>
                  <a:gd name="T15" fmla="*/ 9 h 14"/>
                  <a:gd name="T16" fmla="*/ 4 w 14"/>
                  <a:gd name="T17" fmla="*/ 6 h 14"/>
                  <a:gd name="T18" fmla="*/ 7 w 14"/>
                  <a:gd name="T19" fmla="*/ 2 h 14"/>
                  <a:gd name="T20" fmla="*/ 13 w 14"/>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4"/>
                  <a:gd name="T35" fmla="*/ 14 w 1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4">
                    <a:moveTo>
                      <a:pt x="13" y="0"/>
                    </a:moveTo>
                    <a:lnTo>
                      <a:pt x="13" y="5"/>
                    </a:lnTo>
                    <a:lnTo>
                      <a:pt x="8" y="5"/>
                    </a:lnTo>
                    <a:lnTo>
                      <a:pt x="12" y="7"/>
                    </a:lnTo>
                    <a:lnTo>
                      <a:pt x="9" y="11"/>
                    </a:lnTo>
                    <a:lnTo>
                      <a:pt x="6" y="12"/>
                    </a:lnTo>
                    <a:lnTo>
                      <a:pt x="2" y="13"/>
                    </a:lnTo>
                    <a:lnTo>
                      <a:pt x="0" y="9"/>
                    </a:lnTo>
                    <a:lnTo>
                      <a:pt x="4" y="6"/>
                    </a:lnTo>
                    <a:lnTo>
                      <a:pt x="7" y="2"/>
                    </a:lnTo>
                    <a:lnTo>
                      <a:pt x="13" y="0"/>
                    </a:lnTo>
                  </a:path>
                </a:pathLst>
              </a:custGeom>
              <a:solidFill>
                <a:srgbClr val="FFC08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37" name="Freeform 46"/>
              <p:cNvSpPr>
                <a:spLocks/>
              </p:cNvSpPr>
              <p:nvPr/>
            </p:nvSpPr>
            <p:spPr bwMode="auto">
              <a:xfrm>
                <a:off x="4678" y="3349"/>
                <a:ext cx="10" cy="25"/>
              </a:xfrm>
              <a:custGeom>
                <a:avLst/>
                <a:gdLst>
                  <a:gd name="T0" fmla="*/ 4 w 10"/>
                  <a:gd name="T1" fmla="*/ 0 h 25"/>
                  <a:gd name="T2" fmla="*/ 6 w 10"/>
                  <a:gd name="T3" fmla="*/ 5 h 25"/>
                  <a:gd name="T4" fmla="*/ 9 w 10"/>
                  <a:gd name="T5" fmla="*/ 6 h 25"/>
                  <a:gd name="T6" fmla="*/ 6 w 10"/>
                  <a:gd name="T7" fmla="*/ 11 h 25"/>
                  <a:gd name="T8" fmla="*/ 6 w 10"/>
                  <a:gd name="T9" fmla="*/ 16 h 25"/>
                  <a:gd name="T10" fmla="*/ 2 w 10"/>
                  <a:gd name="T11" fmla="*/ 19 h 25"/>
                  <a:gd name="T12" fmla="*/ 2 w 10"/>
                  <a:gd name="T13" fmla="*/ 24 h 25"/>
                  <a:gd name="T14" fmla="*/ 0 w 10"/>
                  <a:gd name="T15" fmla="*/ 23 h 25"/>
                  <a:gd name="T16" fmla="*/ 0 w 10"/>
                  <a:gd name="T17" fmla="*/ 17 h 25"/>
                  <a:gd name="T18" fmla="*/ 1 w 10"/>
                  <a:gd name="T19" fmla="*/ 10 h 25"/>
                  <a:gd name="T20" fmla="*/ 2 w 10"/>
                  <a:gd name="T21" fmla="*/ 5 h 25"/>
                  <a:gd name="T22" fmla="*/ 4 w 10"/>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25"/>
                  <a:gd name="T38" fmla="*/ 10 w 10"/>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25">
                    <a:moveTo>
                      <a:pt x="4" y="0"/>
                    </a:moveTo>
                    <a:lnTo>
                      <a:pt x="6" y="5"/>
                    </a:lnTo>
                    <a:lnTo>
                      <a:pt x="9" y="6"/>
                    </a:lnTo>
                    <a:lnTo>
                      <a:pt x="6" y="11"/>
                    </a:lnTo>
                    <a:lnTo>
                      <a:pt x="6" y="16"/>
                    </a:lnTo>
                    <a:lnTo>
                      <a:pt x="2" y="19"/>
                    </a:lnTo>
                    <a:lnTo>
                      <a:pt x="2" y="24"/>
                    </a:lnTo>
                    <a:lnTo>
                      <a:pt x="0" y="23"/>
                    </a:lnTo>
                    <a:lnTo>
                      <a:pt x="0" y="17"/>
                    </a:lnTo>
                    <a:lnTo>
                      <a:pt x="1" y="10"/>
                    </a:lnTo>
                    <a:lnTo>
                      <a:pt x="2" y="5"/>
                    </a:lnTo>
                    <a:lnTo>
                      <a:pt x="4" y="0"/>
                    </a:lnTo>
                  </a:path>
                </a:pathLst>
              </a:custGeom>
              <a:solidFill>
                <a:srgbClr val="FFC08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38" name="Freeform 47"/>
              <p:cNvSpPr>
                <a:spLocks/>
              </p:cNvSpPr>
              <p:nvPr/>
            </p:nvSpPr>
            <p:spPr bwMode="auto">
              <a:xfrm>
                <a:off x="4679" y="3357"/>
                <a:ext cx="10" cy="29"/>
              </a:xfrm>
              <a:custGeom>
                <a:avLst/>
                <a:gdLst>
                  <a:gd name="T0" fmla="*/ 9 w 10"/>
                  <a:gd name="T1" fmla="*/ 0 h 29"/>
                  <a:gd name="T2" fmla="*/ 8 w 10"/>
                  <a:gd name="T3" fmla="*/ 2 h 29"/>
                  <a:gd name="T4" fmla="*/ 9 w 10"/>
                  <a:gd name="T5" fmla="*/ 7 h 29"/>
                  <a:gd name="T6" fmla="*/ 5 w 10"/>
                  <a:gd name="T7" fmla="*/ 12 h 29"/>
                  <a:gd name="T8" fmla="*/ 4 w 10"/>
                  <a:gd name="T9" fmla="*/ 15 h 29"/>
                  <a:gd name="T10" fmla="*/ 2 w 10"/>
                  <a:gd name="T11" fmla="*/ 22 h 29"/>
                  <a:gd name="T12" fmla="*/ 2 w 10"/>
                  <a:gd name="T13" fmla="*/ 28 h 29"/>
                  <a:gd name="T14" fmla="*/ 0 w 10"/>
                  <a:gd name="T15" fmla="*/ 26 h 29"/>
                  <a:gd name="T16" fmla="*/ 0 w 10"/>
                  <a:gd name="T17" fmla="*/ 23 h 29"/>
                  <a:gd name="T18" fmla="*/ 0 w 10"/>
                  <a:gd name="T19" fmla="*/ 16 h 29"/>
                  <a:gd name="T20" fmla="*/ 1 w 10"/>
                  <a:gd name="T21" fmla="*/ 13 h 29"/>
                  <a:gd name="T22" fmla="*/ 2 w 10"/>
                  <a:gd name="T23" fmla="*/ 10 h 29"/>
                  <a:gd name="T24" fmla="*/ 5 w 10"/>
                  <a:gd name="T25" fmla="*/ 4 h 29"/>
                  <a:gd name="T26" fmla="*/ 9 w 10"/>
                  <a:gd name="T27" fmla="*/ 0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29"/>
                  <a:gd name="T44" fmla="*/ 10 w 10"/>
                  <a:gd name="T45" fmla="*/ 29 h 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29">
                    <a:moveTo>
                      <a:pt x="9" y="0"/>
                    </a:moveTo>
                    <a:lnTo>
                      <a:pt x="8" y="2"/>
                    </a:lnTo>
                    <a:lnTo>
                      <a:pt x="9" y="7"/>
                    </a:lnTo>
                    <a:lnTo>
                      <a:pt x="5" y="12"/>
                    </a:lnTo>
                    <a:lnTo>
                      <a:pt x="4" y="15"/>
                    </a:lnTo>
                    <a:lnTo>
                      <a:pt x="2" y="22"/>
                    </a:lnTo>
                    <a:lnTo>
                      <a:pt x="2" y="28"/>
                    </a:lnTo>
                    <a:lnTo>
                      <a:pt x="0" y="26"/>
                    </a:lnTo>
                    <a:lnTo>
                      <a:pt x="0" y="23"/>
                    </a:lnTo>
                    <a:lnTo>
                      <a:pt x="0" y="16"/>
                    </a:lnTo>
                    <a:lnTo>
                      <a:pt x="1" y="13"/>
                    </a:lnTo>
                    <a:lnTo>
                      <a:pt x="2" y="10"/>
                    </a:lnTo>
                    <a:lnTo>
                      <a:pt x="5" y="4"/>
                    </a:lnTo>
                    <a:lnTo>
                      <a:pt x="9" y="0"/>
                    </a:lnTo>
                  </a:path>
                </a:pathLst>
              </a:custGeom>
              <a:solidFill>
                <a:srgbClr val="FFC08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39" name="Freeform 48"/>
              <p:cNvSpPr>
                <a:spLocks/>
              </p:cNvSpPr>
              <p:nvPr/>
            </p:nvSpPr>
            <p:spPr bwMode="auto">
              <a:xfrm>
                <a:off x="4704" y="3357"/>
                <a:ext cx="8" cy="12"/>
              </a:xfrm>
              <a:custGeom>
                <a:avLst/>
                <a:gdLst>
                  <a:gd name="T0" fmla="*/ 0 w 8"/>
                  <a:gd name="T1" fmla="*/ 0 h 12"/>
                  <a:gd name="T2" fmla="*/ 1 w 8"/>
                  <a:gd name="T3" fmla="*/ 6 h 12"/>
                  <a:gd name="T4" fmla="*/ 0 w 8"/>
                  <a:gd name="T5" fmla="*/ 11 h 12"/>
                  <a:gd name="T6" fmla="*/ 7 w 8"/>
                  <a:gd name="T7" fmla="*/ 6 h 12"/>
                  <a:gd name="T8" fmla="*/ 7 w 8"/>
                  <a:gd name="T9" fmla="*/ 3 h 12"/>
                  <a:gd name="T10" fmla="*/ 0 w 8"/>
                  <a:gd name="T11" fmla="*/ 0 h 12"/>
                  <a:gd name="T12" fmla="*/ 0 60000 65536"/>
                  <a:gd name="T13" fmla="*/ 0 60000 65536"/>
                  <a:gd name="T14" fmla="*/ 0 60000 65536"/>
                  <a:gd name="T15" fmla="*/ 0 60000 65536"/>
                  <a:gd name="T16" fmla="*/ 0 60000 65536"/>
                  <a:gd name="T17" fmla="*/ 0 60000 65536"/>
                  <a:gd name="T18" fmla="*/ 0 w 8"/>
                  <a:gd name="T19" fmla="*/ 0 h 12"/>
                  <a:gd name="T20" fmla="*/ 8 w 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 h="12">
                    <a:moveTo>
                      <a:pt x="0" y="0"/>
                    </a:moveTo>
                    <a:lnTo>
                      <a:pt x="1" y="6"/>
                    </a:lnTo>
                    <a:lnTo>
                      <a:pt x="0" y="11"/>
                    </a:lnTo>
                    <a:lnTo>
                      <a:pt x="7" y="6"/>
                    </a:lnTo>
                    <a:lnTo>
                      <a:pt x="7" y="3"/>
                    </a:lnTo>
                    <a:lnTo>
                      <a:pt x="0" y="0"/>
                    </a:lnTo>
                  </a:path>
                </a:pathLst>
              </a:custGeom>
              <a:solidFill>
                <a:srgbClr val="FFA04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40" name="Freeform 49"/>
              <p:cNvSpPr>
                <a:spLocks/>
              </p:cNvSpPr>
              <p:nvPr/>
            </p:nvSpPr>
            <p:spPr bwMode="auto">
              <a:xfrm>
                <a:off x="4725" y="3364"/>
                <a:ext cx="32" cy="24"/>
              </a:xfrm>
              <a:custGeom>
                <a:avLst/>
                <a:gdLst>
                  <a:gd name="T0" fmla="*/ 0 w 32"/>
                  <a:gd name="T1" fmla="*/ 0 h 24"/>
                  <a:gd name="T2" fmla="*/ 7 w 32"/>
                  <a:gd name="T3" fmla="*/ 9 h 24"/>
                  <a:gd name="T4" fmla="*/ 15 w 32"/>
                  <a:gd name="T5" fmla="*/ 10 h 24"/>
                  <a:gd name="T6" fmla="*/ 25 w 32"/>
                  <a:gd name="T7" fmla="*/ 17 h 24"/>
                  <a:gd name="T8" fmla="*/ 31 w 32"/>
                  <a:gd name="T9" fmla="*/ 23 h 24"/>
                  <a:gd name="T10" fmla="*/ 24 w 32"/>
                  <a:gd name="T11" fmla="*/ 13 h 24"/>
                  <a:gd name="T12" fmla="*/ 17 w 32"/>
                  <a:gd name="T13" fmla="*/ 7 h 24"/>
                  <a:gd name="T14" fmla="*/ 10 w 32"/>
                  <a:gd name="T15" fmla="*/ 4 h 24"/>
                  <a:gd name="T16" fmla="*/ 6 w 32"/>
                  <a:gd name="T17" fmla="*/ 1 h 24"/>
                  <a:gd name="T18" fmla="*/ 0 w 32"/>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4"/>
                  <a:gd name="T32" fmla="*/ 32 w 32"/>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4">
                    <a:moveTo>
                      <a:pt x="0" y="0"/>
                    </a:moveTo>
                    <a:lnTo>
                      <a:pt x="7" y="9"/>
                    </a:lnTo>
                    <a:lnTo>
                      <a:pt x="15" y="10"/>
                    </a:lnTo>
                    <a:lnTo>
                      <a:pt x="25" y="17"/>
                    </a:lnTo>
                    <a:lnTo>
                      <a:pt x="31" y="23"/>
                    </a:lnTo>
                    <a:lnTo>
                      <a:pt x="24" y="13"/>
                    </a:lnTo>
                    <a:lnTo>
                      <a:pt x="17" y="7"/>
                    </a:lnTo>
                    <a:lnTo>
                      <a:pt x="10" y="4"/>
                    </a:lnTo>
                    <a:lnTo>
                      <a:pt x="6" y="1"/>
                    </a:lnTo>
                    <a:lnTo>
                      <a:pt x="0" y="0"/>
                    </a:lnTo>
                  </a:path>
                </a:pathLst>
              </a:custGeom>
              <a:solidFill>
                <a:srgbClr val="FFA04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915" name="Group 50"/>
            <p:cNvGrpSpPr>
              <a:grpSpLocks/>
            </p:cNvGrpSpPr>
            <p:nvPr/>
          </p:nvGrpSpPr>
          <p:grpSpPr bwMode="auto">
            <a:xfrm>
              <a:off x="4642" y="3417"/>
              <a:ext cx="34" cy="116"/>
              <a:chOff x="4642" y="3417"/>
              <a:chExt cx="34" cy="116"/>
            </a:xfrm>
          </p:grpSpPr>
          <p:sp>
            <p:nvSpPr>
              <p:cNvPr id="9925" name="Freeform 51"/>
              <p:cNvSpPr>
                <a:spLocks/>
              </p:cNvSpPr>
              <p:nvPr/>
            </p:nvSpPr>
            <p:spPr bwMode="auto">
              <a:xfrm>
                <a:off x="4642" y="3464"/>
                <a:ext cx="27" cy="69"/>
              </a:xfrm>
              <a:custGeom>
                <a:avLst/>
                <a:gdLst>
                  <a:gd name="T0" fmla="*/ 7 w 27"/>
                  <a:gd name="T1" fmla="*/ 0 h 69"/>
                  <a:gd name="T2" fmla="*/ 4 w 27"/>
                  <a:gd name="T3" fmla="*/ 15 h 69"/>
                  <a:gd name="T4" fmla="*/ 0 w 27"/>
                  <a:gd name="T5" fmla="*/ 27 h 69"/>
                  <a:gd name="T6" fmla="*/ 0 w 27"/>
                  <a:gd name="T7" fmla="*/ 30 h 69"/>
                  <a:gd name="T8" fmla="*/ 0 w 27"/>
                  <a:gd name="T9" fmla="*/ 36 h 69"/>
                  <a:gd name="T10" fmla="*/ 2 w 27"/>
                  <a:gd name="T11" fmla="*/ 44 h 69"/>
                  <a:gd name="T12" fmla="*/ 2 w 27"/>
                  <a:gd name="T13" fmla="*/ 47 h 69"/>
                  <a:gd name="T14" fmla="*/ 2 w 27"/>
                  <a:gd name="T15" fmla="*/ 53 h 69"/>
                  <a:gd name="T16" fmla="*/ 4 w 27"/>
                  <a:gd name="T17" fmla="*/ 57 h 69"/>
                  <a:gd name="T18" fmla="*/ 5 w 27"/>
                  <a:gd name="T19" fmla="*/ 61 h 69"/>
                  <a:gd name="T20" fmla="*/ 7 w 27"/>
                  <a:gd name="T21" fmla="*/ 62 h 69"/>
                  <a:gd name="T22" fmla="*/ 7 w 27"/>
                  <a:gd name="T23" fmla="*/ 66 h 69"/>
                  <a:gd name="T24" fmla="*/ 9 w 27"/>
                  <a:gd name="T25" fmla="*/ 68 h 69"/>
                  <a:gd name="T26" fmla="*/ 11 w 27"/>
                  <a:gd name="T27" fmla="*/ 66 h 69"/>
                  <a:gd name="T28" fmla="*/ 13 w 27"/>
                  <a:gd name="T29" fmla="*/ 66 h 69"/>
                  <a:gd name="T30" fmla="*/ 15 w 27"/>
                  <a:gd name="T31" fmla="*/ 66 h 69"/>
                  <a:gd name="T32" fmla="*/ 19 w 27"/>
                  <a:gd name="T33" fmla="*/ 62 h 69"/>
                  <a:gd name="T34" fmla="*/ 22 w 27"/>
                  <a:gd name="T35" fmla="*/ 57 h 69"/>
                  <a:gd name="T36" fmla="*/ 24 w 27"/>
                  <a:gd name="T37" fmla="*/ 51 h 69"/>
                  <a:gd name="T38" fmla="*/ 26 w 27"/>
                  <a:gd name="T39" fmla="*/ 47 h 69"/>
                  <a:gd name="T40" fmla="*/ 26 w 27"/>
                  <a:gd name="T41" fmla="*/ 44 h 69"/>
                  <a:gd name="T42" fmla="*/ 26 w 27"/>
                  <a:gd name="T43" fmla="*/ 36 h 69"/>
                  <a:gd name="T44" fmla="*/ 24 w 27"/>
                  <a:gd name="T45" fmla="*/ 30 h 69"/>
                  <a:gd name="T46" fmla="*/ 24 w 27"/>
                  <a:gd name="T47" fmla="*/ 25 h 69"/>
                  <a:gd name="T48" fmla="*/ 22 w 27"/>
                  <a:gd name="T49" fmla="*/ 23 h 69"/>
                  <a:gd name="T50" fmla="*/ 22 w 27"/>
                  <a:gd name="T51" fmla="*/ 19 h 69"/>
                  <a:gd name="T52" fmla="*/ 22 w 27"/>
                  <a:gd name="T53" fmla="*/ 10 h 69"/>
                  <a:gd name="T54" fmla="*/ 22 w 27"/>
                  <a:gd name="T55" fmla="*/ 2 h 69"/>
                  <a:gd name="T56" fmla="*/ 22 w 27"/>
                  <a:gd name="T57" fmla="*/ 0 h 69"/>
                  <a:gd name="T58" fmla="*/ 7 w 27"/>
                  <a:gd name="T59" fmla="*/ 0 h 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
                  <a:gd name="T91" fmla="*/ 0 h 69"/>
                  <a:gd name="T92" fmla="*/ 27 w 27"/>
                  <a:gd name="T93" fmla="*/ 69 h 6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 h="69">
                    <a:moveTo>
                      <a:pt x="7" y="0"/>
                    </a:moveTo>
                    <a:lnTo>
                      <a:pt x="4" y="15"/>
                    </a:lnTo>
                    <a:lnTo>
                      <a:pt x="0" y="27"/>
                    </a:lnTo>
                    <a:lnTo>
                      <a:pt x="0" y="30"/>
                    </a:lnTo>
                    <a:lnTo>
                      <a:pt x="0" y="36"/>
                    </a:lnTo>
                    <a:lnTo>
                      <a:pt x="2" y="44"/>
                    </a:lnTo>
                    <a:lnTo>
                      <a:pt x="2" y="47"/>
                    </a:lnTo>
                    <a:lnTo>
                      <a:pt x="2" y="53"/>
                    </a:lnTo>
                    <a:lnTo>
                      <a:pt x="4" y="57"/>
                    </a:lnTo>
                    <a:lnTo>
                      <a:pt x="5" y="61"/>
                    </a:lnTo>
                    <a:lnTo>
                      <a:pt x="7" y="62"/>
                    </a:lnTo>
                    <a:lnTo>
                      <a:pt x="7" y="66"/>
                    </a:lnTo>
                    <a:lnTo>
                      <a:pt x="9" y="68"/>
                    </a:lnTo>
                    <a:lnTo>
                      <a:pt x="11" y="66"/>
                    </a:lnTo>
                    <a:lnTo>
                      <a:pt x="13" y="66"/>
                    </a:lnTo>
                    <a:lnTo>
                      <a:pt x="15" y="66"/>
                    </a:lnTo>
                    <a:lnTo>
                      <a:pt x="19" y="62"/>
                    </a:lnTo>
                    <a:lnTo>
                      <a:pt x="22" y="57"/>
                    </a:lnTo>
                    <a:lnTo>
                      <a:pt x="24" y="51"/>
                    </a:lnTo>
                    <a:lnTo>
                      <a:pt x="26" y="47"/>
                    </a:lnTo>
                    <a:lnTo>
                      <a:pt x="26" y="44"/>
                    </a:lnTo>
                    <a:lnTo>
                      <a:pt x="26" y="36"/>
                    </a:lnTo>
                    <a:lnTo>
                      <a:pt x="24" y="30"/>
                    </a:lnTo>
                    <a:lnTo>
                      <a:pt x="24" y="25"/>
                    </a:lnTo>
                    <a:lnTo>
                      <a:pt x="22" y="23"/>
                    </a:lnTo>
                    <a:lnTo>
                      <a:pt x="22" y="19"/>
                    </a:lnTo>
                    <a:lnTo>
                      <a:pt x="22" y="10"/>
                    </a:lnTo>
                    <a:lnTo>
                      <a:pt x="22" y="2"/>
                    </a:lnTo>
                    <a:lnTo>
                      <a:pt x="22" y="0"/>
                    </a:lnTo>
                    <a:lnTo>
                      <a:pt x="7" y="0"/>
                    </a:lnTo>
                  </a:path>
                </a:pathLst>
              </a:custGeom>
              <a:solidFill>
                <a:srgbClr val="A05000"/>
              </a:solidFill>
              <a:ln w="25400" cap="rnd">
                <a:solidFill>
                  <a:srgbClr val="402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26" name="Freeform 52"/>
              <p:cNvSpPr>
                <a:spLocks/>
              </p:cNvSpPr>
              <p:nvPr/>
            </p:nvSpPr>
            <p:spPr bwMode="auto">
              <a:xfrm>
                <a:off x="4642" y="3466"/>
                <a:ext cx="19" cy="59"/>
              </a:xfrm>
              <a:custGeom>
                <a:avLst/>
                <a:gdLst>
                  <a:gd name="T0" fmla="*/ 17 w 19"/>
                  <a:gd name="T1" fmla="*/ 4 h 59"/>
                  <a:gd name="T2" fmla="*/ 17 w 19"/>
                  <a:gd name="T3" fmla="*/ 7 h 59"/>
                  <a:gd name="T4" fmla="*/ 18 w 19"/>
                  <a:gd name="T5" fmla="*/ 15 h 59"/>
                  <a:gd name="T6" fmla="*/ 18 w 19"/>
                  <a:gd name="T7" fmla="*/ 26 h 59"/>
                  <a:gd name="T8" fmla="*/ 18 w 19"/>
                  <a:gd name="T9" fmla="*/ 38 h 59"/>
                  <a:gd name="T10" fmla="*/ 15 w 19"/>
                  <a:gd name="T11" fmla="*/ 43 h 59"/>
                  <a:gd name="T12" fmla="*/ 13 w 19"/>
                  <a:gd name="T13" fmla="*/ 48 h 59"/>
                  <a:gd name="T14" fmla="*/ 12 w 19"/>
                  <a:gd name="T15" fmla="*/ 50 h 59"/>
                  <a:gd name="T16" fmla="*/ 10 w 19"/>
                  <a:gd name="T17" fmla="*/ 48 h 59"/>
                  <a:gd name="T18" fmla="*/ 9 w 19"/>
                  <a:gd name="T19" fmla="*/ 45 h 59"/>
                  <a:gd name="T20" fmla="*/ 9 w 19"/>
                  <a:gd name="T21" fmla="*/ 40 h 59"/>
                  <a:gd name="T22" fmla="*/ 10 w 19"/>
                  <a:gd name="T23" fmla="*/ 30 h 59"/>
                  <a:gd name="T24" fmla="*/ 12 w 19"/>
                  <a:gd name="T25" fmla="*/ 25 h 59"/>
                  <a:gd name="T26" fmla="*/ 13 w 19"/>
                  <a:gd name="T27" fmla="*/ 20 h 59"/>
                  <a:gd name="T28" fmla="*/ 14 w 19"/>
                  <a:gd name="T29" fmla="*/ 17 h 59"/>
                  <a:gd name="T30" fmla="*/ 10 w 19"/>
                  <a:gd name="T31" fmla="*/ 25 h 59"/>
                  <a:gd name="T32" fmla="*/ 8 w 19"/>
                  <a:gd name="T33" fmla="*/ 32 h 59"/>
                  <a:gd name="T34" fmla="*/ 5 w 19"/>
                  <a:gd name="T35" fmla="*/ 41 h 59"/>
                  <a:gd name="T36" fmla="*/ 5 w 19"/>
                  <a:gd name="T37" fmla="*/ 48 h 59"/>
                  <a:gd name="T38" fmla="*/ 5 w 19"/>
                  <a:gd name="T39" fmla="*/ 56 h 59"/>
                  <a:gd name="T40" fmla="*/ 5 w 19"/>
                  <a:gd name="T41" fmla="*/ 58 h 59"/>
                  <a:gd name="T42" fmla="*/ 3 w 19"/>
                  <a:gd name="T43" fmla="*/ 52 h 59"/>
                  <a:gd name="T44" fmla="*/ 0 w 19"/>
                  <a:gd name="T45" fmla="*/ 38 h 59"/>
                  <a:gd name="T46" fmla="*/ 0 w 19"/>
                  <a:gd name="T47" fmla="*/ 30 h 59"/>
                  <a:gd name="T48" fmla="*/ 3 w 19"/>
                  <a:gd name="T49" fmla="*/ 22 h 59"/>
                  <a:gd name="T50" fmla="*/ 5 w 19"/>
                  <a:gd name="T51" fmla="*/ 13 h 59"/>
                  <a:gd name="T52" fmla="*/ 8 w 19"/>
                  <a:gd name="T53" fmla="*/ 7 h 59"/>
                  <a:gd name="T54" fmla="*/ 10 w 19"/>
                  <a:gd name="T55" fmla="*/ 0 h 59"/>
                  <a:gd name="T56" fmla="*/ 17 w 19"/>
                  <a:gd name="T57" fmla="*/ 4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
                  <a:gd name="T88" fmla="*/ 0 h 59"/>
                  <a:gd name="T89" fmla="*/ 19 w 19"/>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 h="59">
                    <a:moveTo>
                      <a:pt x="17" y="4"/>
                    </a:moveTo>
                    <a:lnTo>
                      <a:pt x="17" y="7"/>
                    </a:lnTo>
                    <a:lnTo>
                      <a:pt x="18" y="15"/>
                    </a:lnTo>
                    <a:lnTo>
                      <a:pt x="18" y="26"/>
                    </a:lnTo>
                    <a:lnTo>
                      <a:pt x="18" y="38"/>
                    </a:lnTo>
                    <a:lnTo>
                      <a:pt x="15" y="43"/>
                    </a:lnTo>
                    <a:lnTo>
                      <a:pt x="13" y="48"/>
                    </a:lnTo>
                    <a:lnTo>
                      <a:pt x="12" y="50"/>
                    </a:lnTo>
                    <a:lnTo>
                      <a:pt x="10" y="48"/>
                    </a:lnTo>
                    <a:lnTo>
                      <a:pt x="9" y="45"/>
                    </a:lnTo>
                    <a:lnTo>
                      <a:pt x="9" y="40"/>
                    </a:lnTo>
                    <a:lnTo>
                      <a:pt x="10" y="30"/>
                    </a:lnTo>
                    <a:lnTo>
                      <a:pt x="12" y="25"/>
                    </a:lnTo>
                    <a:lnTo>
                      <a:pt x="13" y="20"/>
                    </a:lnTo>
                    <a:lnTo>
                      <a:pt x="14" y="17"/>
                    </a:lnTo>
                    <a:lnTo>
                      <a:pt x="10" y="25"/>
                    </a:lnTo>
                    <a:lnTo>
                      <a:pt x="8" y="32"/>
                    </a:lnTo>
                    <a:lnTo>
                      <a:pt x="5" y="41"/>
                    </a:lnTo>
                    <a:lnTo>
                      <a:pt x="5" y="48"/>
                    </a:lnTo>
                    <a:lnTo>
                      <a:pt x="5" y="56"/>
                    </a:lnTo>
                    <a:lnTo>
                      <a:pt x="5" y="58"/>
                    </a:lnTo>
                    <a:lnTo>
                      <a:pt x="3" y="52"/>
                    </a:lnTo>
                    <a:lnTo>
                      <a:pt x="0" y="38"/>
                    </a:lnTo>
                    <a:lnTo>
                      <a:pt x="0" y="30"/>
                    </a:lnTo>
                    <a:lnTo>
                      <a:pt x="3" y="22"/>
                    </a:lnTo>
                    <a:lnTo>
                      <a:pt x="5" y="13"/>
                    </a:lnTo>
                    <a:lnTo>
                      <a:pt x="8" y="7"/>
                    </a:lnTo>
                    <a:lnTo>
                      <a:pt x="10" y="0"/>
                    </a:lnTo>
                    <a:lnTo>
                      <a:pt x="17" y="4"/>
                    </a:lnTo>
                  </a:path>
                </a:pathLst>
              </a:custGeom>
              <a:solidFill>
                <a:srgbClr val="FFC08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27" name="Freeform 53"/>
              <p:cNvSpPr>
                <a:spLocks/>
              </p:cNvSpPr>
              <p:nvPr/>
            </p:nvSpPr>
            <p:spPr bwMode="auto">
              <a:xfrm>
                <a:off x="4647" y="3417"/>
                <a:ext cx="24" cy="52"/>
              </a:xfrm>
              <a:custGeom>
                <a:avLst/>
                <a:gdLst>
                  <a:gd name="T0" fmla="*/ 15 w 24"/>
                  <a:gd name="T1" fmla="*/ 15 h 52"/>
                  <a:gd name="T2" fmla="*/ 15 w 24"/>
                  <a:gd name="T3" fmla="*/ 11 h 52"/>
                  <a:gd name="T4" fmla="*/ 15 w 24"/>
                  <a:gd name="T5" fmla="*/ 10 h 52"/>
                  <a:gd name="T6" fmla="*/ 12 w 24"/>
                  <a:gd name="T7" fmla="*/ 6 h 52"/>
                  <a:gd name="T8" fmla="*/ 10 w 24"/>
                  <a:gd name="T9" fmla="*/ 2 h 52"/>
                  <a:gd name="T10" fmla="*/ 8 w 24"/>
                  <a:gd name="T11" fmla="*/ 0 h 52"/>
                  <a:gd name="T12" fmla="*/ 6 w 24"/>
                  <a:gd name="T13" fmla="*/ 0 h 52"/>
                  <a:gd name="T14" fmla="*/ 4 w 24"/>
                  <a:gd name="T15" fmla="*/ 2 h 52"/>
                  <a:gd name="T16" fmla="*/ 4 w 24"/>
                  <a:gd name="T17" fmla="*/ 4 h 52"/>
                  <a:gd name="T18" fmla="*/ 4 w 24"/>
                  <a:gd name="T19" fmla="*/ 10 h 52"/>
                  <a:gd name="T20" fmla="*/ 4 w 24"/>
                  <a:gd name="T21" fmla="*/ 11 h 52"/>
                  <a:gd name="T22" fmla="*/ 6 w 24"/>
                  <a:gd name="T23" fmla="*/ 13 h 52"/>
                  <a:gd name="T24" fmla="*/ 4 w 24"/>
                  <a:gd name="T25" fmla="*/ 15 h 52"/>
                  <a:gd name="T26" fmla="*/ 2 w 24"/>
                  <a:gd name="T27" fmla="*/ 17 h 52"/>
                  <a:gd name="T28" fmla="*/ 0 w 24"/>
                  <a:gd name="T29" fmla="*/ 21 h 52"/>
                  <a:gd name="T30" fmla="*/ 2 w 24"/>
                  <a:gd name="T31" fmla="*/ 25 h 52"/>
                  <a:gd name="T32" fmla="*/ 4 w 24"/>
                  <a:gd name="T33" fmla="*/ 25 h 52"/>
                  <a:gd name="T34" fmla="*/ 2 w 24"/>
                  <a:gd name="T35" fmla="*/ 27 h 52"/>
                  <a:gd name="T36" fmla="*/ 0 w 24"/>
                  <a:gd name="T37" fmla="*/ 28 h 52"/>
                  <a:gd name="T38" fmla="*/ 0 w 24"/>
                  <a:gd name="T39" fmla="*/ 30 h 52"/>
                  <a:gd name="T40" fmla="*/ 0 w 24"/>
                  <a:gd name="T41" fmla="*/ 32 h 52"/>
                  <a:gd name="T42" fmla="*/ 0 w 24"/>
                  <a:gd name="T43" fmla="*/ 34 h 52"/>
                  <a:gd name="T44" fmla="*/ 0 w 24"/>
                  <a:gd name="T45" fmla="*/ 36 h 52"/>
                  <a:gd name="T46" fmla="*/ 0 w 24"/>
                  <a:gd name="T47" fmla="*/ 38 h 52"/>
                  <a:gd name="T48" fmla="*/ 0 w 24"/>
                  <a:gd name="T49" fmla="*/ 40 h 52"/>
                  <a:gd name="T50" fmla="*/ 2 w 24"/>
                  <a:gd name="T51" fmla="*/ 43 h 52"/>
                  <a:gd name="T52" fmla="*/ 2 w 24"/>
                  <a:gd name="T53" fmla="*/ 47 h 52"/>
                  <a:gd name="T54" fmla="*/ 4 w 24"/>
                  <a:gd name="T55" fmla="*/ 51 h 52"/>
                  <a:gd name="T56" fmla="*/ 10 w 24"/>
                  <a:gd name="T57" fmla="*/ 51 h 52"/>
                  <a:gd name="T58" fmla="*/ 12 w 24"/>
                  <a:gd name="T59" fmla="*/ 49 h 52"/>
                  <a:gd name="T60" fmla="*/ 15 w 24"/>
                  <a:gd name="T61" fmla="*/ 47 h 52"/>
                  <a:gd name="T62" fmla="*/ 17 w 24"/>
                  <a:gd name="T63" fmla="*/ 45 h 52"/>
                  <a:gd name="T64" fmla="*/ 19 w 24"/>
                  <a:gd name="T65" fmla="*/ 43 h 52"/>
                  <a:gd name="T66" fmla="*/ 21 w 24"/>
                  <a:gd name="T67" fmla="*/ 42 h 52"/>
                  <a:gd name="T68" fmla="*/ 21 w 24"/>
                  <a:gd name="T69" fmla="*/ 40 h 52"/>
                  <a:gd name="T70" fmla="*/ 23 w 24"/>
                  <a:gd name="T71" fmla="*/ 40 h 52"/>
                  <a:gd name="T72" fmla="*/ 23 w 24"/>
                  <a:gd name="T73" fmla="*/ 38 h 52"/>
                  <a:gd name="T74" fmla="*/ 23 w 24"/>
                  <a:gd name="T75" fmla="*/ 36 h 52"/>
                  <a:gd name="T76" fmla="*/ 23 w 24"/>
                  <a:gd name="T77" fmla="*/ 34 h 52"/>
                  <a:gd name="T78" fmla="*/ 23 w 24"/>
                  <a:gd name="T79" fmla="*/ 32 h 52"/>
                  <a:gd name="T80" fmla="*/ 23 w 24"/>
                  <a:gd name="T81" fmla="*/ 30 h 52"/>
                  <a:gd name="T82" fmla="*/ 23 w 24"/>
                  <a:gd name="T83" fmla="*/ 28 h 52"/>
                  <a:gd name="T84" fmla="*/ 21 w 24"/>
                  <a:gd name="T85" fmla="*/ 27 h 52"/>
                  <a:gd name="T86" fmla="*/ 19 w 24"/>
                  <a:gd name="T87" fmla="*/ 23 h 52"/>
                  <a:gd name="T88" fmla="*/ 19 w 24"/>
                  <a:gd name="T89" fmla="*/ 21 h 52"/>
                  <a:gd name="T90" fmla="*/ 17 w 24"/>
                  <a:gd name="T91" fmla="*/ 19 h 52"/>
                  <a:gd name="T92" fmla="*/ 15 w 24"/>
                  <a:gd name="T93" fmla="*/ 15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
                  <a:gd name="T142" fmla="*/ 0 h 52"/>
                  <a:gd name="T143" fmla="*/ 24 w 24"/>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 h="52">
                    <a:moveTo>
                      <a:pt x="15" y="15"/>
                    </a:moveTo>
                    <a:lnTo>
                      <a:pt x="15" y="11"/>
                    </a:lnTo>
                    <a:lnTo>
                      <a:pt x="15" y="10"/>
                    </a:lnTo>
                    <a:lnTo>
                      <a:pt x="12" y="6"/>
                    </a:lnTo>
                    <a:lnTo>
                      <a:pt x="10" y="2"/>
                    </a:lnTo>
                    <a:lnTo>
                      <a:pt x="8" y="0"/>
                    </a:lnTo>
                    <a:lnTo>
                      <a:pt x="6" y="0"/>
                    </a:lnTo>
                    <a:lnTo>
                      <a:pt x="4" y="2"/>
                    </a:lnTo>
                    <a:lnTo>
                      <a:pt x="4" y="4"/>
                    </a:lnTo>
                    <a:lnTo>
                      <a:pt x="4" y="10"/>
                    </a:lnTo>
                    <a:lnTo>
                      <a:pt x="4" y="11"/>
                    </a:lnTo>
                    <a:lnTo>
                      <a:pt x="6" y="13"/>
                    </a:lnTo>
                    <a:lnTo>
                      <a:pt x="4" y="15"/>
                    </a:lnTo>
                    <a:lnTo>
                      <a:pt x="2" y="17"/>
                    </a:lnTo>
                    <a:lnTo>
                      <a:pt x="0" y="21"/>
                    </a:lnTo>
                    <a:lnTo>
                      <a:pt x="2" y="25"/>
                    </a:lnTo>
                    <a:lnTo>
                      <a:pt x="4" y="25"/>
                    </a:lnTo>
                    <a:lnTo>
                      <a:pt x="2" y="27"/>
                    </a:lnTo>
                    <a:lnTo>
                      <a:pt x="0" y="28"/>
                    </a:lnTo>
                    <a:lnTo>
                      <a:pt x="0" y="30"/>
                    </a:lnTo>
                    <a:lnTo>
                      <a:pt x="0" y="32"/>
                    </a:lnTo>
                    <a:lnTo>
                      <a:pt x="0" y="34"/>
                    </a:lnTo>
                    <a:lnTo>
                      <a:pt x="0" y="36"/>
                    </a:lnTo>
                    <a:lnTo>
                      <a:pt x="0" y="38"/>
                    </a:lnTo>
                    <a:lnTo>
                      <a:pt x="0" y="40"/>
                    </a:lnTo>
                    <a:lnTo>
                      <a:pt x="2" y="43"/>
                    </a:lnTo>
                    <a:lnTo>
                      <a:pt x="2" y="47"/>
                    </a:lnTo>
                    <a:lnTo>
                      <a:pt x="4" y="51"/>
                    </a:lnTo>
                    <a:lnTo>
                      <a:pt x="10" y="51"/>
                    </a:lnTo>
                    <a:lnTo>
                      <a:pt x="12" y="49"/>
                    </a:lnTo>
                    <a:lnTo>
                      <a:pt x="15" y="47"/>
                    </a:lnTo>
                    <a:lnTo>
                      <a:pt x="17" y="45"/>
                    </a:lnTo>
                    <a:lnTo>
                      <a:pt x="19" y="43"/>
                    </a:lnTo>
                    <a:lnTo>
                      <a:pt x="21" y="42"/>
                    </a:lnTo>
                    <a:lnTo>
                      <a:pt x="21" y="40"/>
                    </a:lnTo>
                    <a:lnTo>
                      <a:pt x="23" y="40"/>
                    </a:lnTo>
                    <a:lnTo>
                      <a:pt x="23" y="38"/>
                    </a:lnTo>
                    <a:lnTo>
                      <a:pt x="23" y="36"/>
                    </a:lnTo>
                    <a:lnTo>
                      <a:pt x="23" y="34"/>
                    </a:lnTo>
                    <a:lnTo>
                      <a:pt x="23" y="32"/>
                    </a:lnTo>
                    <a:lnTo>
                      <a:pt x="23" y="30"/>
                    </a:lnTo>
                    <a:lnTo>
                      <a:pt x="23" y="28"/>
                    </a:lnTo>
                    <a:lnTo>
                      <a:pt x="21" y="27"/>
                    </a:lnTo>
                    <a:lnTo>
                      <a:pt x="19" y="23"/>
                    </a:lnTo>
                    <a:lnTo>
                      <a:pt x="19" y="21"/>
                    </a:lnTo>
                    <a:lnTo>
                      <a:pt x="17" y="19"/>
                    </a:lnTo>
                    <a:lnTo>
                      <a:pt x="15" y="15"/>
                    </a:lnTo>
                  </a:path>
                </a:pathLst>
              </a:custGeom>
              <a:solidFill>
                <a:srgbClr val="A05000"/>
              </a:solidFill>
              <a:ln w="25400" cap="rnd">
                <a:solidFill>
                  <a:srgbClr val="402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28" name="Freeform 54"/>
              <p:cNvSpPr>
                <a:spLocks/>
              </p:cNvSpPr>
              <p:nvPr/>
            </p:nvSpPr>
            <p:spPr bwMode="auto">
              <a:xfrm>
                <a:off x="4651" y="3419"/>
                <a:ext cx="14" cy="16"/>
              </a:xfrm>
              <a:custGeom>
                <a:avLst/>
                <a:gdLst>
                  <a:gd name="T0" fmla="*/ 0 w 14"/>
                  <a:gd name="T1" fmla="*/ 7 h 16"/>
                  <a:gd name="T2" fmla="*/ 4 w 14"/>
                  <a:gd name="T3" fmla="*/ 12 h 16"/>
                  <a:gd name="T4" fmla="*/ 7 w 14"/>
                  <a:gd name="T5" fmla="*/ 15 h 16"/>
                  <a:gd name="T6" fmla="*/ 9 w 14"/>
                  <a:gd name="T7" fmla="*/ 15 h 16"/>
                  <a:gd name="T8" fmla="*/ 12 w 14"/>
                  <a:gd name="T9" fmla="*/ 12 h 16"/>
                  <a:gd name="T10" fmla="*/ 13 w 14"/>
                  <a:gd name="T11" fmla="*/ 8 h 16"/>
                  <a:gd name="T12" fmla="*/ 13 w 14"/>
                  <a:gd name="T13" fmla="*/ 7 h 16"/>
                  <a:gd name="T14" fmla="*/ 9 w 14"/>
                  <a:gd name="T15" fmla="*/ 3 h 16"/>
                  <a:gd name="T16" fmla="*/ 6 w 14"/>
                  <a:gd name="T17" fmla="*/ 0 h 16"/>
                  <a:gd name="T18" fmla="*/ 4 w 14"/>
                  <a:gd name="T19" fmla="*/ 0 h 16"/>
                  <a:gd name="T20" fmla="*/ 1 w 14"/>
                  <a:gd name="T21" fmla="*/ 4 h 16"/>
                  <a:gd name="T22" fmla="*/ 0 w 14"/>
                  <a:gd name="T23" fmla="*/ 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16"/>
                  <a:gd name="T38" fmla="*/ 14 w 14"/>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16">
                    <a:moveTo>
                      <a:pt x="0" y="7"/>
                    </a:moveTo>
                    <a:lnTo>
                      <a:pt x="4" y="12"/>
                    </a:lnTo>
                    <a:lnTo>
                      <a:pt x="7" y="15"/>
                    </a:lnTo>
                    <a:lnTo>
                      <a:pt x="9" y="15"/>
                    </a:lnTo>
                    <a:lnTo>
                      <a:pt x="12" y="12"/>
                    </a:lnTo>
                    <a:lnTo>
                      <a:pt x="13" y="8"/>
                    </a:lnTo>
                    <a:lnTo>
                      <a:pt x="13" y="7"/>
                    </a:lnTo>
                    <a:lnTo>
                      <a:pt x="9" y="3"/>
                    </a:lnTo>
                    <a:lnTo>
                      <a:pt x="6" y="0"/>
                    </a:lnTo>
                    <a:lnTo>
                      <a:pt x="4" y="0"/>
                    </a:lnTo>
                    <a:lnTo>
                      <a:pt x="1" y="4"/>
                    </a:lnTo>
                    <a:lnTo>
                      <a:pt x="0" y="7"/>
                    </a:lnTo>
                  </a:path>
                </a:pathLst>
              </a:custGeom>
              <a:solidFill>
                <a:srgbClr val="FFC08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29" name="Freeform 55"/>
              <p:cNvSpPr>
                <a:spLocks/>
              </p:cNvSpPr>
              <p:nvPr/>
            </p:nvSpPr>
            <p:spPr bwMode="auto">
              <a:xfrm>
                <a:off x="4647" y="3432"/>
                <a:ext cx="18" cy="16"/>
              </a:xfrm>
              <a:custGeom>
                <a:avLst/>
                <a:gdLst>
                  <a:gd name="T0" fmla="*/ 10 w 18"/>
                  <a:gd name="T1" fmla="*/ 0 h 16"/>
                  <a:gd name="T2" fmla="*/ 17 w 18"/>
                  <a:gd name="T3" fmla="*/ 3 h 16"/>
                  <a:gd name="T4" fmla="*/ 14 w 18"/>
                  <a:gd name="T5" fmla="*/ 8 h 16"/>
                  <a:gd name="T6" fmla="*/ 14 w 18"/>
                  <a:gd name="T7" fmla="*/ 10 h 16"/>
                  <a:gd name="T8" fmla="*/ 14 w 18"/>
                  <a:gd name="T9" fmla="*/ 15 h 16"/>
                  <a:gd name="T10" fmla="*/ 7 w 18"/>
                  <a:gd name="T11" fmla="*/ 14 h 16"/>
                  <a:gd name="T12" fmla="*/ 3 w 18"/>
                  <a:gd name="T13" fmla="*/ 12 h 16"/>
                  <a:gd name="T14" fmla="*/ 1 w 18"/>
                  <a:gd name="T15" fmla="*/ 10 h 16"/>
                  <a:gd name="T16" fmla="*/ 0 w 18"/>
                  <a:gd name="T17" fmla="*/ 8 h 16"/>
                  <a:gd name="T18" fmla="*/ 1 w 18"/>
                  <a:gd name="T19" fmla="*/ 7 h 16"/>
                  <a:gd name="T20" fmla="*/ 1 w 18"/>
                  <a:gd name="T21" fmla="*/ 3 h 16"/>
                  <a:gd name="T22" fmla="*/ 5 w 18"/>
                  <a:gd name="T23" fmla="*/ 3 h 16"/>
                  <a:gd name="T24" fmla="*/ 10 w 18"/>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6"/>
                  <a:gd name="T41" fmla="*/ 18 w 18"/>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6">
                    <a:moveTo>
                      <a:pt x="10" y="0"/>
                    </a:moveTo>
                    <a:lnTo>
                      <a:pt x="17" y="3"/>
                    </a:lnTo>
                    <a:lnTo>
                      <a:pt x="14" y="8"/>
                    </a:lnTo>
                    <a:lnTo>
                      <a:pt x="14" y="10"/>
                    </a:lnTo>
                    <a:lnTo>
                      <a:pt x="14" y="15"/>
                    </a:lnTo>
                    <a:lnTo>
                      <a:pt x="7" y="14"/>
                    </a:lnTo>
                    <a:lnTo>
                      <a:pt x="3" y="12"/>
                    </a:lnTo>
                    <a:lnTo>
                      <a:pt x="1" y="10"/>
                    </a:lnTo>
                    <a:lnTo>
                      <a:pt x="0" y="8"/>
                    </a:lnTo>
                    <a:lnTo>
                      <a:pt x="1" y="7"/>
                    </a:lnTo>
                    <a:lnTo>
                      <a:pt x="1" y="3"/>
                    </a:lnTo>
                    <a:lnTo>
                      <a:pt x="5" y="3"/>
                    </a:lnTo>
                    <a:lnTo>
                      <a:pt x="10" y="0"/>
                    </a:lnTo>
                  </a:path>
                </a:pathLst>
              </a:custGeom>
              <a:solidFill>
                <a:srgbClr val="FFC08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30" name="Freeform 56"/>
              <p:cNvSpPr>
                <a:spLocks/>
              </p:cNvSpPr>
              <p:nvPr/>
            </p:nvSpPr>
            <p:spPr bwMode="auto">
              <a:xfrm>
                <a:off x="4647" y="3442"/>
                <a:ext cx="18" cy="25"/>
              </a:xfrm>
              <a:custGeom>
                <a:avLst/>
                <a:gdLst>
                  <a:gd name="T0" fmla="*/ 5 w 18"/>
                  <a:gd name="T1" fmla="*/ 0 h 25"/>
                  <a:gd name="T2" fmla="*/ 10 w 18"/>
                  <a:gd name="T3" fmla="*/ 2 h 25"/>
                  <a:gd name="T4" fmla="*/ 16 w 18"/>
                  <a:gd name="T5" fmla="*/ 2 h 25"/>
                  <a:gd name="T6" fmla="*/ 14 w 18"/>
                  <a:gd name="T7" fmla="*/ 5 h 25"/>
                  <a:gd name="T8" fmla="*/ 14 w 18"/>
                  <a:gd name="T9" fmla="*/ 10 h 25"/>
                  <a:gd name="T10" fmla="*/ 16 w 18"/>
                  <a:gd name="T11" fmla="*/ 14 h 25"/>
                  <a:gd name="T12" fmla="*/ 17 w 18"/>
                  <a:gd name="T13" fmla="*/ 15 h 25"/>
                  <a:gd name="T14" fmla="*/ 10 w 18"/>
                  <a:gd name="T15" fmla="*/ 13 h 25"/>
                  <a:gd name="T16" fmla="*/ 8 w 18"/>
                  <a:gd name="T17" fmla="*/ 11 h 25"/>
                  <a:gd name="T18" fmla="*/ 3 w 18"/>
                  <a:gd name="T19" fmla="*/ 13 h 25"/>
                  <a:gd name="T20" fmla="*/ 8 w 18"/>
                  <a:gd name="T21" fmla="*/ 15 h 25"/>
                  <a:gd name="T22" fmla="*/ 14 w 18"/>
                  <a:gd name="T23" fmla="*/ 17 h 25"/>
                  <a:gd name="T24" fmla="*/ 17 w 18"/>
                  <a:gd name="T25" fmla="*/ 17 h 25"/>
                  <a:gd name="T26" fmla="*/ 17 w 18"/>
                  <a:gd name="T27" fmla="*/ 21 h 25"/>
                  <a:gd name="T28" fmla="*/ 17 w 18"/>
                  <a:gd name="T29" fmla="*/ 24 h 25"/>
                  <a:gd name="T30" fmla="*/ 13 w 18"/>
                  <a:gd name="T31" fmla="*/ 24 h 25"/>
                  <a:gd name="T32" fmla="*/ 8 w 18"/>
                  <a:gd name="T33" fmla="*/ 24 h 25"/>
                  <a:gd name="T34" fmla="*/ 4 w 18"/>
                  <a:gd name="T35" fmla="*/ 23 h 25"/>
                  <a:gd name="T36" fmla="*/ 3 w 18"/>
                  <a:gd name="T37" fmla="*/ 21 h 25"/>
                  <a:gd name="T38" fmla="*/ 1 w 18"/>
                  <a:gd name="T39" fmla="*/ 20 h 25"/>
                  <a:gd name="T40" fmla="*/ 1 w 18"/>
                  <a:gd name="T41" fmla="*/ 18 h 25"/>
                  <a:gd name="T42" fmla="*/ 1 w 18"/>
                  <a:gd name="T43" fmla="*/ 15 h 25"/>
                  <a:gd name="T44" fmla="*/ 1 w 18"/>
                  <a:gd name="T45" fmla="*/ 13 h 25"/>
                  <a:gd name="T46" fmla="*/ 0 w 18"/>
                  <a:gd name="T47" fmla="*/ 11 h 25"/>
                  <a:gd name="T48" fmla="*/ 0 w 18"/>
                  <a:gd name="T49" fmla="*/ 8 h 25"/>
                  <a:gd name="T50" fmla="*/ 0 w 18"/>
                  <a:gd name="T51" fmla="*/ 5 h 25"/>
                  <a:gd name="T52" fmla="*/ 1 w 18"/>
                  <a:gd name="T53" fmla="*/ 2 h 25"/>
                  <a:gd name="T54" fmla="*/ 5 w 18"/>
                  <a:gd name="T55" fmla="*/ 0 h 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
                  <a:gd name="T85" fmla="*/ 0 h 25"/>
                  <a:gd name="T86" fmla="*/ 18 w 18"/>
                  <a:gd name="T87" fmla="*/ 25 h 2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 h="25">
                    <a:moveTo>
                      <a:pt x="5" y="0"/>
                    </a:moveTo>
                    <a:lnTo>
                      <a:pt x="10" y="2"/>
                    </a:lnTo>
                    <a:lnTo>
                      <a:pt x="16" y="2"/>
                    </a:lnTo>
                    <a:lnTo>
                      <a:pt x="14" y="5"/>
                    </a:lnTo>
                    <a:lnTo>
                      <a:pt x="14" y="10"/>
                    </a:lnTo>
                    <a:lnTo>
                      <a:pt x="16" y="14"/>
                    </a:lnTo>
                    <a:lnTo>
                      <a:pt x="17" y="15"/>
                    </a:lnTo>
                    <a:lnTo>
                      <a:pt x="10" y="13"/>
                    </a:lnTo>
                    <a:lnTo>
                      <a:pt x="8" y="11"/>
                    </a:lnTo>
                    <a:lnTo>
                      <a:pt x="3" y="13"/>
                    </a:lnTo>
                    <a:lnTo>
                      <a:pt x="8" y="15"/>
                    </a:lnTo>
                    <a:lnTo>
                      <a:pt x="14" y="17"/>
                    </a:lnTo>
                    <a:lnTo>
                      <a:pt x="17" y="17"/>
                    </a:lnTo>
                    <a:lnTo>
                      <a:pt x="17" y="21"/>
                    </a:lnTo>
                    <a:lnTo>
                      <a:pt x="17" y="24"/>
                    </a:lnTo>
                    <a:lnTo>
                      <a:pt x="13" y="24"/>
                    </a:lnTo>
                    <a:lnTo>
                      <a:pt x="8" y="24"/>
                    </a:lnTo>
                    <a:lnTo>
                      <a:pt x="4" y="23"/>
                    </a:lnTo>
                    <a:lnTo>
                      <a:pt x="3" y="21"/>
                    </a:lnTo>
                    <a:lnTo>
                      <a:pt x="1" y="20"/>
                    </a:lnTo>
                    <a:lnTo>
                      <a:pt x="1" y="18"/>
                    </a:lnTo>
                    <a:lnTo>
                      <a:pt x="1" y="15"/>
                    </a:lnTo>
                    <a:lnTo>
                      <a:pt x="1" y="13"/>
                    </a:lnTo>
                    <a:lnTo>
                      <a:pt x="0" y="11"/>
                    </a:lnTo>
                    <a:lnTo>
                      <a:pt x="0" y="8"/>
                    </a:lnTo>
                    <a:lnTo>
                      <a:pt x="0" y="5"/>
                    </a:lnTo>
                    <a:lnTo>
                      <a:pt x="1" y="2"/>
                    </a:lnTo>
                    <a:lnTo>
                      <a:pt x="5" y="0"/>
                    </a:lnTo>
                  </a:path>
                </a:pathLst>
              </a:custGeom>
              <a:solidFill>
                <a:srgbClr val="FFC08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31" name="Freeform 57"/>
              <p:cNvSpPr>
                <a:spLocks/>
              </p:cNvSpPr>
              <p:nvPr/>
            </p:nvSpPr>
            <p:spPr bwMode="auto">
              <a:xfrm>
                <a:off x="4657" y="3434"/>
                <a:ext cx="19" cy="33"/>
              </a:xfrm>
              <a:custGeom>
                <a:avLst/>
                <a:gdLst>
                  <a:gd name="T0" fmla="*/ 3 w 19"/>
                  <a:gd name="T1" fmla="*/ 0 h 33"/>
                  <a:gd name="T2" fmla="*/ 9 w 19"/>
                  <a:gd name="T3" fmla="*/ 5 h 33"/>
                  <a:gd name="T4" fmla="*/ 13 w 19"/>
                  <a:gd name="T5" fmla="*/ 8 h 33"/>
                  <a:gd name="T6" fmla="*/ 15 w 19"/>
                  <a:gd name="T7" fmla="*/ 9 h 33"/>
                  <a:gd name="T8" fmla="*/ 17 w 19"/>
                  <a:gd name="T9" fmla="*/ 12 h 33"/>
                  <a:gd name="T10" fmla="*/ 17 w 19"/>
                  <a:gd name="T11" fmla="*/ 15 h 33"/>
                  <a:gd name="T12" fmla="*/ 15 w 19"/>
                  <a:gd name="T13" fmla="*/ 18 h 33"/>
                  <a:gd name="T14" fmla="*/ 17 w 19"/>
                  <a:gd name="T15" fmla="*/ 20 h 33"/>
                  <a:gd name="T16" fmla="*/ 18 w 19"/>
                  <a:gd name="T17" fmla="*/ 22 h 33"/>
                  <a:gd name="T18" fmla="*/ 18 w 19"/>
                  <a:gd name="T19" fmla="*/ 24 h 33"/>
                  <a:gd name="T20" fmla="*/ 17 w 19"/>
                  <a:gd name="T21" fmla="*/ 26 h 33"/>
                  <a:gd name="T22" fmla="*/ 15 w 19"/>
                  <a:gd name="T23" fmla="*/ 26 h 33"/>
                  <a:gd name="T24" fmla="*/ 13 w 19"/>
                  <a:gd name="T25" fmla="*/ 27 h 33"/>
                  <a:gd name="T26" fmla="*/ 12 w 19"/>
                  <a:gd name="T27" fmla="*/ 30 h 33"/>
                  <a:gd name="T28" fmla="*/ 6 w 19"/>
                  <a:gd name="T29" fmla="*/ 32 h 33"/>
                  <a:gd name="T30" fmla="*/ 3 w 19"/>
                  <a:gd name="T31" fmla="*/ 32 h 33"/>
                  <a:gd name="T32" fmla="*/ 3 w 19"/>
                  <a:gd name="T33" fmla="*/ 26 h 33"/>
                  <a:gd name="T34" fmla="*/ 9 w 19"/>
                  <a:gd name="T35" fmla="*/ 26 h 33"/>
                  <a:gd name="T36" fmla="*/ 5 w 19"/>
                  <a:gd name="T37" fmla="*/ 22 h 33"/>
                  <a:gd name="T38" fmla="*/ 3 w 19"/>
                  <a:gd name="T39" fmla="*/ 22 h 33"/>
                  <a:gd name="T40" fmla="*/ 1 w 19"/>
                  <a:gd name="T41" fmla="*/ 18 h 33"/>
                  <a:gd name="T42" fmla="*/ 3 w 19"/>
                  <a:gd name="T43" fmla="*/ 15 h 33"/>
                  <a:gd name="T44" fmla="*/ 3 w 19"/>
                  <a:gd name="T45" fmla="*/ 14 h 33"/>
                  <a:gd name="T46" fmla="*/ 5 w 19"/>
                  <a:gd name="T47" fmla="*/ 14 h 33"/>
                  <a:gd name="T48" fmla="*/ 10 w 19"/>
                  <a:gd name="T49" fmla="*/ 14 h 33"/>
                  <a:gd name="T50" fmla="*/ 6 w 19"/>
                  <a:gd name="T51" fmla="*/ 12 h 33"/>
                  <a:gd name="T52" fmla="*/ 0 w 19"/>
                  <a:gd name="T53" fmla="*/ 10 h 33"/>
                  <a:gd name="T54" fmla="*/ 0 w 19"/>
                  <a:gd name="T55" fmla="*/ 6 h 33"/>
                  <a:gd name="T56" fmla="*/ 0 w 19"/>
                  <a:gd name="T57" fmla="*/ 3 h 33"/>
                  <a:gd name="T58" fmla="*/ 3 w 19"/>
                  <a:gd name="T59" fmla="*/ 0 h 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
                  <a:gd name="T91" fmla="*/ 0 h 33"/>
                  <a:gd name="T92" fmla="*/ 19 w 19"/>
                  <a:gd name="T93" fmla="*/ 33 h 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 h="33">
                    <a:moveTo>
                      <a:pt x="3" y="0"/>
                    </a:moveTo>
                    <a:lnTo>
                      <a:pt x="9" y="5"/>
                    </a:lnTo>
                    <a:lnTo>
                      <a:pt x="13" y="8"/>
                    </a:lnTo>
                    <a:lnTo>
                      <a:pt x="15" y="9"/>
                    </a:lnTo>
                    <a:lnTo>
                      <a:pt x="17" y="12"/>
                    </a:lnTo>
                    <a:lnTo>
                      <a:pt x="17" y="15"/>
                    </a:lnTo>
                    <a:lnTo>
                      <a:pt x="15" y="18"/>
                    </a:lnTo>
                    <a:lnTo>
                      <a:pt x="17" y="20"/>
                    </a:lnTo>
                    <a:lnTo>
                      <a:pt x="18" y="22"/>
                    </a:lnTo>
                    <a:lnTo>
                      <a:pt x="18" y="24"/>
                    </a:lnTo>
                    <a:lnTo>
                      <a:pt x="17" y="26"/>
                    </a:lnTo>
                    <a:lnTo>
                      <a:pt x="15" y="26"/>
                    </a:lnTo>
                    <a:lnTo>
                      <a:pt x="13" y="27"/>
                    </a:lnTo>
                    <a:lnTo>
                      <a:pt x="12" y="30"/>
                    </a:lnTo>
                    <a:lnTo>
                      <a:pt x="6" y="32"/>
                    </a:lnTo>
                    <a:lnTo>
                      <a:pt x="3" y="32"/>
                    </a:lnTo>
                    <a:lnTo>
                      <a:pt x="3" y="26"/>
                    </a:lnTo>
                    <a:lnTo>
                      <a:pt x="9" y="26"/>
                    </a:lnTo>
                    <a:lnTo>
                      <a:pt x="5" y="22"/>
                    </a:lnTo>
                    <a:lnTo>
                      <a:pt x="3" y="22"/>
                    </a:lnTo>
                    <a:lnTo>
                      <a:pt x="1" y="18"/>
                    </a:lnTo>
                    <a:lnTo>
                      <a:pt x="3" y="15"/>
                    </a:lnTo>
                    <a:lnTo>
                      <a:pt x="3" y="14"/>
                    </a:lnTo>
                    <a:lnTo>
                      <a:pt x="5" y="14"/>
                    </a:lnTo>
                    <a:lnTo>
                      <a:pt x="10" y="14"/>
                    </a:lnTo>
                    <a:lnTo>
                      <a:pt x="6" y="12"/>
                    </a:lnTo>
                    <a:lnTo>
                      <a:pt x="0" y="10"/>
                    </a:lnTo>
                    <a:lnTo>
                      <a:pt x="0" y="6"/>
                    </a:lnTo>
                    <a:lnTo>
                      <a:pt x="0" y="3"/>
                    </a:lnTo>
                    <a:lnTo>
                      <a:pt x="3" y="0"/>
                    </a:lnTo>
                  </a:path>
                </a:pathLst>
              </a:custGeom>
              <a:solidFill>
                <a:srgbClr val="FF8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32" name="Freeform 58"/>
              <p:cNvSpPr>
                <a:spLocks/>
              </p:cNvSpPr>
              <p:nvPr/>
            </p:nvSpPr>
            <p:spPr bwMode="auto">
              <a:xfrm>
                <a:off x="4655" y="3425"/>
                <a:ext cx="14" cy="13"/>
              </a:xfrm>
              <a:custGeom>
                <a:avLst/>
                <a:gdLst>
                  <a:gd name="T0" fmla="*/ 9 w 14"/>
                  <a:gd name="T1" fmla="*/ 0 h 13"/>
                  <a:gd name="T2" fmla="*/ 8 w 14"/>
                  <a:gd name="T3" fmla="*/ 4 h 13"/>
                  <a:gd name="T4" fmla="*/ 7 w 14"/>
                  <a:gd name="T5" fmla="*/ 7 h 13"/>
                  <a:gd name="T6" fmla="*/ 0 w 14"/>
                  <a:gd name="T7" fmla="*/ 7 h 13"/>
                  <a:gd name="T8" fmla="*/ 2 w 14"/>
                  <a:gd name="T9" fmla="*/ 8 h 13"/>
                  <a:gd name="T10" fmla="*/ 6 w 14"/>
                  <a:gd name="T11" fmla="*/ 12 h 13"/>
                  <a:gd name="T12" fmla="*/ 12 w 14"/>
                  <a:gd name="T13" fmla="*/ 12 h 13"/>
                  <a:gd name="T14" fmla="*/ 12 w 14"/>
                  <a:gd name="T15" fmla="*/ 9 h 13"/>
                  <a:gd name="T16" fmla="*/ 13 w 14"/>
                  <a:gd name="T17" fmla="*/ 7 h 13"/>
                  <a:gd name="T18" fmla="*/ 9 w 14"/>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3"/>
                  <a:gd name="T32" fmla="*/ 14 w 14"/>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3">
                    <a:moveTo>
                      <a:pt x="9" y="0"/>
                    </a:moveTo>
                    <a:lnTo>
                      <a:pt x="8" y="4"/>
                    </a:lnTo>
                    <a:lnTo>
                      <a:pt x="7" y="7"/>
                    </a:lnTo>
                    <a:lnTo>
                      <a:pt x="0" y="7"/>
                    </a:lnTo>
                    <a:lnTo>
                      <a:pt x="2" y="8"/>
                    </a:lnTo>
                    <a:lnTo>
                      <a:pt x="6" y="12"/>
                    </a:lnTo>
                    <a:lnTo>
                      <a:pt x="12" y="12"/>
                    </a:lnTo>
                    <a:lnTo>
                      <a:pt x="12" y="9"/>
                    </a:lnTo>
                    <a:lnTo>
                      <a:pt x="13" y="7"/>
                    </a:lnTo>
                    <a:lnTo>
                      <a:pt x="9" y="0"/>
                    </a:lnTo>
                  </a:path>
                </a:pathLst>
              </a:custGeom>
              <a:solidFill>
                <a:srgbClr val="FF8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916" name="Group 59"/>
            <p:cNvGrpSpPr>
              <a:grpSpLocks/>
            </p:cNvGrpSpPr>
            <p:nvPr/>
          </p:nvGrpSpPr>
          <p:grpSpPr bwMode="auto">
            <a:xfrm>
              <a:off x="4707" y="3251"/>
              <a:ext cx="28" cy="22"/>
              <a:chOff x="4707" y="3251"/>
              <a:chExt cx="28" cy="22"/>
            </a:xfrm>
          </p:grpSpPr>
          <p:sp>
            <p:nvSpPr>
              <p:cNvPr id="9917" name="Freeform 60"/>
              <p:cNvSpPr>
                <a:spLocks/>
              </p:cNvSpPr>
              <p:nvPr/>
            </p:nvSpPr>
            <p:spPr bwMode="auto">
              <a:xfrm>
                <a:off x="4719" y="3251"/>
                <a:ext cx="9" cy="22"/>
              </a:xfrm>
              <a:custGeom>
                <a:avLst/>
                <a:gdLst>
                  <a:gd name="T0" fmla="*/ 4 w 9"/>
                  <a:gd name="T1" fmla="*/ 0 h 22"/>
                  <a:gd name="T2" fmla="*/ 0 w 9"/>
                  <a:gd name="T3" fmla="*/ 21 h 22"/>
                  <a:gd name="T4" fmla="*/ 4 w 9"/>
                  <a:gd name="T5" fmla="*/ 21 h 22"/>
                  <a:gd name="T6" fmla="*/ 8 w 9"/>
                  <a:gd name="T7" fmla="*/ 0 h 22"/>
                  <a:gd name="T8" fmla="*/ 4 w 9"/>
                  <a:gd name="T9" fmla="*/ 0 h 22"/>
                  <a:gd name="T10" fmla="*/ 0 60000 65536"/>
                  <a:gd name="T11" fmla="*/ 0 60000 65536"/>
                  <a:gd name="T12" fmla="*/ 0 60000 65536"/>
                  <a:gd name="T13" fmla="*/ 0 60000 65536"/>
                  <a:gd name="T14" fmla="*/ 0 60000 65536"/>
                  <a:gd name="T15" fmla="*/ 0 w 9"/>
                  <a:gd name="T16" fmla="*/ 0 h 22"/>
                  <a:gd name="T17" fmla="*/ 9 w 9"/>
                  <a:gd name="T18" fmla="*/ 22 h 22"/>
                </a:gdLst>
                <a:ahLst/>
                <a:cxnLst>
                  <a:cxn ang="T10">
                    <a:pos x="T0" y="T1"/>
                  </a:cxn>
                  <a:cxn ang="T11">
                    <a:pos x="T2" y="T3"/>
                  </a:cxn>
                  <a:cxn ang="T12">
                    <a:pos x="T4" y="T5"/>
                  </a:cxn>
                  <a:cxn ang="T13">
                    <a:pos x="T6" y="T7"/>
                  </a:cxn>
                  <a:cxn ang="T14">
                    <a:pos x="T8" y="T9"/>
                  </a:cxn>
                </a:cxnLst>
                <a:rect l="T15" t="T16" r="T17" b="T18"/>
                <a:pathLst>
                  <a:path w="9" h="22">
                    <a:moveTo>
                      <a:pt x="4" y="0"/>
                    </a:moveTo>
                    <a:lnTo>
                      <a:pt x="0" y="21"/>
                    </a:lnTo>
                    <a:lnTo>
                      <a:pt x="4" y="21"/>
                    </a:lnTo>
                    <a:lnTo>
                      <a:pt x="8" y="0"/>
                    </a:lnTo>
                    <a:lnTo>
                      <a:pt x="4" y="0"/>
                    </a:lnTo>
                  </a:path>
                </a:pathLst>
              </a:custGeom>
              <a:solidFill>
                <a:srgbClr val="6080FF"/>
              </a:solidFill>
              <a:ln w="254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18" name="Line 61"/>
              <p:cNvSpPr>
                <a:spLocks noChangeShapeType="1"/>
              </p:cNvSpPr>
              <p:nvPr/>
            </p:nvSpPr>
            <p:spPr bwMode="auto">
              <a:xfrm flipH="1">
                <a:off x="4707" y="3259"/>
                <a:ext cx="20" cy="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919" name="Freeform 62"/>
              <p:cNvSpPr>
                <a:spLocks/>
              </p:cNvSpPr>
              <p:nvPr/>
            </p:nvSpPr>
            <p:spPr bwMode="auto">
              <a:xfrm>
                <a:off x="4715" y="3251"/>
                <a:ext cx="5" cy="22"/>
              </a:xfrm>
              <a:custGeom>
                <a:avLst/>
                <a:gdLst>
                  <a:gd name="T0" fmla="*/ 2 w 5"/>
                  <a:gd name="T1" fmla="*/ 0 h 22"/>
                  <a:gd name="T2" fmla="*/ 0 w 5"/>
                  <a:gd name="T3" fmla="*/ 21 h 22"/>
                  <a:gd name="T4" fmla="*/ 4 w 5"/>
                  <a:gd name="T5" fmla="*/ 0 h 22"/>
                  <a:gd name="T6" fmla="*/ 2 w 5"/>
                  <a:gd name="T7" fmla="*/ 0 h 22"/>
                  <a:gd name="T8" fmla="*/ 0 60000 65536"/>
                  <a:gd name="T9" fmla="*/ 0 60000 65536"/>
                  <a:gd name="T10" fmla="*/ 0 60000 65536"/>
                  <a:gd name="T11" fmla="*/ 0 60000 65536"/>
                  <a:gd name="T12" fmla="*/ 0 w 5"/>
                  <a:gd name="T13" fmla="*/ 0 h 22"/>
                  <a:gd name="T14" fmla="*/ 5 w 5"/>
                  <a:gd name="T15" fmla="*/ 22 h 22"/>
                </a:gdLst>
                <a:ahLst/>
                <a:cxnLst>
                  <a:cxn ang="T8">
                    <a:pos x="T0" y="T1"/>
                  </a:cxn>
                  <a:cxn ang="T9">
                    <a:pos x="T2" y="T3"/>
                  </a:cxn>
                  <a:cxn ang="T10">
                    <a:pos x="T4" y="T5"/>
                  </a:cxn>
                  <a:cxn ang="T11">
                    <a:pos x="T6" y="T7"/>
                  </a:cxn>
                </a:cxnLst>
                <a:rect l="T12" t="T13" r="T14" b="T15"/>
                <a:pathLst>
                  <a:path w="5" h="22">
                    <a:moveTo>
                      <a:pt x="2" y="0"/>
                    </a:moveTo>
                    <a:lnTo>
                      <a:pt x="0" y="21"/>
                    </a:lnTo>
                    <a:lnTo>
                      <a:pt x="4" y="0"/>
                    </a:lnTo>
                    <a:lnTo>
                      <a:pt x="2" y="0"/>
                    </a:lnTo>
                  </a:path>
                </a:pathLst>
              </a:custGeom>
              <a:solidFill>
                <a:srgbClr val="6080FF"/>
              </a:solidFill>
              <a:ln w="254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20" name="Freeform 63"/>
              <p:cNvSpPr>
                <a:spLocks/>
              </p:cNvSpPr>
              <p:nvPr/>
            </p:nvSpPr>
            <p:spPr bwMode="auto">
              <a:xfrm>
                <a:off x="4717" y="3251"/>
                <a:ext cx="7" cy="22"/>
              </a:xfrm>
              <a:custGeom>
                <a:avLst/>
                <a:gdLst>
                  <a:gd name="T0" fmla="*/ 4 w 7"/>
                  <a:gd name="T1" fmla="*/ 0 h 22"/>
                  <a:gd name="T2" fmla="*/ 0 w 7"/>
                  <a:gd name="T3" fmla="*/ 21 h 22"/>
                  <a:gd name="T4" fmla="*/ 2 w 7"/>
                  <a:gd name="T5" fmla="*/ 21 h 22"/>
                  <a:gd name="T6" fmla="*/ 6 w 7"/>
                  <a:gd name="T7" fmla="*/ 0 h 22"/>
                  <a:gd name="T8" fmla="*/ 4 w 7"/>
                  <a:gd name="T9" fmla="*/ 0 h 22"/>
                  <a:gd name="T10" fmla="*/ 0 60000 65536"/>
                  <a:gd name="T11" fmla="*/ 0 60000 65536"/>
                  <a:gd name="T12" fmla="*/ 0 60000 65536"/>
                  <a:gd name="T13" fmla="*/ 0 60000 65536"/>
                  <a:gd name="T14" fmla="*/ 0 60000 65536"/>
                  <a:gd name="T15" fmla="*/ 0 w 7"/>
                  <a:gd name="T16" fmla="*/ 0 h 22"/>
                  <a:gd name="T17" fmla="*/ 7 w 7"/>
                  <a:gd name="T18" fmla="*/ 22 h 22"/>
                </a:gdLst>
                <a:ahLst/>
                <a:cxnLst>
                  <a:cxn ang="T10">
                    <a:pos x="T0" y="T1"/>
                  </a:cxn>
                  <a:cxn ang="T11">
                    <a:pos x="T2" y="T3"/>
                  </a:cxn>
                  <a:cxn ang="T12">
                    <a:pos x="T4" y="T5"/>
                  </a:cxn>
                  <a:cxn ang="T13">
                    <a:pos x="T6" y="T7"/>
                  </a:cxn>
                  <a:cxn ang="T14">
                    <a:pos x="T8" y="T9"/>
                  </a:cxn>
                </a:cxnLst>
                <a:rect l="T15" t="T16" r="T17" b="T18"/>
                <a:pathLst>
                  <a:path w="7" h="22">
                    <a:moveTo>
                      <a:pt x="4" y="0"/>
                    </a:moveTo>
                    <a:lnTo>
                      <a:pt x="0" y="21"/>
                    </a:lnTo>
                    <a:lnTo>
                      <a:pt x="2" y="21"/>
                    </a:lnTo>
                    <a:lnTo>
                      <a:pt x="6" y="0"/>
                    </a:lnTo>
                    <a:lnTo>
                      <a:pt x="4" y="0"/>
                    </a:lnTo>
                  </a:path>
                </a:pathLst>
              </a:custGeom>
              <a:solidFill>
                <a:srgbClr val="6080FF"/>
              </a:solidFill>
              <a:ln w="254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21" name="Freeform 64"/>
              <p:cNvSpPr>
                <a:spLocks/>
              </p:cNvSpPr>
              <p:nvPr/>
            </p:nvSpPr>
            <p:spPr bwMode="auto">
              <a:xfrm>
                <a:off x="4723" y="3251"/>
                <a:ext cx="8" cy="22"/>
              </a:xfrm>
              <a:custGeom>
                <a:avLst/>
                <a:gdLst>
                  <a:gd name="T0" fmla="*/ 2 w 8"/>
                  <a:gd name="T1" fmla="*/ 0 h 22"/>
                  <a:gd name="T2" fmla="*/ 0 w 8"/>
                  <a:gd name="T3" fmla="*/ 21 h 22"/>
                  <a:gd name="T4" fmla="*/ 4 w 8"/>
                  <a:gd name="T5" fmla="*/ 21 h 22"/>
                  <a:gd name="T6" fmla="*/ 7 w 8"/>
                  <a:gd name="T7" fmla="*/ 0 h 22"/>
                  <a:gd name="T8" fmla="*/ 2 w 8"/>
                  <a:gd name="T9" fmla="*/ 0 h 22"/>
                  <a:gd name="T10" fmla="*/ 0 60000 65536"/>
                  <a:gd name="T11" fmla="*/ 0 60000 65536"/>
                  <a:gd name="T12" fmla="*/ 0 60000 65536"/>
                  <a:gd name="T13" fmla="*/ 0 60000 65536"/>
                  <a:gd name="T14" fmla="*/ 0 60000 65536"/>
                  <a:gd name="T15" fmla="*/ 0 w 8"/>
                  <a:gd name="T16" fmla="*/ 0 h 22"/>
                  <a:gd name="T17" fmla="*/ 8 w 8"/>
                  <a:gd name="T18" fmla="*/ 22 h 22"/>
                </a:gdLst>
                <a:ahLst/>
                <a:cxnLst>
                  <a:cxn ang="T10">
                    <a:pos x="T0" y="T1"/>
                  </a:cxn>
                  <a:cxn ang="T11">
                    <a:pos x="T2" y="T3"/>
                  </a:cxn>
                  <a:cxn ang="T12">
                    <a:pos x="T4" y="T5"/>
                  </a:cxn>
                  <a:cxn ang="T13">
                    <a:pos x="T6" y="T7"/>
                  </a:cxn>
                  <a:cxn ang="T14">
                    <a:pos x="T8" y="T9"/>
                  </a:cxn>
                </a:cxnLst>
                <a:rect l="T15" t="T16" r="T17" b="T18"/>
                <a:pathLst>
                  <a:path w="8" h="22">
                    <a:moveTo>
                      <a:pt x="2" y="0"/>
                    </a:moveTo>
                    <a:lnTo>
                      <a:pt x="0" y="21"/>
                    </a:lnTo>
                    <a:lnTo>
                      <a:pt x="4" y="21"/>
                    </a:lnTo>
                    <a:lnTo>
                      <a:pt x="7" y="0"/>
                    </a:lnTo>
                    <a:lnTo>
                      <a:pt x="2" y="0"/>
                    </a:lnTo>
                  </a:path>
                </a:pathLst>
              </a:custGeom>
              <a:solidFill>
                <a:srgbClr val="6080FF"/>
              </a:solidFill>
              <a:ln w="254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22" name="Freeform 65"/>
              <p:cNvSpPr>
                <a:spLocks/>
              </p:cNvSpPr>
              <p:nvPr/>
            </p:nvSpPr>
            <p:spPr bwMode="auto">
              <a:xfrm>
                <a:off x="4728" y="3251"/>
                <a:ext cx="7" cy="7"/>
              </a:xfrm>
              <a:custGeom>
                <a:avLst/>
                <a:gdLst>
                  <a:gd name="T0" fmla="*/ 2 w 7"/>
                  <a:gd name="T1" fmla="*/ 0 h 7"/>
                  <a:gd name="T2" fmla="*/ 0 w 7"/>
                  <a:gd name="T3" fmla="*/ 6 h 7"/>
                  <a:gd name="T4" fmla="*/ 6 w 7"/>
                  <a:gd name="T5" fmla="*/ 6 h 7"/>
                  <a:gd name="T6" fmla="*/ 6 w 7"/>
                  <a:gd name="T7" fmla="*/ 0 h 7"/>
                  <a:gd name="T8" fmla="*/ 2 w 7"/>
                  <a:gd name="T9" fmla="*/ 0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2" y="0"/>
                    </a:moveTo>
                    <a:lnTo>
                      <a:pt x="0" y="6"/>
                    </a:lnTo>
                    <a:lnTo>
                      <a:pt x="6" y="6"/>
                    </a:lnTo>
                    <a:lnTo>
                      <a:pt x="6" y="0"/>
                    </a:lnTo>
                    <a:lnTo>
                      <a:pt x="2" y="0"/>
                    </a:lnTo>
                  </a:path>
                </a:pathLst>
              </a:custGeom>
              <a:solidFill>
                <a:srgbClr val="6080FF"/>
              </a:solidFill>
              <a:ln w="254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23" name="Freeform 66"/>
              <p:cNvSpPr>
                <a:spLocks/>
              </p:cNvSpPr>
              <p:nvPr/>
            </p:nvSpPr>
            <p:spPr bwMode="auto">
              <a:xfrm>
                <a:off x="4728" y="3259"/>
                <a:ext cx="7" cy="6"/>
              </a:xfrm>
              <a:custGeom>
                <a:avLst/>
                <a:gdLst>
                  <a:gd name="T0" fmla="*/ 0 w 7"/>
                  <a:gd name="T1" fmla="*/ 0 h 6"/>
                  <a:gd name="T2" fmla="*/ 0 w 7"/>
                  <a:gd name="T3" fmla="*/ 5 h 6"/>
                  <a:gd name="T4" fmla="*/ 6 w 7"/>
                  <a:gd name="T5" fmla="*/ 5 h 6"/>
                  <a:gd name="T6" fmla="*/ 6 w 7"/>
                  <a:gd name="T7" fmla="*/ 0 h 6"/>
                  <a:gd name="T8" fmla="*/ 0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0" y="0"/>
                    </a:moveTo>
                    <a:lnTo>
                      <a:pt x="0" y="5"/>
                    </a:lnTo>
                    <a:lnTo>
                      <a:pt x="6" y="5"/>
                    </a:lnTo>
                    <a:lnTo>
                      <a:pt x="6" y="0"/>
                    </a:lnTo>
                    <a:lnTo>
                      <a:pt x="0" y="0"/>
                    </a:lnTo>
                  </a:path>
                </a:pathLst>
              </a:custGeom>
              <a:solidFill>
                <a:srgbClr val="6080FF"/>
              </a:solidFill>
              <a:ln w="254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924" name="Freeform 67"/>
              <p:cNvSpPr>
                <a:spLocks/>
              </p:cNvSpPr>
              <p:nvPr/>
            </p:nvSpPr>
            <p:spPr bwMode="auto">
              <a:xfrm>
                <a:off x="4727" y="3266"/>
                <a:ext cx="8" cy="7"/>
              </a:xfrm>
              <a:custGeom>
                <a:avLst/>
                <a:gdLst>
                  <a:gd name="T0" fmla="*/ 1 w 8"/>
                  <a:gd name="T1" fmla="*/ 0 h 7"/>
                  <a:gd name="T2" fmla="*/ 0 w 8"/>
                  <a:gd name="T3" fmla="*/ 6 h 7"/>
                  <a:gd name="T4" fmla="*/ 5 w 8"/>
                  <a:gd name="T5" fmla="*/ 6 h 7"/>
                  <a:gd name="T6" fmla="*/ 7 w 8"/>
                  <a:gd name="T7" fmla="*/ 0 h 7"/>
                  <a:gd name="T8" fmla="*/ 1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1" y="0"/>
                    </a:moveTo>
                    <a:lnTo>
                      <a:pt x="0" y="6"/>
                    </a:lnTo>
                    <a:lnTo>
                      <a:pt x="5" y="6"/>
                    </a:lnTo>
                    <a:lnTo>
                      <a:pt x="7" y="0"/>
                    </a:lnTo>
                    <a:lnTo>
                      <a:pt x="1" y="0"/>
                    </a:lnTo>
                  </a:path>
                </a:pathLst>
              </a:custGeom>
              <a:solidFill>
                <a:srgbClr val="6080FF"/>
              </a:solidFill>
              <a:ln w="254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grpSp>
        <p:nvGrpSpPr>
          <p:cNvPr id="9225" name="Group 182"/>
          <p:cNvGrpSpPr>
            <a:grpSpLocks/>
          </p:cNvGrpSpPr>
          <p:nvPr/>
        </p:nvGrpSpPr>
        <p:grpSpPr bwMode="auto">
          <a:xfrm>
            <a:off x="4932363" y="2314575"/>
            <a:ext cx="1439862" cy="1211263"/>
            <a:chOff x="4020" y="1750"/>
            <a:chExt cx="907" cy="763"/>
          </a:xfrm>
        </p:grpSpPr>
        <p:grpSp>
          <p:nvGrpSpPr>
            <p:cNvPr id="9775" name="Group 183"/>
            <p:cNvGrpSpPr>
              <a:grpSpLocks/>
            </p:cNvGrpSpPr>
            <p:nvPr/>
          </p:nvGrpSpPr>
          <p:grpSpPr bwMode="auto">
            <a:xfrm>
              <a:off x="4020" y="1809"/>
              <a:ext cx="611" cy="430"/>
              <a:chOff x="4020" y="1809"/>
              <a:chExt cx="611" cy="430"/>
            </a:xfrm>
          </p:grpSpPr>
          <p:grpSp>
            <p:nvGrpSpPr>
              <p:cNvPr id="9838" name="Group 184"/>
              <p:cNvGrpSpPr>
                <a:grpSpLocks/>
              </p:cNvGrpSpPr>
              <p:nvPr/>
            </p:nvGrpSpPr>
            <p:grpSpPr bwMode="auto">
              <a:xfrm>
                <a:off x="4020" y="1809"/>
                <a:ext cx="474" cy="389"/>
                <a:chOff x="4020" y="1809"/>
                <a:chExt cx="474" cy="389"/>
              </a:xfrm>
            </p:grpSpPr>
            <p:grpSp>
              <p:nvGrpSpPr>
                <p:cNvPr id="9871" name="Group 185"/>
                <p:cNvGrpSpPr>
                  <a:grpSpLocks/>
                </p:cNvGrpSpPr>
                <p:nvPr/>
              </p:nvGrpSpPr>
              <p:grpSpPr bwMode="auto">
                <a:xfrm>
                  <a:off x="4020" y="1809"/>
                  <a:ext cx="474" cy="389"/>
                  <a:chOff x="4020" y="1809"/>
                  <a:chExt cx="474" cy="389"/>
                </a:xfrm>
              </p:grpSpPr>
              <p:grpSp>
                <p:nvGrpSpPr>
                  <p:cNvPr id="9880" name="Group 186"/>
                  <p:cNvGrpSpPr>
                    <a:grpSpLocks/>
                  </p:cNvGrpSpPr>
                  <p:nvPr/>
                </p:nvGrpSpPr>
                <p:grpSpPr bwMode="auto">
                  <a:xfrm>
                    <a:off x="4020" y="2027"/>
                    <a:ext cx="474" cy="171"/>
                    <a:chOff x="4020" y="2027"/>
                    <a:chExt cx="474" cy="171"/>
                  </a:xfrm>
                </p:grpSpPr>
                <p:sp>
                  <p:nvSpPr>
                    <p:cNvPr id="9886" name="Freeform 187"/>
                    <p:cNvSpPr>
                      <a:spLocks/>
                    </p:cNvSpPr>
                    <p:nvPr/>
                  </p:nvSpPr>
                  <p:spPr bwMode="auto">
                    <a:xfrm>
                      <a:off x="4221" y="2027"/>
                      <a:ext cx="273" cy="171"/>
                    </a:xfrm>
                    <a:custGeom>
                      <a:avLst/>
                      <a:gdLst>
                        <a:gd name="T0" fmla="*/ 0 w 273"/>
                        <a:gd name="T1" fmla="*/ 53 h 171"/>
                        <a:gd name="T2" fmla="*/ 0 w 273"/>
                        <a:gd name="T3" fmla="*/ 170 h 171"/>
                        <a:gd name="T4" fmla="*/ 272 w 273"/>
                        <a:gd name="T5" fmla="*/ 83 h 171"/>
                        <a:gd name="T6" fmla="*/ 272 w 273"/>
                        <a:gd name="T7" fmla="*/ 0 h 171"/>
                        <a:gd name="T8" fmla="*/ 0 w 273"/>
                        <a:gd name="T9" fmla="*/ 53 h 171"/>
                        <a:gd name="T10" fmla="*/ 0 60000 65536"/>
                        <a:gd name="T11" fmla="*/ 0 60000 65536"/>
                        <a:gd name="T12" fmla="*/ 0 60000 65536"/>
                        <a:gd name="T13" fmla="*/ 0 60000 65536"/>
                        <a:gd name="T14" fmla="*/ 0 60000 65536"/>
                        <a:gd name="T15" fmla="*/ 0 w 273"/>
                        <a:gd name="T16" fmla="*/ 0 h 171"/>
                        <a:gd name="T17" fmla="*/ 273 w 273"/>
                        <a:gd name="T18" fmla="*/ 171 h 171"/>
                      </a:gdLst>
                      <a:ahLst/>
                      <a:cxnLst>
                        <a:cxn ang="T10">
                          <a:pos x="T0" y="T1"/>
                        </a:cxn>
                        <a:cxn ang="T11">
                          <a:pos x="T2" y="T3"/>
                        </a:cxn>
                        <a:cxn ang="T12">
                          <a:pos x="T4" y="T5"/>
                        </a:cxn>
                        <a:cxn ang="T13">
                          <a:pos x="T6" y="T7"/>
                        </a:cxn>
                        <a:cxn ang="T14">
                          <a:pos x="T8" y="T9"/>
                        </a:cxn>
                      </a:cxnLst>
                      <a:rect l="T15" t="T16" r="T17" b="T18"/>
                      <a:pathLst>
                        <a:path w="273" h="171">
                          <a:moveTo>
                            <a:pt x="0" y="53"/>
                          </a:moveTo>
                          <a:lnTo>
                            <a:pt x="0" y="170"/>
                          </a:lnTo>
                          <a:lnTo>
                            <a:pt x="272" y="83"/>
                          </a:lnTo>
                          <a:lnTo>
                            <a:pt x="272" y="0"/>
                          </a:lnTo>
                          <a:lnTo>
                            <a:pt x="0" y="53"/>
                          </a:lnTo>
                        </a:path>
                      </a:pathLst>
                    </a:custGeom>
                    <a:solidFill>
                      <a:srgbClr val="A0A0A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87" name="Freeform 188"/>
                    <p:cNvSpPr>
                      <a:spLocks/>
                    </p:cNvSpPr>
                    <p:nvPr/>
                  </p:nvSpPr>
                  <p:spPr bwMode="auto">
                    <a:xfrm>
                      <a:off x="4020" y="2069"/>
                      <a:ext cx="202" cy="129"/>
                    </a:xfrm>
                    <a:custGeom>
                      <a:avLst/>
                      <a:gdLst>
                        <a:gd name="T0" fmla="*/ 201 w 202"/>
                        <a:gd name="T1" fmla="*/ 11 h 129"/>
                        <a:gd name="T2" fmla="*/ 201 w 202"/>
                        <a:gd name="T3" fmla="*/ 128 h 129"/>
                        <a:gd name="T4" fmla="*/ 0 w 202"/>
                        <a:gd name="T5" fmla="*/ 100 h 129"/>
                        <a:gd name="T6" fmla="*/ 0 w 202"/>
                        <a:gd name="T7" fmla="*/ 0 h 129"/>
                        <a:gd name="T8" fmla="*/ 201 w 202"/>
                        <a:gd name="T9" fmla="*/ 11 h 129"/>
                        <a:gd name="T10" fmla="*/ 0 60000 65536"/>
                        <a:gd name="T11" fmla="*/ 0 60000 65536"/>
                        <a:gd name="T12" fmla="*/ 0 60000 65536"/>
                        <a:gd name="T13" fmla="*/ 0 60000 65536"/>
                        <a:gd name="T14" fmla="*/ 0 60000 65536"/>
                        <a:gd name="T15" fmla="*/ 0 w 202"/>
                        <a:gd name="T16" fmla="*/ 0 h 129"/>
                        <a:gd name="T17" fmla="*/ 202 w 202"/>
                        <a:gd name="T18" fmla="*/ 129 h 129"/>
                      </a:gdLst>
                      <a:ahLst/>
                      <a:cxnLst>
                        <a:cxn ang="T10">
                          <a:pos x="T0" y="T1"/>
                        </a:cxn>
                        <a:cxn ang="T11">
                          <a:pos x="T2" y="T3"/>
                        </a:cxn>
                        <a:cxn ang="T12">
                          <a:pos x="T4" y="T5"/>
                        </a:cxn>
                        <a:cxn ang="T13">
                          <a:pos x="T6" y="T7"/>
                        </a:cxn>
                        <a:cxn ang="T14">
                          <a:pos x="T8" y="T9"/>
                        </a:cxn>
                      </a:cxnLst>
                      <a:rect l="T15" t="T16" r="T17" b="T18"/>
                      <a:pathLst>
                        <a:path w="202" h="129">
                          <a:moveTo>
                            <a:pt x="201" y="11"/>
                          </a:moveTo>
                          <a:lnTo>
                            <a:pt x="201" y="128"/>
                          </a:lnTo>
                          <a:lnTo>
                            <a:pt x="0" y="100"/>
                          </a:lnTo>
                          <a:lnTo>
                            <a:pt x="0" y="0"/>
                          </a:lnTo>
                          <a:lnTo>
                            <a:pt x="201" y="11"/>
                          </a:lnTo>
                        </a:path>
                      </a:pathLst>
                    </a:custGeom>
                    <a:solidFill>
                      <a:srgbClr val="80808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88" name="Freeform 189"/>
                    <p:cNvSpPr>
                      <a:spLocks/>
                    </p:cNvSpPr>
                    <p:nvPr/>
                  </p:nvSpPr>
                  <p:spPr bwMode="auto">
                    <a:xfrm>
                      <a:off x="4020" y="2027"/>
                      <a:ext cx="474" cy="54"/>
                    </a:xfrm>
                    <a:custGeom>
                      <a:avLst/>
                      <a:gdLst>
                        <a:gd name="T0" fmla="*/ 0 w 474"/>
                        <a:gd name="T1" fmla="*/ 42 h 54"/>
                        <a:gd name="T2" fmla="*/ 203 w 474"/>
                        <a:gd name="T3" fmla="*/ 53 h 54"/>
                        <a:gd name="T4" fmla="*/ 473 w 474"/>
                        <a:gd name="T5" fmla="*/ 0 h 54"/>
                        <a:gd name="T6" fmla="*/ 273 w 474"/>
                        <a:gd name="T7" fmla="*/ 0 h 54"/>
                        <a:gd name="T8" fmla="*/ 0 w 474"/>
                        <a:gd name="T9" fmla="*/ 42 h 54"/>
                        <a:gd name="T10" fmla="*/ 0 60000 65536"/>
                        <a:gd name="T11" fmla="*/ 0 60000 65536"/>
                        <a:gd name="T12" fmla="*/ 0 60000 65536"/>
                        <a:gd name="T13" fmla="*/ 0 60000 65536"/>
                        <a:gd name="T14" fmla="*/ 0 60000 65536"/>
                        <a:gd name="T15" fmla="*/ 0 w 474"/>
                        <a:gd name="T16" fmla="*/ 0 h 54"/>
                        <a:gd name="T17" fmla="*/ 474 w 474"/>
                        <a:gd name="T18" fmla="*/ 54 h 54"/>
                      </a:gdLst>
                      <a:ahLst/>
                      <a:cxnLst>
                        <a:cxn ang="T10">
                          <a:pos x="T0" y="T1"/>
                        </a:cxn>
                        <a:cxn ang="T11">
                          <a:pos x="T2" y="T3"/>
                        </a:cxn>
                        <a:cxn ang="T12">
                          <a:pos x="T4" y="T5"/>
                        </a:cxn>
                        <a:cxn ang="T13">
                          <a:pos x="T6" y="T7"/>
                        </a:cxn>
                        <a:cxn ang="T14">
                          <a:pos x="T8" y="T9"/>
                        </a:cxn>
                      </a:cxnLst>
                      <a:rect l="T15" t="T16" r="T17" b="T18"/>
                      <a:pathLst>
                        <a:path w="474" h="54">
                          <a:moveTo>
                            <a:pt x="0" y="42"/>
                          </a:moveTo>
                          <a:lnTo>
                            <a:pt x="203" y="53"/>
                          </a:lnTo>
                          <a:lnTo>
                            <a:pt x="473" y="0"/>
                          </a:lnTo>
                          <a:lnTo>
                            <a:pt x="273" y="0"/>
                          </a:lnTo>
                          <a:lnTo>
                            <a:pt x="0" y="42"/>
                          </a:lnTo>
                        </a:path>
                      </a:pathLst>
                    </a:custGeom>
                    <a:solidFill>
                      <a:srgbClr val="C0C0C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grpSp>
              <p:sp>
                <p:nvSpPr>
                  <p:cNvPr id="9881" name="Freeform 190"/>
                  <p:cNvSpPr>
                    <a:spLocks/>
                  </p:cNvSpPr>
                  <p:nvPr/>
                </p:nvSpPr>
                <p:spPr bwMode="auto">
                  <a:xfrm>
                    <a:off x="4172" y="2014"/>
                    <a:ext cx="173" cy="48"/>
                  </a:xfrm>
                  <a:custGeom>
                    <a:avLst/>
                    <a:gdLst>
                      <a:gd name="T0" fmla="*/ 0 w 173"/>
                      <a:gd name="T1" fmla="*/ 27 h 48"/>
                      <a:gd name="T2" fmla="*/ 0 w 173"/>
                      <a:gd name="T3" fmla="*/ 44 h 48"/>
                      <a:gd name="T4" fmla="*/ 81 w 173"/>
                      <a:gd name="T5" fmla="*/ 47 h 48"/>
                      <a:gd name="T6" fmla="*/ 172 w 173"/>
                      <a:gd name="T7" fmla="*/ 30 h 48"/>
                      <a:gd name="T8" fmla="*/ 172 w 173"/>
                      <a:gd name="T9" fmla="*/ 0 h 48"/>
                      <a:gd name="T10" fmla="*/ 0 w 173"/>
                      <a:gd name="T11" fmla="*/ 27 h 48"/>
                      <a:gd name="T12" fmla="*/ 0 60000 65536"/>
                      <a:gd name="T13" fmla="*/ 0 60000 65536"/>
                      <a:gd name="T14" fmla="*/ 0 60000 65536"/>
                      <a:gd name="T15" fmla="*/ 0 60000 65536"/>
                      <a:gd name="T16" fmla="*/ 0 60000 65536"/>
                      <a:gd name="T17" fmla="*/ 0 60000 65536"/>
                      <a:gd name="T18" fmla="*/ 0 w 173"/>
                      <a:gd name="T19" fmla="*/ 0 h 48"/>
                      <a:gd name="T20" fmla="*/ 173 w 173"/>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73" h="48">
                        <a:moveTo>
                          <a:pt x="0" y="27"/>
                        </a:moveTo>
                        <a:lnTo>
                          <a:pt x="0" y="44"/>
                        </a:lnTo>
                        <a:lnTo>
                          <a:pt x="81" y="47"/>
                        </a:lnTo>
                        <a:lnTo>
                          <a:pt x="172" y="30"/>
                        </a:lnTo>
                        <a:lnTo>
                          <a:pt x="172" y="0"/>
                        </a:lnTo>
                        <a:lnTo>
                          <a:pt x="0" y="27"/>
                        </a:lnTo>
                      </a:path>
                    </a:pathLst>
                  </a:custGeom>
                  <a:solidFill>
                    <a:srgbClr val="60606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grpSp>
                <p:nvGrpSpPr>
                  <p:cNvPr id="9882" name="Group 191"/>
                  <p:cNvGrpSpPr>
                    <a:grpSpLocks/>
                  </p:cNvGrpSpPr>
                  <p:nvPr/>
                </p:nvGrpSpPr>
                <p:grpSpPr bwMode="auto">
                  <a:xfrm>
                    <a:off x="4055" y="1809"/>
                    <a:ext cx="384" cy="242"/>
                    <a:chOff x="4055" y="1809"/>
                    <a:chExt cx="384" cy="242"/>
                  </a:xfrm>
                </p:grpSpPr>
                <p:sp>
                  <p:nvSpPr>
                    <p:cNvPr id="9883" name="Freeform 192"/>
                    <p:cNvSpPr>
                      <a:spLocks/>
                    </p:cNvSpPr>
                    <p:nvPr/>
                  </p:nvSpPr>
                  <p:spPr bwMode="auto">
                    <a:xfrm>
                      <a:off x="4219" y="1809"/>
                      <a:ext cx="220" cy="236"/>
                    </a:xfrm>
                    <a:custGeom>
                      <a:avLst/>
                      <a:gdLst>
                        <a:gd name="T0" fmla="*/ 31 w 220"/>
                        <a:gd name="T1" fmla="*/ 235 h 236"/>
                        <a:gd name="T2" fmla="*/ 0 w 220"/>
                        <a:gd name="T3" fmla="*/ 7 h 236"/>
                        <a:gd name="T4" fmla="*/ 189 w 220"/>
                        <a:gd name="T5" fmla="*/ 0 h 236"/>
                        <a:gd name="T6" fmla="*/ 219 w 220"/>
                        <a:gd name="T7" fmla="*/ 203 h 236"/>
                        <a:gd name="T8" fmla="*/ 31 w 220"/>
                        <a:gd name="T9" fmla="*/ 235 h 236"/>
                        <a:gd name="T10" fmla="*/ 0 60000 65536"/>
                        <a:gd name="T11" fmla="*/ 0 60000 65536"/>
                        <a:gd name="T12" fmla="*/ 0 60000 65536"/>
                        <a:gd name="T13" fmla="*/ 0 60000 65536"/>
                        <a:gd name="T14" fmla="*/ 0 60000 65536"/>
                        <a:gd name="T15" fmla="*/ 0 w 220"/>
                        <a:gd name="T16" fmla="*/ 0 h 236"/>
                        <a:gd name="T17" fmla="*/ 220 w 220"/>
                        <a:gd name="T18" fmla="*/ 236 h 236"/>
                      </a:gdLst>
                      <a:ahLst/>
                      <a:cxnLst>
                        <a:cxn ang="T10">
                          <a:pos x="T0" y="T1"/>
                        </a:cxn>
                        <a:cxn ang="T11">
                          <a:pos x="T2" y="T3"/>
                        </a:cxn>
                        <a:cxn ang="T12">
                          <a:pos x="T4" y="T5"/>
                        </a:cxn>
                        <a:cxn ang="T13">
                          <a:pos x="T6" y="T7"/>
                        </a:cxn>
                        <a:cxn ang="T14">
                          <a:pos x="T8" y="T9"/>
                        </a:cxn>
                      </a:cxnLst>
                      <a:rect l="T15" t="T16" r="T17" b="T18"/>
                      <a:pathLst>
                        <a:path w="220" h="236">
                          <a:moveTo>
                            <a:pt x="31" y="235"/>
                          </a:moveTo>
                          <a:lnTo>
                            <a:pt x="0" y="7"/>
                          </a:lnTo>
                          <a:lnTo>
                            <a:pt x="189" y="0"/>
                          </a:lnTo>
                          <a:lnTo>
                            <a:pt x="219" y="203"/>
                          </a:lnTo>
                          <a:lnTo>
                            <a:pt x="31" y="235"/>
                          </a:lnTo>
                        </a:path>
                      </a:pathLst>
                    </a:custGeom>
                    <a:solidFill>
                      <a:srgbClr val="A0A0A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84" name="Freeform 193"/>
                    <p:cNvSpPr>
                      <a:spLocks/>
                    </p:cNvSpPr>
                    <p:nvPr/>
                  </p:nvSpPr>
                  <p:spPr bwMode="auto">
                    <a:xfrm>
                      <a:off x="4055" y="1815"/>
                      <a:ext cx="196" cy="236"/>
                    </a:xfrm>
                    <a:custGeom>
                      <a:avLst/>
                      <a:gdLst>
                        <a:gd name="T0" fmla="*/ 164 w 196"/>
                        <a:gd name="T1" fmla="*/ 0 h 236"/>
                        <a:gd name="T2" fmla="*/ 0 w 196"/>
                        <a:gd name="T3" fmla="*/ 52 h 236"/>
                        <a:gd name="T4" fmla="*/ 23 w 196"/>
                        <a:gd name="T5" fmla="*/ 235 h 236"/>
                        <a:gd name="T6" fmla="*/ 195 w 196"/>
                        <a:gd name="T7" fmla="*/ 229 h 236"/>
                        <a:gd name="T8" fmla="*/ 164 w 196"/>
                        <a:gd name="T9" fmla="*/ 0 h 236"/>
                        <a:gd name="T10" fmla="*/ 0 60000 65536"/>
                        <a:gd name="T11" fmla="*/ 0 60000 65536"/>
                        <a:gd name="T12" fmla="*/ 0 60000 65536"/>
                        <a:gd name="T13" fmla="*/ 0 60000 65536"/>
                        <a:gd name="T14" fmla="*/ 0 60000 65536"/>
                        <a:gd name="T15" fmla="*/ 0 w 196"/>
                        <a:gd name="T16" fmla="*/ 0 h 236"/>
                        <a:gd name="T17" fmla="*/ 196 w 196"/>
                        <a:gd name="T18" fmla="*/ 236 h 236"/>
                      </a:gdLst>
                      <a:ahLst/>
                      <a:cxnLst>
                        <a:cxn ang="T10">
                          <a:pos x="T0" y="T1"/>
                        </a:cxn>
                        <a:cxn ang="T11">
                          <a:pos x="T2" y="T3"/>
                        </a:cxn>
                        <a:cxn ang="T12">
                          <a:pos x="T4" y="T5"/>
                        </a:cxn>
                        <a:cxn ang="T13">
                          <a:pos x="T6" y="T7"/>
                        </a:cxn>
                        <a:cxn ang="T14">
                          <a:pos x="T8" y="T9"/>
                        </a:cxn>
                      </a:cxnLst>
                      <a:rect l="T15" t="T16" r="T17" b="T18"/>
                      <a:pathLst>
                        <a:path w="196" h="236">
                          <a:moveTo>
                            <a:pt x="164" y="0"/>
                          </a:moveTo>
                          <a:lnTo>
                            <a:pt x="0" y="52"/>
                          </a:lnTo>
                          <a:lnTo>
                            <a:pt x="23" y="235"/>
                          </a:lnTo>
                          <a:lnTo>
                            <a:pt x="195" y="229"/>
                          </a:lnTo>
                          <a:lnTo>
                            <a:pt x="164" y="0"/>
                          </a:lnTo>
                        </a:path>
                      </a:pathLst>
                    </a:custGeom>
                    <a:solidFill>
                      <a:srgbClr val="80808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85" name="Freeform 194"/>
                    <p:cNvSpPr>
                      <a:spLocks/>
                    </p:cNvSpPr>
                    <p:nvPr/>
                  </p:nvSpPr>
                  <p:spPr bwMode="auto">
                    <a:xfrm>
                      <a:off x="4255" y="1831"/>
                      <a:ext cx="160" cy="180"/>
                    </a:xfrm>
                    <a:custGeom>
                      <a:avLst/>
                      <a:gdLst>
                        <a:gd name="T0" fmla="*/ 0 w 160"/>
                        <a:gd name="T1" fmla="*/ 8 h 180"/>
                        <a:gd name="T2" fmla="*/ 23 w 160"/>
                        <a:gd name="T3" fmla="*/ 179 h 180"/>
                        <a:gd name="T4" fmla="*/ 159 w 160"/>
                        <a:gd name="T5" fmla="*/ 159 h 180"/>
                        <a:gd name="T6" fmla="*/ 134 w 160"/>
                        <a:gd name="T7" fmla="*/ 0 h 180"/>
                        <a:gd name="T8" fmla="*/ 0 w 160"/>
                        <a:gd name="T9" fmla="*/ 8 h 180"/>
                        <a:gd name="T10" fmla="*/ 0 60000 65536"/>
                        <a:gd name="T11" fmla="*/ 0 60000 65536"/>
                        <a:gd name="T12" fmla="*/ 0 60000 65536"/>
                        <a:gd name="T13" fmla="*/ 0 60000 65536"/>
                        <a:gd name="T14" fmla="*/ 0 60000 65536"/>
                        <a:gd name="T15" fmla="*/ 0 w 160"/>
                        <a:gd name="T16" fmla="*/ 0 h 180"/>
                        <a:gd name="T17" fmla="*/ 160 w 160"/>
                        <a:gd name="T18" fmla="*/ 180 h 180"/>
                      </a:gdLst>
                      <a:ahLst/>
                      <a:cxnLst>
                        <a:cxn ang="T10">
                          <a:pos x="T0" y="T1"/>
                        </a:cxn>
                        <a:cxn ang="T11">
                          <a:pos x="T2" y="T3"/>
                        </a:cxn>
                        <a:cxn ang="T12">
                          <a:pos x="T4" y="T5"/>
                        </a:cxn>
                        <a:cxn ang="T13">
                          <a:pos x="T6" y="T7"/>
                        </a:cxn>
                        <a:cxn ang="T14">
                          <a:pos x="T8" y="T9"/>
                        </a:cxn>
                      </a:cxnLst>
                      <a:rect l="T15" t="T16" r="T17" b="T18"/>
                      <a:pathLst>
                        <a:path w="160" h="180">
                          <a:moveTo>
                            <a:pt x="0" y="8"/>
                          </a:moveTo>
                          <a:lnTo>
                            <a:pt x="23" y="179"/>
                          </a:lnTo>
                          <a:lnTo>
                            <a:pt x="159" y="159"/>
                          </a:lnTo>
                          <a:lnTo>
                            <a:pt x="134" y="0"/>
                          </a:lnTo>
                          <a:lnTo>
                            <a:pt x="0" y="8"/>
                          </a:lnTo>
                        </a:path>
                      </a:pathLst>
                    </a:custGeom>
                    <a:solidFill>
                      <a:srgbClr val="00C0C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grpSp>
              <p:nvGrpSpPr>
                <p:cNvPr id="9872" name="Group 195"/>
                <p:cNvGrpSpPr>
                  <a:grpSpLocks/>
                </p:cNvGrpSpPr>
                <p:nvPr/>
              </p:nvGrpSpPr>
              <p:grpSpPr bwMode="auto">
                <a:xfrm>
                  <a:off x="4319" y="2046"/>
                  <a:ext cx="159" cy="111"/>
                  <a:chOff x="4319" y="2046"/>
                  <a:chExt cx="159" cy="111"/>
                </a:xfrm>
              </p:grpSpPr>
              <p:sp>
                <p:nvSpPr>
                  <p:cNvPr id="9873" name="Freeform 196"/>
                  <p:cNvSpPr>
                    <a:spLocks/>
                  </p:cNvSpPr>
                  <p:nvPr/>
                </p:nvSpPr>
                <p:spPr bwMode="auto">
                  <a:xfrm>
                    <a:off x="4319" y="2046"/>
                    <a:ext cx="154" cy="111"/>
                  </a:xfrm>
                  <a:custGeom>
                    <a:avLst/>
                    <a:gdLst>
                      <a:gd name="T0" fmla="*/ 153 w 154"/>
                      <a:gd name="T1" fmla="*/ 0 h 111"/>
                      <a:gd name="T2" fmla="*/ 0 w 154"/>
                      <a:gd name="T3" fmla="*/ 32 h 111"/>
                      <a:gd name="T4" fmla="*/ 0 w 154"/>
                      <a:gd name="T5" fmla="*/ 110 h 111"/>
                      <a:gd name="T6" fmla="*/ 153 w 154"/>
                      <a:gd name="T7" fmla="*/ 62 h 111"/>
                      <a:gd name="T8" fmla="*/ 153 w 154"/>
                      <a:gd name="T9" fmla="*/ 0 h 111"/>
                      <a:gd name="T10" fmla="*/ 0 60000 65536"/>
                      <a:gd name="T11" fmla="*/ 0 60000 65536"/>
                      <a:gd name="T12" fmla="*/ 0 60000 65536"/>
                      <a:gd name="T13" fmla="*/ 0 60000 65536"/>
                      <a:gd name="T14" fmla="*/ 0 60000 65536"/>
                      <a:gd name="T15" fmla="*/ 0 w 154"/>
                      <a:gd name="T16" fmla="*/ 0 h 111"/>
                      <a:gd name="T17" fmla="*/ 154 w 154"/>
                      <a:gd name="T18" fmla="*/ 111 h 111"/>
                    </a:gdLst>
                    <a:ahLst/>
                    <a:cxnLst>
                      <a:cxn ang="T10">
                        <a:pos x="T0" y="T1"/>
                      </a:cxn>
                      <a:cxn ang="T11">
                        <a:pos x="T2" y="T3"/>
                      </a:cxn>
                      <a:cxn ang="T12">
                        <a:pos x="T4" y="T5"/>
                      </a:cxn>
                      <a:cxn ang="T13">
                        <a:pos x="T6" y="T7"/>
                      </a:cxn>
                      <a:cxn ang="T14">
                        <a:pos x="T8" y="T9"/>
                      </a:cxn>
                    </a:cxnLst>
                    <a:rect l="T15" t="T16" r="T17" b="T18"/>
                    <a:pathLst>
                      <a:path w="154" h="111">
                        <a:moveTo>
                          <a:pt x="153" y="0"/>
                        </a:moveTo>
                        <a:lnTo>
                          <a:pt x="0" y="32"/>
                        </a:lnTo>
                        <a:lnTo>
                          <a:pt x="0" y="110"/>
                        </a:lnTo>
                        <a:lnTo>
                          <a:pt x="153" y="62"/>
                        </a:lnTo>
                        <a:lnTo>
                          <a:pt x="153" y="0"/>
                        </a:lnTo>
                      </a:path>
                    </a:pathLst>
                  </a:custGeom>
                  <a:solidFill>
                    <a:srgbClr val="40404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74" name="Line 197"/>
                  <p:cNvSpPr>
                    <a:spLocks noChangeShapeType="1"/>
                  </p:cNvSpPr>
                  <p:nvPr/>
                </p:nvSpPr>
                <p:spPr bwMode="auto">
                  <a:xfrm flipV="1">
                    <a:off x="4423" y="2068"/>
                    <a:ext cx="34" cy="1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875" name="Line 198"/>
                  <p:cNvSpPr>
                    <a:spLocks noChangeShapeType="1"/>
                  </p:cNvSpPr>
                  <p:nvPr/>
                </p:nvSpPr>
                <p:spPr bwMode="auto">
                  <a:xfrm flipH="1">
                    <a:off x="4342" y="2090"/>
                    <a:ext cx="61"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876" name="Line 199"/>
                  <p:cNvSpPr>
                    <a:spLocks noChangeShapeType="1"/>
                  </p:cNvSpPr>
                  <p:nvPr/>
                </p:nvSpPr>
                <p:spPr bwMode="auto">
                  <a:xfrm>
                    <a:off x="4408" y="2063"/>
                    <a:ext cx="0"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877" name="Line 200"/>
                  <p:cNvSpPr>
                    <a:spLocks noChangeShapeType="1"/>
                  </p:cNvSpPr>
                  <p:nvPr/>
                </p:nvSpPr>
                <p:spPr bwMode="auto">
                  <a:xfrm>
                    <a:off x="4334" y="2080"/>
                    <a:ext cx="0" cy="7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878" name="Line 201"/>
                  <p:cNvSpPr>
                    <a:spLocks noChangeShapeType="1"/>
                  </p:cNvSpPr>
                  <p:nvPr/>
                </p:nvSpPr>
                <p:spPr bwMode="auto">
                  <a:xfrm flipH="1">
                    <a:off x="4330" y="2078"/>
                    <a:ext cx="148"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879" name="Line 202"/>
                  <p:cNvSpPr>
                    <a:spLocks noChangeShapeType="1"/>
                  </p:cNvSpPr>
                  <p:nvPr/>
                </p:nvSpPr>
                <p:spPr bwMode="auto">
                  <a:xfrm flipV="1">
                    <a:off x="4338" y="2059"/>
                    <a:ext cx="132"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grpSp>
          </p:grpSp>
          <p:grpSp>
            <p:nvGrpSpPr>
              <p:cNvPr id="9839" name="Group 203"/>
              <p:cNvGrpSpPr>
                <a:grpSpLocks/>
              </p:cNvGrpSpPr>
              <p:nvPr/>
            </p:nvGrpSpPr>
            <p:grpSpPr bwMode="auto">
              <a:xfrm>
                <a:off x="4263" y="2048"/>
                <a:ext cx="368" cy="191"/>
                <a:chOff x="4263" y="2048"/>
                <a:chExt cx="368" cy="191"/>
              </a:xfrm>
            </p:grpSpPr>
            <p:grpSp>
              <p:nvGrpSpPr>
                <p:cNvPr id="9840" name="Group 204"/>
                <p:cNvGrpSpPr>
                  <a:grpSpLocks/>
                </p:cNvGrpSpPr>
                <p:nvPr/>
              </p:nvGrpSpPr>
              <p:grpSpPr bwMode="auto">
                <a:xfrm>
                  <a:off x="4285" y="2152"/>
                  <a:ext cx="62" cy="44"/>
                  <a:chOff x="4285" y="2152"/>
                  <a:chExt cx="62" cy="44"/>
                </a:xfrm>
              </p:grpSpPr>
              <p:sp>
                <p:nvSpPr>
                  <p:cNvPr id="9869" name="Freeform 205"/>
                  <p:cNvSpPr>
                    <a:spLocks/>
                  </p:cNvSpPr>
                  <p:nvPr/>
                </p:nvSpPr>
                <p:spPr bwMode="auto">
                  <a:xfrm>
                    <a:off x="4285" y="2152"/>
                    <a:ext cx="18" cy="44"/>
                  </a:xfrm>
                  <a:custGeom>
                    <a:avLst/>
                    <a:gdLst>
                      <a:gd name="T0" fmla="*/ 6 w 18"/>
                      <a:gd name="T1" fmla="*/ 0 h 44"/>
                      <a:gd name="T2" fmla="*/ 0 w 18"/>
                      <a:gd name="T3" fmla="*/ 41 h 44"/>
                      <a:gd name="T4" fmla="*/ 14 w 18"/>
                      <a:gd name="T5" fmla="*/ 43 h 44"/>
                      <a:gd name="T6" fmla="*/ 17 w 18"/>
                      <a:gd name="T7" fmla="*/ 2 h 44"/>
                      <a:gd name="T8" fmla="*/ 6 w 18"/>
                      <a:gd name="T9" fmla="*/ 0 h 44"/>
                      <a:gd name="T10" fmla="*/ 0 60000 65536"/>
                      <a:gd name="T11" fmla="*/ 0 60000 65536"/>
                      <a:gd name="T12" fmla="*/ 0 60000 65536"/>
                      <a:gd name="T13" fmla="*/ 0 60000 65536"/>
                      <a:gd name="T14" fmla="*/ 0 60000 65536"/>
                      <a:gd name="T15" fmla="*/ 0 w 18"/>
                      <a:gd name="T16" fmla="*/ 0 h 44"/>
                      <a:gd name="T17" fmla="*/ 18 w 18"/>
                      <a:gd name="T18" fmla="*/ 44 h 44"/>
                    </a:gdLst>
                    <a:ahLst/>
                    <a:cxnLst>
                      <a:cxn ang="T10">
                        <a:pos x="T0" y="T1"/>
                      </a:cxn>
                      <a:cxn ang="T11">
                        <a:pos x="T2" y="T3"/>
                      </a:cxn>
                      <a:cxn ang="T12">
                        <a:pos x="T4" y="T5"/>
                      </a:cxn>
                      <a:cxn ang="T13">
                        <a:pos x="T6" y="T7"/>
                      </a:cxn>
                      <a:cxn ang="T14">
                        <a:pos x="T8" y="T9"/>
                      </a:cxn>
                    </a:cxnLst>
                    <a:rect l="T15" t="T16" r="T17" b="T18"/>
                    <a:pathLst>
                      <a:path w="18" h="44">
                        <a:moveTo>
                          <a:pt x="6" y="0"/>
                        </a:moveTo>
                        <a:lnTo>
                          <a:pt x="0" y="41"/>
                        </a:lnTo>
                        <a:lnTo>
                          <a:pt x="14" y="43"/>
                        </a:lnTo>
                        <a:lnTo>
                          <a:pt x="17" y="2"/>
                        </a:lnTo>
                        <a:lnTo>
                          <a:pt x="6" y="0"/>
                        </a:lnTo>
                      </a:path>
                    </a:pathLst>
                  </a:custGeom>
                  <a:solidFill>
                    <a:srgbClr val="60606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70" name="Freeform 206"/>
                  <p:cNvSpPr>
                    <a:spLocks/>
                  </p:cNvSpPr>
                  <p:nvPr/>
                </p:nvSpPr>
                <p:spPr bwMode="auto">
                  <a:xfrm>
                    <a:off x="4299" y="2157"/>
                    <a:ext cx="48" cy="39"/>
                  </a:xfrm>
                  <a:custGeom>
                    <a:avLst/>
                    <a:gdLst>
                      <a:gd name="T0" fmla="*/ 3 w 48"/>
                      <a:gd name="T1" fmla="*/ 2 h 39"/>
                      <a:gd name="T2" fmla="*/ 0 w 48"/>
                      <a:gd name="T3" fmla="*/ 38 h 39"/>
                      <a:gd name="T4" fmla="*/ 47 w 48"/>
                      <a:gd name="T5" fmla="*/ 19 h 39"/>
                      <a:gd name="T6" fmla="*/ 28 w 48"/>
                      <a:gd name="T7" fmla="*/ 14 h 39"/>
                      <a:gd name="T8" fmla="*/ 11 w 48"/>
                      <a:gd name="T9" fmla="*/ 23 h 39"/>
                      <a:gd name="T10" fmla="*/ 17 w 48"/>
                      <a:gd name="T11" fmla="*/ 0 h 39"/>
                      <a:gd name="T12" fmla="*/ 3 w 48"/>
                      <a:gd name="T13" fmla="*/ 2 h 39"/>
                      <a:gd name="T14" fmla="*/ 0 60000 65536"/>
                      <a:gd name="T15" fmla="*/ 0 60000 65536"/>
                      <a:gd name="T16" fmla="*/ 0 60000 65536"/>
                      <a:gd name="T17" fmla="*/ 0 60000 65536"/>
                      <a:gd name="T18" fmla="*/ 0 60000 65536"/>
                      <a:gd name="T19" fmla="*/ 0 60000 65536"/>
                      <a:gd name="T20" fmla="*/ 0 60000 65536"/>
                      <a:gd name="T21" fmla="*/ 0 w 48"/>
                      <a:gd name="T22" fmla="*/ 0 h 39"/>
                      <a:gd name="T23" fmla="*/ 48 w 48"/>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9">
                        <a:moveTo>
                          <a:pt x="3" y="2"/>
                        </a:moveTo>
                        <a:lnTo>
                          <a:pt x="0" y="38"/>
                        </a:lnTo>
                        <a:lnTo>
                          <a:pt x="47" y="19"/>
                        </a:lnTo>
                        <a:lnTo>
                          <a:pt x="28" y="14"/>
                        </a:lnTo>
                        <a:lnTo>
                          <a:pt x="11" y="23"/>
                        </a:lnTo>
                        <a:lnTo>
                          <a:pt x="17" y="0"/>
                        </a:lnTo>
                        <a:lnTo>
                          <a:pt x="3" y="2"/>
                        </a:lnTo>
                      </a:path>
                    </a:pathLst>
                  </a:custGeom>
                  <a:solidFill>
                    <a:srgbClr val="40404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841" name="Group 207"/>
                <p:cNvGrpSpPr>
                  <a:grpSpLocks/>
                </p:cNvGrpSpPr>
                <p:nvPr/>
              </p:nvGrpSpPr>
              <p:grpSpPr bwMode="auto">
                <a:xfrm>
                  <a:off x="4263" y="2048"/>
                  <a:ext cx="368" cy="191"/>
                  <a:chOff x="4263" y="2048"/>
                  <a:chExt cx="368" cy="191"/>
                </a:xfrm>
              </p:grpSpPr>
              <p:sp>
                <p:nvSpPr>
                  <p:cNvPr id="9842" name="Freeform 208"/>
                  <p:cNvSpPr>
                    <a:spLocks/>
                  </p:cNvSpPr>
                  <p:nvPr/>
                </p:nvSpPr>
                <p:spPr bwMode="auto">
                  <a:xfrm>
                    <a:off x="4268" y="2048"/>
                    <a:ext cx="363" cy="169"/>
                  </a:xfrm>
                  <a:custGeom>
                    <a:avLst/>
                    <a:gdLst>
                      <a:gd name="T0" fmla="*/ 0 w 363"/>
                      <a:gd name="T1" fmla="*/ 72 h 169"/>
                      <a:gd name="T2" fmla="*/ 174 w 363"/>
                      <a:gd name="T3" fmla="*/ 168 h 169"/>
                      <a:gd name="T4" fmla="*/ 362 w 363"/>
                      <a:gd name="T5" fmla="*/ 74 h 169"/>
                      <a:gd name="T6" fmla="*/ 217 w 363"/>
                      <a:gd name="T7" fmla="*/ 0 h 169"/>
                      <a:gd name="T8" fmla="*/ 0 w 363"/>
                      <a:gd name="T9" fmla="*/ 72 h 169"/>
                      <a:gd name="T10" fmla="*/ 0 60000 65536"/>
                      <a:gd name="T11" fmla="*/ 0 60000 65536"/>
                      <a:gd name="T12" fmla="*/ 0 60000 65536"/>
                      <a:gd name="T13" fmla="*/ 0 60000 65536"/>
                      <a:gd name="T14" fmla="*/ 0 60000 65536"/>
                      <a:gd name="T15" fmla="*/ 0 w 363"/>
                      <a:gd name="T16" fmla="*/ 0 h 169"/>
                      <a:gd name="T17" fmla="*/ 363 w 363"/>
                      <a:gd name="T18" fmla="*/ 169 h 169"/>
                    </a:gdLst>
                    <a:ahLst/>
                    <a:cxnLst>
                      <a:cxn ang="T10">
                        <a:pos x="T0" y="T1"/>
                      </a:cxn>
                      <a:cxn ang="T11">
                        <a:pos x="T2" y="T3"/>
                      </a:cxn>
                      <a:cxn ang="T12">
                        <a:pos x="T4" y="T5"/>
                      </a:cxn>
                      <a:cxn ang="T13">
                        <a:pos x="T6" y="T7"/>
                      </a:cxn>
                      <a:cxn ang="T14">
                        <a:pos x="T8" y="T9"/>
                      </a:cxn>
                    </a:cxnLst>
                    <a:rect l="T15" t="T16" r="T17" b="T18"/>
                    <a:pathLst>
                      <a:path w="363" h="169">
                        <a:moveTo>
                          <a:pt x="0" y="72"/>
                        </a:moveTo>
                        <a:lnTo>
                          <a:pt x="174" y="168"/>
                        </a:lnTo>
                        <a:lnTo>
                          <a:pt x="362" y="74"/>
                        </a:lnTo>
                        <a:lnTo>
                          <a:pt x="217" y="0"/>
                        </a:lnTo>
                        <a:lnTo>
                          <a:pt x="0" y="72"/>
                        </a:lnTo>
                      </a:path>
                    </a:pathLst>
                  </a:custGeom>
                  <a:solidFill>
                    <a:srgbClr val="80808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43" name="Freeform 209"/>
                  <p:cNvSpPr>
                    <a:spLocks/>
                  </p:cNvSpPr>
                  <p:nvPr/>
                </p:nvSpPr>
                <p:spPr bwMode="auto">
                  <a:xfrm>
                    <a:off x="4263" y="2118"/>
                    <a:ext cx="182" cy="120"/>
                  </a:xfrm>
                  <a:custGeom>
                    <a:avLst/>
                    <a:gdLst>
                      <a:gd name="T0" fmla="*/ 5 w 182"/>
                      <a:gd name="T1" fmla="*/ 0 h 120"/>
                      <a:gd name="T2" fmla="*/ 181 w 182"/>
                      <a:gd name="T3" fmla="*/ 98 h 120"/>
                      <a:gd name="T4" fmla="*/ 175 w 182"/>
                      <a:gd name="T5" fmla="*/ 119 h 120"/>
                      <a:gd name="T6" fmla="*/ 0 w 182"/>
                      <a:gd name="T7" fmla="*/ 19 h 120"/>
                      <a:gd name="T8" fmla="*/ 5 w 182"/>
                      <a:gd name="T9" fmla="*/ 0 h 120"/>
                      <a:gd name="T10" fmla="*/ 0 60000 65536"/>
                      <a:gd name="T11" fmla="*/ 0 60000 65536"/>
                      <a:gd name="T12" fmla="*/ 0 60000 65536"/>
                      <a:gd name="T13" fmla="*/ 0 60000 65536"/>
                      <a:gd name="T14" fmla="*/ 0 60000 65536"/>
                      <a:gd name="T15" fmla="*/ 0 w 182"/>
                      <a:gd name="T16" fmla="*/ 0 h 120"/>
                      <a:gd name="T17" fmla="*/ 182 w 182"/>
                      <a:gd name="T18" fmla="*/ 120 h 120"/>
                    </a:gdLst>
                    <a:ahLst/>
                    <a:cxnLst>
                      <a:cxn ang="T10">
                        <a:pos x="T0" y="T1"/>
                      </a:cxn>
                      <a:cxn ang="T11">
                        <a:pos x="T2" y="T3"/>
                      </a:cxn>
                      <a:cxn ang="T12">
                        <a:pos x="T4" y="T5"/>
                      </a:cxn>
                      <a:cxn ang="T13">
                        <a:pos x="T6" y="T7"/>
                      </a:cxn>
                      <a:cxn ang="T14">
                        <a:pos x="T8" y="T9"/>
                      </a:cxn>
                    </a:cxnLst>
                    <a:rect l="T15" t="T16" r="T17" b="T18"/>
                    <a:pathLst>
                      <a:path w="182" h="120">
                        <a:moveTo>
                          <a:pt x="5" y="0"/>
                        </a:moveTo>
                        <a:lnTo>
                          <a:pt x="181" y="98"/>
                        </a:lnTo>
                        <a:lnTo>
                          <a:pt x="175" y="119"/>
                        </a:lnTo>
                        <a:lnTo>
                          <a:pt x="0" y="19"/>
                        </a:lnTo>
                        <a:lnTo>
                          <a:pt x="5" y="0"/>
                        </a:lnTo>
                      </a:path>
                    </a:pathLst>
                  </a:custGeom>
                  <a:solidFill>
                    <a:srgbClr val="60606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44" name="Freeform 210"/>
                  <p:cNvSpPr>
                    <a:spLocks/>
                  </p:cNvSpPr>
                  <p:nvPr/>
                </p:nvSpPr>
                <p:spPr bwMode="auto">
                  <a:xfrm>
                    <a:off x="4438" y="2122"/>
                    <a:ext cx="193" cy="117"/>
                  </a:xfrm>
                  <a:custGeom>
                    <a:avLst/>
                    <a:gdLst>
                      <a:gd name="T0" fmla="*/ 0 w 193"/>
                      <a:gd name="T1" fmla="*/ 116 h 117"/>
                      <a:gd name="T2" fmla="*/ 6 w 193"/>
                      <a:gd name="T3" fmla="*/ 94 h 117"/>
                      <a:gd name="T4" fmla="*/ 192 w 193"/>
                      <a:gd name="T5" fmla="*/ 0 h 117"/>
                      <a:gd name="T6" fmla="*/ 187 w 193"/>
                      <a:gd name="T7" fmla="*/ 17 h 117"/>
                      <a:gd name="T8" fmla="*/ 0 w 193"/>
                      <a:gd name="T9" fmla="*/ 116 h 117"/>
                      <a:gd name="T10" fmla="*/ 0 60000 65536"/>
                      <a:gd name="T11" fmla="*/ 0 60000 65536"/>
                      <a:gd name="T12" fmla="*/ 0 60000 65536"/>
                      <a:gd name="T13" fmla="*/ 0 60000 65536"/>
                      <a:gd name="T14" fmla="*/ 0 60000 65536"/>
                      <a:gd name="T15" fmla="*/ 0 w 193"/>
                      <a:gd name="T16" fmla="*/ 0 h 117"/>
                      <a:gd name="T17" fmla="*/ 193 w 193"/>
                      <a:gd name="T18" fmla="*/ 117 h 117"/>
                    </a:gdLst>
                    <a:ahLst/>
                    <a:cxnLst>
                      <a:cxn ang="T10">
                        <a:pos x="T0" y="T1"/>
                      </a:cxn>
                      <a:cxn ang="T11">
                        <a:pos x="T2" y="T3"/>
                      </a:cxn>
                      <a:cxn ang="T12">
                        <a:pos x="T4" y="T5"/>
                      </a:cxn>
                      <a:cxn ang="T13">
                        <a:pos x="T6" y="T7"/>
                      </a:cxn>
                      <a:cxn ang="T14">
                        <a:pos x="T8" y="T9"/>
                      </a:cxn>
                    </a:cxnLst>
                    <a:rect l="T15" t="T16" r="T17" b="T18"/>
                    <a:pathLst>
                      <a:path w="193" h="117">
                        <a:moveTo>
                          <a:pt x="0" y="116"/>
                        </a:moveTo>
                        <a:lnTo>
                          <a:pt x="6" y="94"/>
                        </a:lnTo>
                        <a:lnTo>
                          <a:pt x="192" y="0"/>
                        </a:lnTo>
                        <a:lnTo>
                          <a:pt x="187" y="17"/>
                        </a:lnTo>
                        <a:lnTo>
                          <a:pt x="0" y="116"/>
                        </a:lnTo>
                      </a:path>
                    </a:pathLst>
                  </a:custGeom>
                  <a:solidFill>
                    <a:srgbClr val="40404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45" name="Freeform 211"/>
                  <p:cNvSpPr>
                    <a:spLocks/>
                  </p:cNvSpPr>
                  <p:nvPr/>
                </p:nvSpPr>
                <p:spPr bwMode="auto">
                  <a:xfrm>
                    <a:off x="4340" y="2127"/>
                    <a:ext cx="138" cy="67"/>
                  </a:xfrm>
                  <a:custGeom>
                    <a:avLst/>
                    <a:gdLst>
                      <a:gd name="T0" fmla="*/ 0 w 138"/>
                      <a:gd name="T1" fmla="*/ 17 h 67"/>
                      <a:gd name="T2" fmla="*/ 46 w 138"/>
                      <a:gd name="T3" fmla="*/ 0 h 67"/>
                      <a:gd name="T4" fmla="*/ 137 w 138"/>
                      <a:gd name="T5" fmla="*/ 45 h 67"/>
                      <a:gd name="T6" fmla="*/ 91 w 138"/>
                      <a:gd name="T7" fmla="*/ 66 h 67"/>
                      <a:gd name="T8" fmla="*/ 0 w 138"/>
                      <a:gd name="T9" fmla="*/ 17 h 67"/>
                      <a:gd name="T10" fmla="*/ 0 60000 65536"/>
                      <a:gd name="T11" fmla="*/ 0 60000 65536"/>
                      <a:gd name="T12" fmla="*/ 0 60000 65536"/>
                      <a:gd name="T13" fmla="*/ 0 60000 65536"/>
                      <a:gd name="T14" fmla="*/ 0 60000 65536"/>
                      <a:gd name="T15" fmla="*/ 0 w 138"/>
                      <a:gd name="T16" fmla="*/ 0 h 67"/>
                      <a:gd name="T17" fmla="*/ 138 w 138"/>
                      <a:gd name="T18" fmla="*/ 67 h 67"/>
                    </a:gdLst>
                    <a:ahLst/>
                    <a:cxnLst>
                      <a:cxn ang="T10">
                        <a:pos x="T0" y="T1"/>
                      </a:cxn>
                      <a:cxn ang="T11">
                        <a:pos x="T2" y="T3"/>
                      </a:cxn>
                      <a:cxn ang="T12">
                        <a:pos x="T4" y="T5"/>
                      </a:cxn>
                      <a:cxn ang="T13">
                        <a:pos x="T6" y="T7"/>
                      </a:cxn>
                      <a:cxn ang="T14">
                        <a:pos x="T8" y="T9"/>
                      </a:cxn>
                    </a:cxnLst>
                    <a:rect l="T15" t="T16" r="T17" b="T18"/>
                    <a:pathLst>
                      <a:path w="138" h="67">
                        <a:moveTo>
                          <a:pt x="0" y="17"/>
                        </a:moveTo>
                        <a:lnTo>
                          <a:pt x="46" y="0"/>
                        </a:lnTo>
                        <a:lnTo>
                          <a:pt x="137" y="45"/>
                        </a:lnTo>
                        <a:lnTo>
                          <a:pt x="91" y="66"/>
                        </a:lnTo>
                        <a:lnTo>
                          <a:pt x="0" y="17"/>
                        </a:lnTo>
                      </a:path>
                    </a:pathLst>
                  </a:custGeom>
                  <a:solidFill>
                    <a:srgbClr val="A0A0A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46" name="Freeform 212"/>
                  <p:cNvSpPr>
                    <a:spLocks/>
                  </p:cNvSpPr>
                  <p:nvPr/>
                </p:nvSpPr>
                <p:spPr bwMode="auto">
                  <a:xfrm>
                    <a:off x="4399" y="2075"/>
                    <a:ext cx="207" cy="92"/>
                  </a:xfrm>
                  <a:custGeom>
                    <a:avLst/>
                    <a:gdLst>
                      <a:gd name="T0" fmla="*/ 0 w 207"/>
                      <a:gd name="T1" fmla="*/ 45 h 92"/>
                      <a:gd name="T2" fmla="*/ 90 w 207"/>
                      <a:gd name="T3" fmla="*/ 91 h 92"/>
                      <a:gd name="T4" fmla="*/ 206 w 207"/>
                      <a:gd name="T5" fmla="*/ 40 h 92"/>
                      <a:gd name="T6" fmla="*/ 121 w 207"/>
                      <a:gd name="T7" fmla="*/ 0 h 92"/>
                      <a:gd name="T8" fmla="*/ 0 w 207"/>
                      <a:gd name="T9" fmla="*/ 45 h 92"/>
                      <a:gd name="T10" fmla="*/ 0 60000 65536"/>
                      <a:gd name="T11" fmla="*/ 0 60000 65536"/>
                      <a:gd name="T12" fmla="*/ 0 60000 65536"/>
                      <a:gd name="T13" fmla="*/ 0 60000 65536"/>
                      <a:gd name="T14" fmla="*/ 0 60000 65536"/>
                      <a:gd name="T15" fmla="*/ 0 w 207"/>
                      <a:gd name="T16" fmla="*/ 0 h 92"/>
                      <a:gd name="T17" fmla="*/ 207 w 207"/>
                      <a:gd name="T18" fmla="*/ 92 h 92"/>
                    </a:gdLst>
                    <a:ahLst/>
                    <a:cxnLst>
                      <a:cxn ang="T10">
                        <a:pos x="T0" y="T1"/>
                      </a:cxn>
                      <a:cxn ang="T11">
                        <a:pos x="T2" y="T3"/>
                      </a:cxn>
                      <a:cxn ang="T12">
                        <a:pos x="T4" y="T5"/>
                      </a:cxn>
                      <a:cxn ang="T13">
                        <a:pos x="T6" y="T7"/>
                      </a:cxn>
                      <a:cxn ang="T14">
                        <a:pos x="T8" y="T9"/>
                      </a:cxn>
                    </a:cxnLst>
                    <a:rect l="T15" t="T16" r="T17" b="T18"/>
                    <a:pathLst>
                      <a:path w="207" h="92">
                        <a:moveTo>
                          <a:pt x="0" y="45"/>
                        </a:moveTo>
                        <a:lnTo>
                          <a:pt x="90" y="91"/>
                        </a:lnTo>
                        <a:lnTo>
                          <a:pt x="206" y="40"/>
                        </a:lnTo>
                        <a:lnTo>
                          <a:pt x="121" y="0"/>
                        </a:lnTo>
                        <a:lnTo>
                          <a:pt x="0" y="45"/>
                        </a:lnTo>
                      </a:path>
                    </a:pathLst>
                  </a:custGeom>
                  <a:solidFill>
                    <a:srgbClr val="A0A0A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47" name="Freeform 213"/>
                  <p:cNvSpPr>
                    <a:spLocks/>
                  </p:cNvSpPr>
                  <p:nvPr/>
                </p:nvSpPr>
                <p:spPr bwMode="auto">
                  <a:xfrm>
                    <a:off x="4285" y="2054"/>
                    <a:ext cx="231" cy="83"/>
                  </a:xfrm>
                  <a:custGeom>
                    <a:avLst/>
                    <a:gdLst>
                      <a:gd name="T0" fmla="*/ 47 w 231"/>
                      <a:gd name="T1" fmla="*/ 82 h 83"/>
                      <a:gd name="T2" fmla="*/ 0 w 231"/>
                      <a:gd name="T3" fmla="*/ 60 h 83"/>
                      <a:gd name="T4" fmla="*/ 191 w 231"/>
                      <a:gd name="T5" fmla="*/ 0 h 83"/>
                      <a:gd name="T6" fmla="*/ 230 w 231"/>
                      <a:gd name="T7" fmla="*/ 17 h 83"/>
                      <a:gd name="T8" fmla="*/ 47 w 231"/>
                      <a:gd name="T9" fmla="*/ 82 h 83"/>
                      <a:gd name="T10" fmla="*/ 0 60000 65536"/>
                      <a:gd name="T11" fmla="*/ 0 60000 65536"/>
                      <a:gd name="T12" fmla="*/ 0 60000 65536"/>
                      <a:gd name="T13" fmla="*/ 0 60000 65536"/>
                      <a:gd name="T14" fmla="*/ 0 60000 65536"/>
                      <a:gd name="T15" fmla="*/ 0 w 231"/>
                      <a:gd name="T16" fmla="*/ 0 h 83"/>
                      <a:gd name="T17" fmla="*/ 231 w 231"/>
                      <a:gd name="T18" fmla="*/ 83 h 83"/>
                    </a:gdLst>
                    <a:ahLst/>
                    <a:cxnLst>
                      <a:cxn ang="T10">
                        <a:pos x="T0" y="T1"/>
                      </a:cxn>
                      <a:cxn ang="T11">
                        <a:pos x="T2" y="T3"/>
                      </a:cxn>
                      <a:cxn ang="T12">
                        <a:pos x="T4" y="T5"/>
                      </a:cxn>
                      <a:cxn ang="T13">
                        <a:pos x="T6" y="T7"/>
                      </a:cxn>
                      <a:cxn ang="T14">
                        <a:pos x="T8" y="T9"/>
                      </a:cxn>
                    </a:cxnLst>
                    <a:rect l="T15" t="T16" r="T17" b="T18"/>
                    <a:pathLst>
                      <a:path w="231" h="83">
                        <a:moveTo>
                          <a:pt x="47" y="82"/>
                        </a:moveTo>
                        <a:lnTo>
                          <a:pt x="0" y="60"/>
                        </a:lnTo>
                        <a:lnTo>
                          <a:pt x="191" y="0"/>
                        </a:lnTo>
                        <a:lnTo>
                          <a:pt x="230" y="17"/>
                        </a:lnTo>
                        <a:lnTo>
                          <a:pt x="47" y="82"/>
                        </a:lnTo>
                      </a:path>
                    </a:pathLst>
                  </a:custGeom>
                  <a:solidFill>
                    <a:srgbClr val="A0A0A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48" name="Line 214"/>
                  <p:cNvSpPr>
                    <a:spLocks noChangeShapeType="1"/>
                  </p:cNvSpPr>
                  <p:nvPr/>
                </p:nvSpPr>
                <p:spPr bwMode="auto">
                  <a:xfrm flipV="1">
                    <a:off x="4297" y="2053"/>
                    <a:ext cx="196" cy="79"/>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849" name="Line 215"/>
                  <p:cNvSpPr>
                    <a:spLocks noChangeShapeType="1"/>
                  </p:cNvSpPr>
                  <p:nvPr/>
                </p:nvSpPr>
                <p:spPr bwMode="auto">
                  <a:xfrm flipV="1">
                    <a:off x="4314" y="2058"/>
                    <a:ext cx="190" cy="8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850" name="Line 216"/>
                  <p:cNvSpPr>
                    <a:spLocks noChangeShapeType="1"/>
                  </p:cNvSpPr>
                  <p:nvPr/>
                </p:nvSpPr>
                <p:spPr bwMode="auto">
                  <a:xfrm flipV="1">
                    <a:off x="4325" y="2064"/>
                    <a:ext cx="186" cy="82"/>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851" name="Line 217"/>
                  <p:cNvSpPr>
                    <a:spLocks noChangeShapeType="1"/>
                  </p:cNvSpPr>
                  <p:nvPr/>
                </p:nvSpPr>
                <p:spPr bwMode="auto">
                  <a:xfrm flipV="1">
                    <a:off x="4354" y="2076"/>
                    <a:ext cx="179" cy="84"/>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852" name="Line 218"/>
                  <p:cNvSpPr>
                    <a:spLocks noChangeShapeType="1"/>
                  </p:cNvSpPr>
                  <p:nvPr/>
                </p:nvSpPr>
                <p:spPr bwMode="auto">
                  <a:xfrm flipV="1">
                    <a:off x="4370" y="2084"/>
                    <a:ext cx="176" cy="84"/>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853" name="Line 219"/>
                  <p:cNvSpPr>
                    <a:spLocks noChangeShapeType="1"/>
                  </p:cNvSpPr>
                  <p:nvPr/>
                </p:nvSpPr>
                <p:spPr bwMode="auto">
                  <a:xfrm flipV="1">
                    <a:off x="4388" y="2095"/>
                    <a:ext cx="164" cy="82"/>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854" name="Line 220"/>
                  <p:cNvSpPr>
                    <a:spLocks noChangeShapeType="1"/>
                  </p:cNvSpPr>
                  <p:nvPr/>
                </p:nvSpPr>
                <p:spPr bwMode="auto">
                  <a:xfrm flipV="1">
                    <a:off x="4414" y="2103"/>
                    <a:ext cx="151" cy="79"/>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855" name="Line 221"/>
                  <p:cNvSpPr>
                    <a:spLocks noChangeShapeType="1"/>
                  </p:cNvSpPr>
                  <p:nvPr/>
                </p:nvSpPr>
                <p:spPr bwMode="auto">
                  <a:xfrm flipV="1">
                    <a:off x="4427" y="2112"/>
                    <a:ext cx="150" cy="8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856" name="Line 222"/>
                  <p:cNvSpPr>
                    <a:spLocks noChangeShapeType="1"/>
                  </p:cNvSpPr>
                  <p:nvPr/>
                </p:nvSpPr>
                <p:spPr bwMode="auto">
                  <a:xfrm>
                    <a:off x="4359" y="2144"/>
                    <a:ext cx="90" cy="47"/>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857" name="Line 223"/>
                  <p:cNvSpPr>
                    <a:spLocks noChangeShapeType="1"/>
                  </p:cNvSpPr>
                  <p:nvPr/>
                </p:nvSpPr>
                <p:spPr bwMode="auto">
                  <a:xfrm>
                    <a:off x="4381" y="2137"/>
                    <a:ext cx="87" cy="44"/>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858" name="Line 224"/>
                  <p:cNvSpPr>
                    <a:spLocks noChangeShapeType="1"/>
                  </p:cNvSpPr>
                  <p:nvPr/>
                </p:nvSpPr>
                <p:spPr bwMode="auto">
                  <a:xfrm>
                    <a:off x="4423" y="2120"/>
                    <a:ext cx="85" cy="42"/>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859" name="Line 225"/>
                  <p:cNvSpPr>
                    <a:spLocks noChangeShapeType="1"/>
                  </p:cNvSpPr>
                  <p:nvPr/>
                </p:nvSpPr>
                <p:spPr bwMode="auto">
                  <a:xfrm>
                    <a:off x="4445" y="2112"/>
                    <a:ext cx="85" cy="4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860" name="Line 226"/>
                  <p:cNvSpPr>
                    <a:spLocks noChangeShapeType="1"/>
                  </p:cNvSpPr>
                  <p:nvPr/>
                </p:nvSpPr>
                <p:spPr bwMode="auto">
                  <a:xfrm>
                    <a:off x="4467" y="2103"/>
                    <a:ext cx="82" cy="42"/>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861" name="Line 227"/>
                  <p:cNvSpPr>
                    <a:spLocks noChangeShapeType="1"/>
                  </p:cNvSpPr>
                  <p:nvPr/>
                </p:nvSpPr>
                <p:spPr bwMode="auto">
                  <a:xfrm>
                    <a:off x="4485" y="2095"/>
                    <a:ext cx="83" cy="42"/>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862" name="Line 228"/>
                  <p:cNvSpPr>
                    <a:spLocks noChangeShapeType="1"/>
                  </p:cNvSpPr>
                  <p:nvPr/>
                </p:nvSpPr>
                <p:spPr bwMode="auto">
                  <a:xfrm>
                    <a:off x="4506" y="2088"/>
                    <a:ext cx="81" cy="37"/>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863" name="Line 229"/>
                  <p:cNvSpPr>
                    <a:spLocks noChangeShapeType="1"/>
                  </p:cNvSpPr>
                  <p:nvPr/>
                </p:nvSpPr>
                <p:spPr bwMode="auto">
                  <a:xfrm>
                    <a:off x="4320" y="2113"/>
                    <a:ext cx="39" cy="1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864" name="Line 230"/>
                  <p:cNvSpPr>
                    <a:spLocks noChangeShapeType="1"/>
                  </p:cNvSpPr>
                  <p:nvPr/>
                </p:nvSpPr>
                <p:spPr bwMode="auto">
                  <a:xfrm>
                    <a:off x="4350" y="2104"/>
                    <a:ext cx="37" cy="1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865" name="Line 231"/>
                  <p:cNvSpPr>
                    <a:spLocks noChangeShapeType="1"/>
                  </p:cNvSpPr>
                  <p:nvPr/>
                </p:nvSpPr>
                <p:spPr bwMode="auto">
                  <a:xfrm>
                    <a:off x="4377" y="2094"/>
                    <a:ext cx="38" cy="1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866" name="Line 232"/>
                  <p:cNvSpPr>
                    <a:spLocks noChangeShapeType="1"/>
                  </p:cNvSpPr>
                  <p:nvPr/>
                </p:nvSpPr>
                <p:spPr bwMode="auto">
                  <a:xfrm>
                    <a:off x="4403" y="2085"/>
                    <a:ext cx="39" cy="1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867" name="Line 233"/>
                  <p:cNvSpPr>
                    <a:spLocks noChangeShapeType="1"/>
                  </p:cNvSpPr>
                  <p:nvPr/>
                </p:nvSpPr>
                <p:spPr bwMode="auto">
                  <a:xfrm>
                    <a:off x="4434" y="2077"/>
                    <a:ext cx="32" cy="1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868" name="Line 234"/>
                  <p:cNvSpPr>
                    <a:spLocks noChangeShapeType="1"/>
                  </p:cNvSpPr>
                  <p:nvPr/>
                </p:nvSpPr>
                <p:spPr bwMode="auto">
                  <a:xfrm>
                    <a:off x="4463" y="2065"/>
                    <a:ext cx="33" cy="14"/>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grpSp>
          </p:grpSp>
        </p:grpSp>
        <p:grpSp>
          <p:nvGrpSpPr>
            <p:cNvPr id="9776" name="Group 235"/>
            <p:cNvGrpSpPr>
              <a:grpSpLocks/>
            </p:cNvGrpSpPr>
            <p:nvPr/>
          </p:nvGrpSpPr>
          <p:grpSpPr bwMode="auto">
            <a:xfrm>
              <a:off x="4389" y="1750"/>
              <a:ext cx="505" cy="763"/>
              <a:chOff x="4389" y="1750"/>
              <a:chExt cx="505" cy="763"/>
            </a:xfrm>
          </p:grpSpPr>
          <p:grpSp>
            <p:nvGrpSpPr>
              <p:cNvPr id="9780" name="Group 236"/>
              <p:cNvGrpSpPr>
                <a:grpSpLocks/>
              </p:cNvGrpSpPr>
              <p:nvPr/>
            </p:nvGrpSpPr>
            <p:grpSpPr bwMode="auto">
              <a:xfrm>
                <a:off x="4393" y="2297"/>
                <a:ext cx="478" cy="216"/>
                <a:chOff x="4393" y="2297"/>
                <a:chExt cx="478" cy="216"/>
              </a:xfrm>
            </p:grpSpPr>
            <p:sp>
              <p:nvSpPr>
                <p:cNvPr id="9832" name="Freeform 237"/>
                <p:cNvSpPr>
                  <a:spLocks/>
                </p:cNvSpPr>
                <p:nvPr/>
              </p:nvSpPr>
              <p:spPr bwMode="auto">
                <a:xfrm>
                  <a:off x="4393" y="2297"/>
                  <a:ext cx="478" cy="216"/>
                </a:xfrm>
                <a:custGeom>
                  <a:avLst/>
                  <a:gdLst>
                    <a:gd name="T0" fmla="*/ 41 w 478"/>
                    <a:gd name="T1" fmla="*/ 213 h 216"/>
                    <a:gd name="T2" fmla="*/ 0 w 478"/>
                    <a:gd name="T3" fmla="*/ 207 h 216"/>
                    <a:gd name="T4" fmla="*/ 0 w 478"/>
                    <a:gd name="T5" fmla="*/ 160 h 216"/>
                    <a:gd name="T6" fmla="*/ 2 w 478"/>
                    <a:gd name="T7" fmla="*/ 124 h 216"/>
                    <a:gd name="T8" fmla="*/ 22 w 478"/>
                    <a:gd name="T9" fmla="*/ 102 h 216"/>
                    <a:gd name="T10" fmla="*/ 47 w 478"/>
                    <a:gd name="T11" fmla="*/ 88 h 216"/>
                    <a:gd name="T12" fmla="*/ 105 w 478"/>
                    <a:gd name="T13" fmla="*/ 68 h 216"/>
                    <a:gd name="T14" fmla="*/ 188 w 478"/>
                    <a:gd name="T15" fmla="*/ 47 h 216"/>
                    <a:gd name="T16" fmla="*/ 205 w 478"/>
                    <a:gd name="T17" fmla="*/ 47 h 216"/>
                    <a:gd name="T18" fmla="*/ 217 w 478"/>
                    <a:gd name="T19" fmla="*/ 47 h 216"/>
                    <a:gd name="T20" fmla="*/ 219 w 478"/>
                    <a:gd name="T21" fmla="*/ 43 h 216"/>
                    <a:gd name="T22" fmla="*/ 224 w 478"/>
                    <a:gd name="T23" fmla="*/ 39 h 216"/>
                    <a:gd name="T24" fmla="*/ 228 w 478"/>
                    <a:gd name="T25" fmla="*/ 39 h 216"/>
                    <a:gd name="T26" fmla="*/ 236 w 478"/>
                    <a:gd name="T27" fmla="*/ 41 h 216"/>
                    <a:gd name="T28" fmla="*/ 239 w 478"/>
                    <a:gd name="T29" fmla="*/ 32 h 216"/>
                    <a:gd name="T30" fmla="*/ 245 w 478"/>
                    <a:gd name="T31" fmla="*/ 28 h 216"/>
                    <a:gd name="T32" fmla="*/ 253 w 478"/>
                    <a:gd name="T33" fmla="*/ 26 h 216"/>
                    <a:gd name="T34" fmla="*/ 260 w 478"/>
                    <a:gd name="T35" fmla="*/ 26 h 216"/>
                    <a:gd name="T36" fmla="*/ 260 w 478"/>
                    <a:gd name="T37" fmla="*/ 19 h 216"/>
                    <a:gd name="T38" fmla="*/ 269 w 478"/>
                    <a:gd name="T39" fmla="*/ 0 h 216"/>
                    <a:gd name="T40" fmla="*/ 466 w 478"/>
                    <a:gd name="T41" fmla="*/ 6 h 216"/>
                    <a:gd name="T42" fmla="*/ 466 w 478"/>
                    <a:gd name="T43" fmla="*/ 26 h 216"/>
                    <a:gd name="T44" fmla="*/ 469 w 478"/>
                    <a:gd name="T45" fmla="*/ 43 h 216"/>
                    <a:gd name="T46" fmla="*/ 471 w 478"/>
                    <a:gd name="T47" fmla="*/ 56 h 216"/>
                    <a:gd name="T48" fmla="*/ 475 w 478"/>
                    <a:gd name="T49" fmla="*/ 71 h 216"/>
                    <a:gd name="T50" fmla="*/ 477 w 478"/>
                    <a:gd name="T51" fmla="*/ 98 h 216"/>
                    <a:gd name="T52" fmla="*/ 475 w 478"/>
                    <a:gd name="T53" fmla="*/ 113 h 216"/>
                    <a:gd name="T54" fmla="*/ 469 w 478"/>
                    <a:gd name="T55" fmla="*/ 128 h 216"/>
                    <a:gd name="T56" fmla="*/ 462 w 478"/>
                    <a:gd name="T57" fmla="*/ 141 h 216"/>
                    <a:gd name="T58" fmla="*/ 452 w 478"/>
                    <a:gd name="T59" fmla="*/ 145 h 216"/>
                    <a:gd name="T60" fmla="*/ 439 w 478"/>
                    <a:gd name="T61" fmla="*/ 149 h 216"/>
                    <a:gd name="T62" fmla="*/ 420 w 478"/>
                    <a:gd name="T63" fmla="*/ 154 h 216"/>
                    <a:gd name="T64" fmla="*/ 411 w 478"/>
                    <a:gd name="T65" fmla="*/ 166 h 216"/>
                    <a:gd name="T66" fmla="*/ 401 w 478"/>
                    <a:gd name="T67" fmla="*/ 173 h 216"/>
                    <a:gd name="T68" fmla="*/ 384 w 478"/>
                    <a:gd name="T69" fmla="*/ 181 h 216"/>
                    <a:gd name="T70" fmla="*/ 366 w 478"/>
                    <a:gd name="T71" fmla="*/ 186 h 216"/>
                    <a:gd name="T72" fmla="*/ 337 w 478"/>
                    <a:gd name="T73" fmla="*/ 190 h 216"/>
                    <a:gd name="T74" fmla="*/ 311 w 478"/>
                    <a:gd name="T75" fmla="*/ 190 h 216"/>
                    <a:gd name="T76" fmla="*/ 292 w 478"/>
                    <a:gd name="T77" fmla="*/ 188 h 216"/>
                    <a:gd name="T78" fmla="*/ 273 w 478"/>
                    <a:gd name="T79" fmla="*/ 186 h 216"/>
                    <a:gd name="T80" fmla="*/ 260 w 478"/>
                    <a:gd name="T81" fmla="*/ 194 h 216"/>
                    <a:gd name="T82" fmla="*/ 236 w 478"/>
                    <a:gd name="T83" fmla="*/ 192 h 216"/>
                    <a:gd name="T84" fmla="*/ 132 w 478"/>
                    <a:gd name="T85" fmla="*/ 207 h 216"/>
                    <a:gd name="T86" fmla="*/ 88 w 478"/>
                    <a:gd name="T87" fmla="*/ 215 h 216"/>
                    <a:gd name="T88" fmla="*/ 41 w 478"/>
                    <a:gd name="T89" fmla="*/ 213 h 2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78"/>
                    <a:gd name="T136" fmla="*/ 0 h 216"/>
                    <a:gd name="T137" fmla="*/ 478 w 478"/>
                    <a:gd name="T138" fmla="*/ 216 h 2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78" h="216">
                      <a:moveTo>
                        <a:pt x="41" y="213"/>
                      </a:moveTo>
                      <a:lnTo>
                        <a:pt x="0" y="207"/>
                      </a:lnTo>
                      <a:lnTo>
                        <a:pt x="0" y="160"/>
                      </a:lnTo>
                      <a:lnTo>
                        <a:pt x="2" y="124"/>
                      </a:lnTo>
                      <a:lnTo>
                        <a:pt x="22" y="102"/>
                      </a:lnTo>
                      <a:lnTo>
                        <a:pt x="47" y="88"/>
                      </a:lnTo>
                      <a:lnTo>
                        <a:pt x="105" y="68"/>
                      </a:lnTo>
                      <a:lnTo>
                        <a:pt x="188" y="47"/>
                      </a:lnTo>
                      <a:lnTo>
                        <a:pt x="205" y="47"/>
                      </a:lnTo>
                      <a:lnTo>
                        <a:pt x="217" y="47"/>
                      </a:lnTo>
                      <a:lnTo>
                        <a:pt x="219" y="43"/>
                      </a:lnTo>
                      <a:lnTo>
                        <a:pt x="224" y="39"/>
                      </a:lnTo>
                      <a:lnTo>
                        <a:pt x="228" y="39"/>
                      </a:lnTo>
                      <a:lnTo>
                        <a:pt x="236" y="41"/>
                      </a:lnTo>
                      <a:lnTo>
                        <a:pt x="239" y="32"/>
                      </a:lnTo>
                      <a:lnTo>
                        <a:pt x="245" y="28"/>
                      </a:lnTo>
                      <a:lnTo>
                        <a:pt x="253" y="26"/>
                      </a:lnTo>
                      <a:lnTo>
                        <a:pt x="260" y="26"/>
                      </a:lnTo>
                      <a:lnTo>
                        <a:pt x="260" y="19"/>
                      </a:lnTo>
                      <a:lnTo>
                        <a:pt x="269" y="0"/>
                      </a:lnTo>
                      <a:lnTo>
                        <a:pt x="466" y="6"/>
                      </a:lnTo>
                      <a:lnTo>
                        <a:pt x="466" y="26"/>
                      </a:lnTo>
                      <a:lnTo>
                        <a:pt x="469" y="43"/>
                      </a:lnTo>
                      <a:lnTo>
                        <a:pt x="471" y="56"/>
                      </a:lnTo>
                      <a:lnTo>
                        <a:pt x="475" y="71"/>
                      </a:lnTo>
                      <a:lnTo>
                        <a:pt x="477" y="98"/>
                      </a:lnTo>
                      <a:lnTo>
                        <a:pt x="475" y="113"/>
                      </a:lnTo>
                      <a:lnTo>
                        <a:pt x="469" y="128"/>
                      </a:lnTo>
                      <a:lnTo>
                        <a:pt x="462" y="141"/>
                      </a:lnTo>
                      <a:lnTo>
                        <a:pt x="452" y="145"/>
                      </a:lnTo>
                      <a:lnTo>
                        <a:pt x="439" y="149"/>
                      </a:lnTo>
                      <a:lnTo>
                        <a:pt x="420" y="154"/>
                      </a:lnTo>
                      <a:lnTo>
                        <a:pt x="411" y="166"/>
                      </a:lnTo>
                      <a:lnTo>
                        <a:pt x="401" y="173"/>
                      </a:lnTo>
                      <a:lnTo>
                        <a:pt x="384" y="181"/>
                      </a:lnTo>
                      <a:lnTo>
                        <a:pt x="366" y="186"/>
                      </a:lnTo>
                      <a:lnTo>
                        <a:pt x="337" y="190"/>
                      </a:lnTo>
                      <a:lnTo>
                        <a:pt x="311" y="190"/>
                      </a:lnTo>
                      <a:lnTo>
                        <a:pt x="292" y="188"/>
                      </a:lnTo>
                      <a:lnTo>
                        <a:pt x="273" y="186"/>
                      </a:lnTo>
                      <a:lnTo>
                        <a:pt x="260" y="194"/>
                      </a:lnTo>
                      <a:lnTo>
                        <a:pt x="236" y="192"/>
                      </a:lnTo>
                      <a:lnTo>
                        <a:pt x="132" y="207"/>
                      </a:lnTo>
                      <a:lnTo>
                        <a:pt x="88" y="215"/>
                      </a:lnTo>
                      <a:lnTo>
                        <a:pt x="41" y="213"/>
                      </a:lnTo>
                    </a:path>
                  </a:pathLst>
                </a:custGeom>
                <a:solidFill>
                  <a:srgbClr val="60606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33" name="Freeform 238"/>
                <p:cNvSpPr>
                  <a:spLocks/>
                </p:cNvSpPr>
                <p:nvPr/>
              </p:nvSpPr>
              <p:spPr bwMode="auto">
                <a:xfrm>
                  <a:off x="4397" y="2316"/>
                  <a:ext cx="460" cy="183"/>
                </a:xfrm>
                <a:custGeom>
                  <a:avLst/>
                  <a:gdLst>
                    <a:gd name="T0" fmla="*/ 444 w 460"/>
                    <a:gd name="T1" fmla="*/ 19 h 183"/>
                    <a:gd name="T2" fmla="*/ 455 w 460"/>
                    <a:gd name="T3" fmla="*/ 45 h 183"/>
                    <a:gd name="T4" fmla="*/ 446 w 460"/>
                    <a:gd name="T5" fmla="*/ 113 h 183"/>
                    <a:gd name="T6" fmla="*/ 423 w 460"/>
                    <a:gd name="T7" fmla="*/ 113 h 183"/>
                    <a:gd name="T8" fmla="*/ 392 w 460"/>
                    <a:gd name="T9" fmla="*/ 137 h 183"/>
                    <a:gd name="T10" fmla="*/ 325 w 460"/>
                    <a:gd name="T11" fmla="*/ 155 h 183"/>
                    <a:gd name="T12" fmla="*/ 264 w 460"/>
                    <a:gd name="T13" fmla="*/ 155 h 183"/>
                    <a:gd name="T14" fmla="*/ 287 w 460"/>
                    <a:gd name="T15" fmla="*/ 129 h 183"/>
                    <a:gd name="T16" fmla="*/ 258 w 460"/>
                    <a:gd name="T17" fmla="*/ 153 h 183"/>
                    <a:gd name="T18" fmla="*/ 228 w 460"/>
                    <a:gd name="T19" fmla="*/ 160 h 183"/>
                    <a:gd name="T20" fmla="*/ 248 w 460"/>
                    <a:gd name="T21" fmla="*/ 144 h 183"/>
                    <a:gd name="T22" fmla="*/ 214 w 460"/>
                    <a:gd name="T23" fmla="*/ 162 h 183"/>
                    <a:gd name="T24" fmla="*/ 109 w 460"/>
                    <a:gd name="T25" fmla="*/ 174 h 183"/>
                    <a:gd name="T26" fmla="*/ 111 w 460"/>
                    <a:gd name="T27" fmla="*/ 164 h 183"/>
                    <a:gd name="T28" fmla="*/ 107 w 460"/>
                    <a:gd name="T29" fmla="*/ 159 h 183"/>
                    <a:gd name="T30" fmla="*/ 70 w 460"/>
                    <a:gd name="T31" fmla="*/ 180 h 183"/>
                    <a:gd name="T32" fmla="*/ 105 w 460"/>
                    <a:gd name="T33" fmla="*/ 148 h 183"/>
                    <a:gd name="T34" fmla="*/ 67 w 460"/>
                    <a:gd name="T35" fmla="*/ 170 h 183"/>
                    <a:gd name="T36" fmla="*/ 46 w 460"/>
                    <a:gd name="T37" fmla="*/ 164 h 183"/>
                    <a:gd name="T38" fmla="*/ 40 w 460"/>
                    <a:gd name="T39" fmla="*/ 164 h 183"/>
                    <a:gd name="T40" fmla="*/ 13 w 460"/>
                    <a:gd name="T41" fmla="*/ 174 h 183"/>
                    <a:gd name="T42" fmla="*/ 0 w 460"/>
                    <a:gd name="T43" fmla="*/ 149 h 183"/>
                    <a:gd name="T44" fmla="*/ 7 w 460"/>
                    <a:gd name="T45" fmla="*/ 96 h 183"/>
                    <a:gd name="T46" fmla="*/ 65 w 460"/>
                    <a:gd name="T47" fmla="*/ 66 h 183"/>
                    <a:gd name="T48" fmla="*/ 178 w 460"/>
                    <a:gd name="T49" fmla="*/ 33 h 183"/>
                    <a:gd name="T50" fmla="*/ 216 w 460"/>
                    <a:gd name="T51" fmla="*/ 47 h 183"/>
                    <a:gd name="T52" fmla="*/ 233 w 460"/>
                    <a:gd name="T53" fmla="*/ 49 h 183"/>
                    <a:gd name="T54" fmla="*/ 212 w 460"/>
                    <a:gd name="T55" fmla="*/ 29 h 183"/>
                    <a:gd name="T56" fmla="*/ 226 w 460"/>
                    <a:gd name="T57" fmla="*/ 25 h 183"/>
                    <a:gd name="T58" fmla="*/ 237 w 460"/>
                    <a:gd name="T59" fmla="*/ 35 h 183"/>
                    <a:gd name="T60" fmla="*/ 239 w 460"/>
                    <a:gd name="T61" fmla="*/ 31 h 183"/>
                    <a:gd name="T62" fmla="*/ 237 w 460"/>
                    <a:gd name="T63" fmla="*/ 14 h 183"/>
                    <a:gd name="T64" fmla="*/ 264 w 460"/>
                    <a:gd name="T65" fmla="*/ 25 h 183"/>
                    <a:gd name="T66" fmla="*/ 262 w 460"/>
                    <a:gd name="T67" fmla="*/ 14 h 183"/>
                    <a:gd name="T68" fmla="*/ 256 w 460"/>
                    <a:gd name="T69" fmla="*/ 0 h 183"/>
                    <a:gd name="T70" fmla="*/ 285 w 460"/>
                    <a:gd name="T71" fmla="*/ 12 h 183"/>
                    <a:gd name="T72" fmla="*/ 339 w 460"/>
                    <a:gd name="T73" fmla="*/ 23 h 183"/>
                    <a:gd name="T74" fmla="*/ 350 w 460"/>
                    <a:gd name="T75" fmla="*/ 9 h 183"/>
                    <a:gd name="T76" fmla="*/ 365 w 460"/>
                    <a:gd name="T77" fmla="*/ 25 h 183"/>
                    <a:gd name="T78" fmla="*/ 390 w 460"/>
                    <a:gd name="T79" fmla="*/ 14 h 183"/>
                    <a:gd name="T80" fmla="*/ 402 w 460"/>
                    <a:gd name="T81" fmla="*/ 29 h 183"/>
                    <a:gd name="T82" fmla="*/ 435 w 460"/>
                    <a:gd name="T83" fmla="*/ 25 h 183"/>
                    <a:gd name="T84" fmla="*/ 444 w 460"/>
                    <a:gd name="T85" fmla="*/ 7 h 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60"/>
                    <a:gd name="T130" fmla="*/ 0 h 183"/>
                    <a:gd name="T131" fmla="*/ 460 w 460"/>
                    <a:gd name="T132" fmla="*/ 183 h 1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60" h="183">
                      <a:moveTo>
                        <a:pt x="444" y="7"/>
                      </a:moveTo>
                      <a:lnTo>
                        <a:pt x="444" y="19"/>
                      </a:lnTo>
                      <a:lnTo>
                        <a:pt x="450" y="14"/>
                      </a:lnTo>
                      <a:lnTo>
                        <a:pt x="455" y="45"/>
                      </a:lnTo>
                      <a:lnTo>
                        <a:pt x="459" y="78"/>
                      </a:lnTo>
                      <a:lnTo>
                        <a:pt x="446" y="113"/>
                      </a:lnTo>
                      <a:lnTo>
                        <a:pt x="419" y="121"/>
                      </a:lnTo>
                      <a:lnTo>
                        <a:pt x="423" y="113"/>
                      </a:lnTo>
                      <a:lnTo>
                        <a:pt x="406" y="125"/>
                      </a:lnTo>
                      <a:lnTo>
                        <a:pt x="392" y="137"/>
                      </a:lnTo>
                      <a:lnTo>
                        <a:pt x="363" y="151"/>
                      </a:lnTo>
                      <a:lnTo>
                        <a:pt x="325" y="155"/>
                      </a:lnTo>
                      <a:lnTo>
                        <a:pt x="283" y="157"/>
                      </a:lnTo>
                      <a:lnTo>
                        <a:pt x="264" y="155"/>
                      </a:lnTo>
                      <a:lnTo>
                        <a:pt x="281" y="148"/>
                      </a:lnTo>
                      <a:lnTo>
                        <a:pt x="287" y="129"/>
                      </a:lnTo>
                      <a:lnTo>
                        <a:pt x="274" y="144"/>
                      </a:lnTo>
                      <a:lnTo>
                        <a:pt x="258" y="153"/>
                      </a:lnTo>
                      <a:lnTo>
                        <a:pt x="243" y="162"/>
                      </a:lnTo>
                      <a:lnTo>
                        <a:pt x="228" y="160"/>
                      </a:lnTo>
                      <a:lnTo>
                        <a:pt x="237" y="153"/>
                      </a:lnTo>
                      <a:lnTo>
                        <a:pt x="248" y="144"/>
                      </a:lnTo>
                      <a:lnTo>
                        <a:pt x="231" y="149"/>
                      </a:lnTo>
                      <a:lnTo>
                        <a:pt x="214" y="162"/>
                      </a:lnTo>
                      <a:lnTo>
                        <a:pt x="163" y="168"/>
                      </a:lnTo>
                      <a:lnTo>
                        <a:pt x="109" y="174"/>
                      </a:lnTo>
                      <a:lnTo>
                        <a:pt x="90" y="174"/>
                      </a:lnTo>
                      <a:lnTo>
                        <a:pt x="111" y="164"/>
                      </a:lnTo>
                      <a:lnTo>
                        <a:pt x="130" y="160"/>
                      </a:lnTo>
                      <a:lnTo>
                        <a:pt x="107" y="159"/>
                      </a:lnTo>
                      <a:lnTo>
                        <a:pt x="92" y="166"/>
                      </a:lnTo>
                      <a:lnTo>
                        <a:pt x="70" y="180"/>
                      </a:lnTo>
                      <a:lnTo>
                        <a:pt x="85" y="159"/>
                      </a:lnTo>
                      <a:lnTo>
                        <a:pt x="105" y="148"/>
                      </a:lnTo>
                      <a:lnTo>
                        <a:pt x="80" y="153"/>
                      </a:lnTo>
                      <a:lnTo>
                        <a:pt x="67" y="170"/>
                      </a:lnTo>
                      <a:lnTo>
                        <a:pt x="63" y="182"/>
                      </a:lnTo>
                      <a:lnTo>
                        <a:pt x="46" y="164"/>
                      </a:lnTo>
                      <a:lnTo>
                        <a:pt x="31" y="155"/>
                      </a:lnTo>
                      <a:lnTo>
                        <a:pt x="40" y="164"/>
                      </a:lnTo>
                      <a:lnTo>
                        <a:pt x="53" y="182"/>
                      </a:lnTo>
                      <a:lnTo>
                        <a:pt x="13" y="174"/>
                      </a:lnTo>
                      <a:lnTo>
                        <a:pt x="3" y="171"/>
                      </a:lnTo>
                      <a:lnTo>
                        <a:pt x="0" y="149"/>
                      </a:lnTo>
                      <a:lnTo>
                        <a:pt x="2" y="117"/>
                      </a:lnTo>
                      <a:lnTo>
                        <a:pt x="7" y="96"/>
                      </a:lnTo>
                      <a:lnTo>
                        <a:pt x="33" y="80"/>
                      </a:lnTo>
                      <a:lnTo>
                        <a:pt x="65" y="66"/>
                      </a:lnTo>
                      <a:lnTo>
                        <a:pt x="128" y="47"/>
                      </a:lnTo>
                      <a:lnTo>
                        <a:pt x="178" y="33"/>
                      </a:lnTo>
                      <a:lnTo>
                        <a:pt x="205" y="31"/>
                      </a:lnTo>
                      <a:lnTo>
                        <a:pt x="216" y="47"/>
                      </a:lnTo>
                      <a:lnTo>
                        <a:pt x="252" y="63"/>
                      </a:lnTo>
                      <a:lnTo>
                        <a:pt x="233" y="49"/>
                      </a:lnTo>
                      <a:lnTo>
                        <a:pt x="218" y="39"/>
                      </a:lnTo>
                      <a:lnTo>
                        <a:pt x="212" y="29"/>
                      </a:lnTo>
                      <a:lnTo>
                        <a:pt x="214" y="25"/>
                      </a:lnTo>
                      <a:lnTo>
                        <a:pt x="226" y="25"/>
                      </a:lnTo>
                      <a:lnTo>
                        <a:pt x="231" y="31"/>
                      </a:lnTo>
                      <a:lnTo>
                        <a:pt x="237" y="35"/>
                      </a:lnTo>
                      <a:lnTo>
                        <a:pt x="254" y="41"/>
                      </a:lnTo>
                      <a:lnTo>
                        <a:pt x="239" y="31"/>
                      </a:lnTo>
                      <a:lnTo>
                        <a:pt x="233" y="21"/>
                      </a:lnTo>
                      <a:lnTo>
                        <a:pt x="237" y="14"/>
                      </a:lnTo>
                      <a:lnTo>
                        <a:pt x="248" y="11"/>
                      </a:lnTo>
                      <a:lnTo>
                        <a:pt x="264" y="25"/>
                      </a:lnTo>
                      <a:lnTo>
                        <a:pt x="281" y="34"/>
                      </a:lnTo>
                      <a:lnTo>
                        <a:pt x="262" y="14"/>
                      </a:lnTo>
                      <a:lnTo>
                        <a:pt x="256" y="7"/>
                      </a:lnTo>
                      <a:lnTo>
                        <a:pt x="256" y="0"/>
                      </a:lnTo>
                      <a:lnTo>
                        <a:pt x="272" y="2"/>
                      </a:lnTo>
                      <a:lnTo>
                        <a:pt x="285" y="12"/>
                      </a:lnTo>
                      <a:lnTo>
                        <a:pt x="294" y="19"/>
                      </a:lnTo>
                      <a:lnTo>
                        <a:pt x="339" y="23"/>
                      </a:lnTo>
                      <a:lnTo>
                        <a:pt x="337" y="12"/>
                      </a:lnTo>
                      <a:lnTo>
                        <a:pt x="350" y="9"/>
                      </a:lnTo>
                      <a:lnTo>
                        <a:pt x="350" y="21"/>
                      </a:lnTo>
                      <a:lnTo>
                        <a:pt x="365" y="25"/>
                      </a:lnTo>
                      <a:lnTo>
                        <a:pt x="392" y="29"/>
                      </a:lnTo>
                      <a:lnTo>
                        <a:pt x="390" y="14"/>
                      </a:lnTo>
                      <a:lnTo>
                        <a:pt x="400" y="14"/>
                      </a:lnTo>
                      <a:lnTo>
                        <a:pt x="402" y="29"/>
                      </a:lnTo>
                      <a:lnTo>
                        <a:pt x="419" y="29"/>
                      </a:lnTo>
                      <a:lnTo>
                        <a:pt x="435" y="25"/>
                      </a:lnTo>
                      <a:lnTo>
                        <a:pt x="437" y="12"/>
                      </a:lnTo>
                      <a:lnTo>
                        <a:pt x="444" y="7"/>
                      </a:lnTo>
                    </a:path>
                  </a:pathLst>
                </a:custGeom>
                <a:solidFill>
                  <a:srgbClr val="80808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34" name="Freeform 239"/>
                <p:cNvSpPr>
                  <a:spLocks/>
                </p:cNvSpPr>
                <p:nvPr/>
              </p:nvSpPr>
              <p:spPr bwMode="auto">
                <a:xfrm>
                  <a:off x="4734" y="2385"/>
                  <a:ext cx="57" cy="5"/>
                </a:xfrm>
                <a:custGeom>
                  <a:avLst/>
                  <a:gdLst>
                    <a:gd name="T0" fmla="*/ 56 w 57"/>
                    <a:gd name="T1" fmla="*/ 0 h 5"/>
                    <a:gd name="T2" fmla="*/ 30 w 57"/>
                    <a:gd name="T3" fmla="*/ 4 h 5"/>
                    <a:gd name="T4" fmla="*/ 0 w 57"/>
                    <a:gd name="T5" fmla="*/ 3 h 5"/>
                    <a:gd name="T6" fmla="*/ 56 w 57"/>
                    <a:gd name="T7" fmla="*/ 0 h 5"/>
                    <a:gd name="T8" fmla="*/ 0 60000 65536"/>
                    <a:gd name="T9" fmla="*/ 0 60000 65536"/>
                    <a:gd name="T10" fmla="*/ 0 60000 65536"/>
                    <a:gd name="T11" fmla="*/ 0 60000 65536"/>
                    <a:gd name="T12" fmla="*/ 0 w 57"/>
                    <a:gd name="T13" fmla="*/ 0 h 5"/>
                    <a:gd name="T14" fmla="*/ 57 w 57"/>
                    <a:gd name="T15" fmla="*/ 5 h 5"/>
                  </a:gdLst>
                  <a:ahLst/>
                  <a:cxnLst>
                    <a:cxn ang="T8">
                      <a:pos x="T0" y="T1"/>
                    </a:cxn>
                    <a:cxn ang="T9">
                      <a:pos x="T2" y="T3"/>
                    </a:cxn>
                    <a:cxn ang="T10">
                      <a:pos x="T4" y="T5"/>
                    </a:cxn>
                    <a:cxn ang="T11">
                      <a:pos x="T6" y="T7"/>
                    </a:cxn>
                  </a:cxnLst>
                  <a:rect l="T12" t="T13" r="T14" b="T15"/>
                  <a:pathLst>
                    <a:path w="57" h="5">
                      <a:moveTo>
                        <a:pt x="56" y="0"/>
                      </a:moveTo>
                      <a:lnTo>
                        <a:pt x="30" y="4"/>
                      </a:lnTo>
                      <a:lnTo>
                        <a:pt x="0" y="3"/>
                      </a:lnTo>
                      <a:lnTo>
                        <a:pt x="56" y="0"/>
                      </a:lnTo>
                    </a:path>
                  </a:pathLst>
                </a:custGeom>
                <a:solidFill>
                  <a:srgbClr val="60606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35" name="Freeform 240"/>
                <p:cNvSpPr>
                  <a:spLocks/>
                </p:cNvSpPr>
                <p:nvPr/>
              </p:nvSpPr>
              <p:spPr bwMode="auto">
                <a:xfrm>
                  <a:off x="4823" y="2368"/>
                  <a:ext cx="32" cy="7"/>
                </a:xfrm>
                <a:custGeom>
                  <a:avLst/>
                  <a:gdLst>
                    <a:gd name="T0" fmla="*/ 31 w 32"/>
                    <a:gd name="T1" fmla="*/ 0 h 7"/>
                    <a:gd name="T2" fmla="*/ 22 w 32"/>
                    <a:gd name="T3" fmla="*/ 3 h 7"/>
                    <a:gd name="T4" fmla="*/ 0 w 32"/>
                    <a:gd name="T5" fmla="*/ 5 h 7"/>
                    <a:gd name="T6" fmla="*/ 24 w 32"/>
                    <a:gd name="T7" fmla="*/ 6 h 7"/>
                    <a:gd name="T8" fmla="*/ 31 w 32"/>
                    <a:gd name="T9" fmla="*/ 0 h 7"/>
                    <a:gd name="T10" fmla="*/ 0 60000 65536"/>
                    <a:gd name="T11" fmla="*/ 0 60000 65536"/>
                    <a:gd name="T12" fmla="*/ 0 60000 65536"/>
                    <a:gd name="T13" fmla="*/ 0 60000 65536"/>
                    <a:gd name="T14" fmla="*/ 0 60000 65536"/>
                    <a:gd name="T15" fmla="*/ 0 w 32"/>
                    <a:gd name="T16" fmla="*/ 0 h 7"/>
                    <a:gd name="T17" fmla="*/ 32 w 32"/>
                    <a:gd name="T18" fmla="*/ 7 h 7"/>
                  </a:gdLst>
                  <a:ahLst/>
                  <a:cxnLst>
                    <a:cxn ang="T10">
                      <a:pos x="T0" y="T1"/>
                    </a:cxn>
                    <a:cxn ang="T11">
                      <a:pos x="T2" y="T3"/>
                    </a:cxn>
                    <a:cxn ang="T12">
                      <a:pos x="T4" y="T5"/>
                    </a:cxn>
                    <a:cxn ang="T13">
                      <a:pos x="T6" y="T7"/>
                    </a:cxn>
                    <a:cxn ang="T14">
                      <a:pos x="T8" y="T9"/>
                    </a:cxn>
                  </a:cxnLst>
                  <a:rect l="T15" t="T16" r="T17" b="T18"/>
                  <a:pathLst>
                    <a:path w="32" h="7">
                      <a:moveTo>
                        <a:pt x="31" y="0"/>
                      </a:moveTo>
                      <a:lnTo>
                        <a:pt x="22" y="3"/>
                      </a:lnTo>
                      <a:lnTo>
                        <a:pt x="0" y="5"/>
                      </a:lnTo>
                      <a:lnTo>
                        <a:pt x="24" y="6"/>
                      </a:lnTo>
                      <a:lnTo>
                        <a:pt x="31" y="0"/>
                      </a:lnTo>
                    </a:path>
                  </a:pathLst>
                </a:custGeom>
                <a:solidFill>
                  <a:srgbClr val="60606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36" name="Freeform 241"/>
                <p:cNvSpPr>
                  <a:spLocks/>
                </p:cNvSpPr>
                <p:nvPr/>
              </p:nvSpPr>
              <p:spPr bwMode="auto">
                <a:xfrm>
                  <a:off x="4638" y="2357"/>
                  <a:ext cx="53" cy="27"/>
                </a:xfrm>
                <a:custGeom>
                  <a:avLst/>
                  <a:gdLst>
                    <a:gd name="T0" fmla="*/ 52 w 53"/>
                    <a:gd name="T1" fmla="*/ 0 h 27"/>
                    <a:gd name="T2" fmla="*/ 29 w 53"/>
                    <a:gd name="T3" fmla="*/ 3 h 27"/>
                    <a:gd name="T4" fmla="*/ 24 w 53"/>
                    <a:gd name="T5" fmla="*/ 6 h 27"/>
                    <a:gd name="T6" fmla="*/ 24 w 53"/>
                    <a:gd name="T7" fmla="*/ 15 h 27"/>
                    <a:gd name="T8" fmla="*/ 23 w 53"/>
                    <a:gd name="T9" fmla="*/ 23 h 27"/>
                    <a:gd name="T10" fmla="*/ 0 w 53"/>
                    <a:gd name="T11" fmla="*/ 26 h 27"/>
                    <a:gd name="T12" fmla="*/ 28 w 53"/>
                    <a:gd name="T13" fmla="*/ 24 h 27"/>
                    <a:gd name="T14" fmla="*/ 33 w 53"/>
                    <a:gd name="T15" fmla="*/ 8 h 27"/>
                    <a:gd name="T16" fmla="*/ 52 w 53"/>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27"/>
                    <a:gd name="T29" fmla="*/ 53 w 53"/>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27">
                      <a:moveTo>
                        <a:pt x="52" y="0"/>
                      </a:moveTo>
                      <a:lnTo>
                        <a:pt x="29" y="3"/>
                      </a:lnTo>
                      <a:lnTo>
                        <a:pt x="24" y="6"/>
                      </a:lnTo>
                      <a:lnTo>
                        <a:pt x="24" y="15"/>
                      </a:lnTo>
                      <a:lnTo>
                        <a:pt x="23" y="23"/>
                      </a:lnTo>
                      <a:lnTo>
                        <a:pt x="0" y="26"/>
                      </a:lnTo>
                      <a:lnTo>
                        <a:pt x="28" y="24"/>
                      </a:lnTo>
                      <a:lnTo>
                        <a:pt x="33" y="8"/>
                      </a:lnTo>
                      <a:lnTo>
                        <a:pt x="52" y="0"/>
                      </a:lnTo>
                    </a:path>
                  </a:pathLst>
                </a:custGeom>
                <a:solidFill>
                  <a:srgbClr val="60606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37" name="Freeform 242"/>
                <p:cNvSpPr>
                  <a:spLocks/>
                </p:cNvSpPr>
                <p:nvPr/>
              </p:nvSpPr>
              <p:spPr bwMode="auto">
                <a:xfrm>
                  <a:off x="4444" y="2433"/>
                  <a:ext cx="187" cy="42"/>
                </a:xfrm>
                <a:custGeom>
                  <a:avLst/>
                  <a:gdLst>
                    <a:gd name="T0" fmla="*/ 186 w 187"/>
                    <a:gd name="T1" fmla="*/ 0 h 42"/>
                    <a:gd name="T2" fmla="*/ 139 w 187"/>
                    <a:gd name="T3" fmla="*/ 1 h 42"/>
                    <a:gd name="T4" fmla="*/ 90 w 187"/>
                    <a:gd name="T5" fmla="*/ 13 h 42"/>
                    <a:gd name="T6" fmla="*/ 54 w 187"/>
                    <a:gd name="T7" fmla="*/ 14 h 42"/>
                    <a:gd name="T8" fmla="*/ 25 w 187"/>
                    <a:gd name="T9" fmla="*/ 18 h 42"/>
                    <a:gd name="T10" fmla="*/ 14 w 187"/>
                    <a:gd name="T11" fmla="*/ 33 h 42"/>
                    <a:gd name="T12" fmla="*/ 0 w 187"/>
                    <a:gd name="T13" fmla="*/ 41 h 42"/>
                    <a:gd name="T14" fmla="*/ 14 w 187"/>
                    <a:gd name="T15" fmla="*/ 38 h 42"/>
                    <a:gd name="T16" fmla="*/ 27 w 187"/>
                    <a:gd name="T17" fmla="*/ 22 h 42"/>
                    <a:gd name="T18" fmla="*/ 67 w 187"/>
                    <a:gd name="T19" fmla="*/ 15 h 42"/>
                    <a:gd name="T20" fmla="*/ 90 w 187"/>
                    <a:gd name="T21" fmla="*/ 15 h 42"/>
                    <a:gd name="T22" fmla="*/ 108 w 187"/>
                    <a:gd name="T23" fmla="*/ 13 h 42"/>
                    <a:gd name="T24" fmla="*/ 143 w 187"/>
                    <a:gd name="T25" fmla="*/ 4 h 42"/>
                    <a:gd name="T26" fmla="*/ 186 w 187"/>
                    <a:gd name="T27" fmla="*/ 0 h 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7"/>
                    <a:gd name="T43" fmla="*/ 0 h 42"/>
                    <a:gd name="T44" fmla="*/ 187 w 187"/>
                    <a:gd name="T45" fmla="*/ 42 h 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7" h="42">
                      <a:moveTo>
                        <a:pt x="186" y="0"/>
                      </a:moveTo>
                      <a:lnTo>
                        <a:pt x="139" y="1"/>
                      </a:lnTo>
                      <a:lnTo>
                        <a:pt x="90" y="13"/>
                      </a:lnTo>
                      <a:lnTo>
                        <a:pt x="54" y="14"/>
                      </a:lnTo>
                      <a:lnTo>
                        <a:pt x="25" y="18"/>
                      </a:lnTo>
                      <a:lnTo>
                        <a:pt x="14" y="33"/>
                      </a:lnTo>
                      <a:lnTo>
                        <a:pt x="0" y="41"/>
                      </a:lnTo>
                      <a:lnTo>
                        <a:pt x="14" y="38"/>
                      </a:lnTo>
                      <a:lnTo>
                        <a:pt x="27" y="22"/>
                      </a:lnTo>
                      <a:lnTo>
                        <a:pt x="67" y="15"/>
                      </a:lnTo>
                      <a:lnTo>
                        <a:pt x="90" y="15"/>
                      </a:lnTo>
                      <a:lnTo>
                        <a:pt x="108" y="13"/>
                      </a:lnTo>
                      <a:lnTo>
                        <a:pt x="143" y="4"/>
                      </a:lnTo>
                      <a:lnTo>
                        <a:pt x="186" y="0"/>
                      </a:lnTo>
                    </a:path>
                  </a:pathLst>
                </a:custGeom>
                <a:solidFill>
                  <a:srgbClr val="60606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781" name="Group 243"/>
              <p:cNvGrpSpPr>
                <a:grpSpLocks/>
              </p:cNvGrpSpPr>
              <p:nvPr/>
            </p:nvGrpSpPr>
            <p:grpSpPr bwMode="auto">
              <a:xfrm>
                <a:off x="4474" y="2065"/>
                <a:ext cx="197" cy="109"/>
                <a:chOff x="4474" y="2065"/>
                <a:chExt cx="197" cy="109"/>
              </a:xfrm>
            </p:grpSpPr>
            <p:grpSp>
              <p:nvGrpSpPr>
                <p:cNvPr id="9819" name="Group 244"/>
                <p:cNvGrpSpPr>
                  <a:grpSpLocks/>
                </p:cNvGrpSpPr>
                <p:nvPr/>
              </p:nvGrpSpPr>
              <p:grpSpPr bwMode="auto">
                <a:xfrm>
                  <a:off x="4474" y="2065"/>
                  <a:ext cx="173" cy="88"/>
                  <a:chOff x="4474" y="2065"/>
                  <a:chExt cx="173" cy="88"/>
                </a:xfrm>
              </p:grpSpPr>
              <p:sp>
                <p:nvSpPr>
                  <p:cNvPr id="9823" name="Freeform 245"/>
                  <p:cNvSpPr>
                    <a:spLocks/>
                  </p:cNvSpPr>
                  <p:nvPr/>
                </p:nvSpPr>
                <p:spPr bwMode="auto">
                  <a:xfrm>
                    <a:off x="4474" y="2065"/>
                    <a:ext cx="173" cy="88"/>
                  </a:xfrm>
                  <a:custGeom>
                    <a:avLst/>
                    <a:gdLst>
                      <a:gd name="T0" fmla="*/ 156 w 173"/>
                      <a:gd name="T1" fmla="*/ 87 h 88"/>
                      <a:gd name="T2" fmla="*/ 147 w 173"/>
                      <a:gd name="T3" fmla="*/ 85 h 88"/>
                      <a:gd name="T4" fmla="*/ 138 w 173"/>
                      <a:gd name="T5" fmla="*/ 81 h 88"/>
                      <a:gd name="T6" fmla="*/ 130 w 173"/>
                      <a:gd name="T7" fmla="*/ 79 h 88"/>
                      <a:gd name="T8" fmla="*/ 115 w 173"/>
                      <a:gd name="T9" fmla="*/ 81 h 88"/>
                      <a:gd name="T10" fmla="*/ 106 w 173"/>
                      <a:gd name="T11" fmla="*/ 81 h 88"/>
                      <a:gd name="T12" fmla="*/ 98 w 173"/>
                      <a:gd name="T13" fmla="*/ 77 h 88"/>
                      <a:gd name="T14" fmla="*/ 92 w 173"/>
                      <a:gd name="T15" fmla="*/ 75 h 88"/>
                      <a:gd name="T16" fmla="*/ 85 w 173"/>
                      <a:gd name="T17" fmla="*/ 74 h 88"/>
                      <a:gd name="T18" fmla="*/ 79 w 173"/>
                      <a:gd name="T19" fmla="*/ 68 h 88"/>
                      <a:gd name="T20" fmla="*/ 73 w 173"/>
                      <a:gd name="T21" fmla="*/ 62 h 88"/>
                      <a:gd name="T22" fmla="*/ 66 w 173"/>
                      <a:gd name="T23" fmla="*/ 57 h 88"/>
                      <a:gd name="T24" fmla="*/ 55 w 173"/>
                      <a:gd name="T25" fmla="*/ 59 h 88"/>
                      <a:gd name="T26" fmla="*/ 47 w 173"/>
                      <a:gd name="T27" fmla="*/ 59 h 88"/>
                      <a:gd name="T28" fmla="*/ 43 w 173"/>
                      <a:gd name="T29" fmla="*/ 57 h 88"/>
                      <a:gd name="T30" fmla="*/ 41 w 173"/>
                      <a:gd name="T31" fmla="*/ 55 h 88"/>
                      <a:gd name="T32" fmla="*/ 41 w 173"/>
                      <a:gd name="T33" fmla="*/ 53 h 88"/>
                      <a:gd name="T34" fmla="*/ 41 w 173"/>
                      <a:gd name="T35" fmla="*/ 49 h 88"/>
                      <a:gd name="T36" fmla="*/ 43 w 173"/>
                      <a:gd name="T37" fmla="*/ 45 h 88"/>
                      <a:gd name="T38" fmla="*/ 47 w 173"/>
                      <a:gd name="T39" fmla="*/ 43 h 88"/>
                      <a:gd name="T40" fmla="*/ 57 w 173"/>
                      <a:gd name="T41" fmla="*/ 43 h 88"/>
                      <a:gd name="T42" fmla="*/ 68 w 173"/>
                      <a:gd name="T43" fmla="*/ 40 h 88"/>
                      <a:gd name="T44" fmla="*/ 58 w 173"/>
                      <a:gd name="T45" fmla="*/ 32 h 88"/>
                      <a:gd name="T46" fmla="*/ 49 w 173"/>
                      <a:gd name="T47" fmla="*/ 28 h 88"/>
                      <a:gd name="T48" fmla="*/ 40 w 173"/>
                      <a:gd name="T49" fmla="*/ 28 h 88"/>
                      <a:gd name="T50" fmla="*/ 28 w 173"/>
                      <a:gd name="T51" fmla="*/ 28 h 88"/>
                      <a:gd name="T52" fmla="*/ 23 w 173"/>
                      <a:gd name="T53" fmla="*/ 30 h 88"/>
                      <a:gd name="T54" fmla="*/ 13 w 173"/>
                      <a:gd name="T55" fmla="*/ 30 h 88"/>
                      <a:gd name="T56" fmla="*/ 9 w 173"/>
                      <a:gd name="T57" fmla="*/ 28 h 88"/>
                      <a:gd name="T58" fmla="*/ 9 w 173"/>
                      <a:gd name="T59" fmla="*/ 25 h 88"/>
                      <a:gd name="T60" fmla="*/ 4 w 173"/>
                      <a:gd name="T61" fmla="*/ 25 h 88"/>
                      <a:gd name="T62" fmla="*/ 2 w 173"/>
                      <a:gd name="T63" fmla="*/ 23 h 88"/>
                      <a:gd name="T64" fmla="*/ 0 w 173"/>
                      <a:gd name="T65" fmla="*/ 19 h 88"/>
                      <a:gd name="T66" fmla="*/ 2 w 173"/>
                      <a:gd name="T67" fmla="*/ 17 h 88"/>
                      <a:gd name="T68" fmla="*/ 4 w 173"/>
                      <a:gd name="T69" fmla="*/ 15 h 88"/>
                      <a:gd name="T70" fmla="*/ 9 w 173"/>
                      <a:gd name="T71" fmla="*/ 13 h 88"/>
                      <a:gd name="T72" fmla="*/ 13 w 173"/>
                      <a:gd name="T73" fmla="*/ 10 h 88"/>
                      <a:gd name="T74" fmla="*/ 17 w 173"/>
                      <a:gd name="T75" fmla="*/ 8 h 88"/>
                      <a:gd name="T76" fmla="*/ 23 w 173"/>
                      <a:gd name="T77" fmla="*/ 6 h 88"/>
                      <a:gd name="T78" fmla="*/ 26 w 173"/>
                      <a:gd name="T79" fmla="*/ 6 h 88"/>
                      <a:gd name="T80" fmla="*/ 47 w 173"/>
                      <a:gd name="T81" fmla="*/ 2 h 88"/>
                      <a:gd name="T82" fmla="*/ 51 w 173"/>
                      <a:gd name="T83" fmla="*/ 0 h 88"/>
                      <a:gd name="T84" fmla="*/ 57 w 173"/>
                      <a:gd name="T85" fmla="*/ 0 h 88"/>
                      <a:gd name="T86" fmla="*/ 62 w 173"/>
                      <a:gd name="T87" fmla="*/ 0 h 88"/>
                      <a:gd name="T88" fmla="*/ 68 w 173"/>
                      <a:gd name="T89" fmla="*/ 2 h 88"/>
                      <a:gd name="T90" fmla="*/ 85 w 173"/>
                      <a:gd name="T91" fmla="*/ 13 h 88"/>
                      <a:gd name="T92" fmla="*/ 94 w 173"/>
                      <a:gd name="T93" fmla="*/ 15 h 88"/>
                      <a:gd name="T94" fmla="*/ 102 w 173"/>
                      <a:gd name="T95" fmla="*/ 15 h 88"/>
                      <a:gd name="T96" fmla="*/ 107 w 173"/>
                      <a:gd name="T97" fmla="*/ 19 h 88"/>
                      <a:gd name="T98" fmla="*/ 111 w 173"/>
                      <a:gd name="T99" fmla="*/ 25 h 88"/>
                      <a:gd name="T100" fmla="*/ 126 w 173"/>
                      <a:gd name="T101" fmla="*/ 34 h 88"/>
                      <a:gd name="T102" fmla="*/ 132 w 173"/>
                      <a:gd name="T103" fmla="*/ 40 h 88"/>
                      <a:gd name="T104" fmla="*/ 141 w 173"/>
                      <a:gd name="T105" fmla="*/ 49 h 88"/>
                      <a:gd name="T106" fmla="*/ 147 w 173"/>
                      <a:gd name="T107" fmla="*/ 53 h 88"/>
                      <a:gd name="T108" fmla="*/ 172 w 173"/>
                      <a:gd name="T109" fmla="*/ 53 h 88"/>
                      <a:gd name="T110" fmla="*/ 156 w 173"/>
                      <a:gd name="T111" fmla="*/ 87 h 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3"/>
                      <a:gd name="T169" fmla="*/ 0 h 88"/>
                      <a:gd name="T170" fmla="*/ 173 w 173"/>
                      <a:gd name="T171" fmla="*/ 88 h 8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3" h="88">
                        <a:moveTo>
                          <a:pt x="156" y="87"/>
                        </a:moveTo>
                        <a:lnTo>
                          <a:pt x="147" y="85"/>
                        </a:lnTo>
                        <a:lnTo>
                          <a:pt x="138" y="81"/>
                        </a:lnTo>
                        <a:lnTo>
                          <a:pt x="130" y="79"/>
                        </a:lnTo>
                        <a:lnTo>
                          <a:pt x="115" y="81"/>
                        </a:lnTo>
                        <a:lnTo>
                          <a:pt x="106" y="81"/>
                        </a:lnTo>
                        <a:lnTo>
                          <a:pt x="98" y="77"/>
                        </a:lnTo>
                        <a:lnTo>
                          <a:pt x="92" y="75"/>
                        </a:lnTo>
                        <a:lnTo>
                          <a:pt x="85" y="74"/>
                        </a:lnTo>
                        <a:lnTo>
                          <a:pt x="79" y="68"/>
                        </a:lnTo>
                        <a:lnTo>
                          <a:pt x="73" y="62"/>
                        </a:lnTo>
                        <a:lnTo>
                          <a:pt x="66" y="57"/>
                        </a:lnTo>
                        <a:lnTo>
                          <a:pt x="55" y="59"/>
                        </a:lnTo>
                        <a:lnTo>
                          <a:pt x="47" y="59"/>
                        </a:lnTo>
                        <a:lnTo>
                          <a:pt x="43" y="57"/>
                        </a:lnTo>
                        <a:lnTo>
                          <a:pt x="41" y="55"/>
                        </a:lnTo>
                        <a:lnTo>
                          <a:pt x="41" y="53"/>
                        </a:lnTo>
                        <a:lnTo>
                          <a:pt x="41" y="49"/>
                        </a:lnTo>
                        <a:lnTo>
                          <a:pt x="43" y="45"/>
                        </a:lnTo>
                        <a:lnTo>
                          <a:pt x="47" y="43"/>
                        </a:lnTo>
                        <a:lnTo>
                          <a:pt x="57" y="43"/>
                        </a:lnTo>
                        <a:lnTo>
                          <a:pt x="68" y="40"/>
                        </a:lnTo>
                        <a:lnTo>
                          <a:pt x="58" y="32"/>
                        </a:lnTo>
                        <a:lnTo>
                          <a:pt x="49" y="28"/>
                        </a:lnTo>
                        <a:lnTo>
                          <a:pt x="40" y="28"/>
                        </a:lnTo>
                        <a:lnTo>
                          <a:pt x="28" y="28"/>
                        </a:lnTo>
                        <a:lnTo>
                          <a:pt x="23" y="30"/>
                        </a:lnTo>
                        <a:lnTo>
                          <a:pt x="13" y="30"/>
                        </a:lnTo>
                        <a:lnTo>
                          <a:pt x="9" y="28"/>
                        </a:lnTo>
                        <a:lnTo>
                          <a:pt x="9" y="25"/>
                        </a:lnTo>
                        <a:lnTo>
                          <a:pt x="4" y="25"/>
                        </a:lnTo>
                        <a:lnTo>
                          <a:pt x="2" y="23"/>
                        </a:lnTo>
                        <a:lnTo>
                          <a:pt x="0" y="19"/>
                        </a:lnTo>
                        <a:lnTo>
                          <a:pt x="2" y="17"/>
                        </a:lnTo>
                        <a:lnTo>
                          <a:pt x="4" y="15"/>
                        </a:lnTo>
                        <a:lnTo>
                          <a:pt x="9" y="13"/>
                        </a:lnTo>
                        <a:lnTo>
                          <a:pt x="13" y="10"/>
                        </a:lnTo>
                        <a:lnTo>
                          <a:pt x="17" y="8"/>
                        </a:lnTo>
                        <a:lnTo>
                          <a:pt x="23" y="6"/>
                        </a:lnTo>
                        <a:lnTo>
                          <a:pt x="26" y="6"/>
                        </a:lnTo>
                        <a:lnTo>
                          <a:pt x="47" y="2"/>
                        </a:lnTo>
                        <a:lnTo>
                          <a:pt x="51" y="0"/>
                        </a:lnTo>
                        <a:lnTo>
                          <a:pt x="57" y="0"/>
                        </a:lnTo>
                        <a:lnTo>
                          <a:pt x="62" y="0"/>
                        </a:lnTo>
                        <a:lnTo>
                          <a:pt x="68" y="2"/>
                        </a:lnTo>
                        <a:lnTo>
                          <a:pt x="85" y="13"/>
                        </a:lnTo>
                        <a:lnTo>
                          <a:pt x="94" y="15"/>
                        </a:lnTo>
                        <a:lnTo>
                          <a:pt x="102" y="15"/>
                        </a:lnTo>
                        <a:lnTo>
                          <a:pt x="107" y="19"/>
                        </a:lnTo>
                        <a:lnTo>
                          <a:pt x="111" y="25"/>
                        </a:lnTo>
                        <a:lnTo>
                          <a:pt x="126" y="34"/>
                        </a:lnTo>
                        <a:lnTo>
                          <a:pt x="132" y="40"/>
                        </a:lnTo>
                        <a:lnTo>
                          <a:pt x="141" y="49"/>
                        </a:lnTo>
                        <a:lnTo>
                          <a:pt x="147" y="53"/>
                        </a:lnTo>
                        <a:lnTo>
                          <a:pt x="172" y="53"/>
                        </a:lnTo>
                        <a:lnTo>
                          <a:pt x="156" y="87"/>
                        </a:lnTo>
                      </a:path>
                    </a:pathLst>
                  </a:custGeom>
                  <a:solidFill>
                    <a:srgbClr val="FFC080"/>
                  </a:solidFill>
                  <a:ln w="12700" cap="rnd">
                    <a:solidFill>
                      <a:srgbClr val="402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24" name="Freeform 246"/>
                  <p:cNvSpPr>
                    <a:spLocks/>
                  </p:cNvSpPr>
                  <p:nvPr/>
                </p:nvSpPr>
                <p:spPr bwMode="auto">
                  <a:xfrm>
                    <a:off x="4540" y="2103"/>
                    <a:ext cx="34" cy="2"/>
                  </a:xfrm>
                  <a:custGeom>
                    <a:avLst/>
                    <a:gdLst>
                      <a:gd name="T0" fmla="*/ 0 w 34"/>
                      <a:gd name="T1" fmla="*/ 0 h 2"/>
                      <a:gd name="T2" fmla="*/ 2 w 34"/>
                      <a:gd name="T3" fmla="*/ 0 h 2"/>
                      <a:gd name="T4" fmla="*/ 7 w 34"/>
                      <a:gd name="T5" fmla="*/ 0 h 2"/>
                      <a:gd name="T6" fmla="*/ 9 w 34"/>
                      <a:gd name="T7" fmla="*/ 0 h 2"/>
                      <a:gd name="T8" fmla="*/ 14 w 34"/>
                      <a:gd name="T9" fmla="*/ 1 h 2"/>
                      <a:gd name="T10" fmla="*/ 21 w 34"/>
                      <a:gd name="T11" fmla="*/ 1 h 2"/>
                      <a:gd name="T12" fmla="*/ 27 w 34"/>
                      <a:gd name="T13" fmla="*/ 1 h 2"/>
                      <a:gd name="T14" fmla="*/ 33 w 34"/>
                      <a:gd name="T15" fmla="*/ 1 h 2"/>
                      <a:gd name="T16" fmla="*/ 29 w 34"/>
                      <a:gd name="T17" fmla="*/ 1 h 2"/>
                      <a:gd name="T18" fmla="*/ 23 w 34"/>
                      <a:gd name="T19" fmla="*/ 1 h 2"/>
                      <a:gd name="T20" fmla="*/ 19 w 34"/>
                      <a:gd name="T21" fmla="*/ 1 h 2"/>
                      <a:gd name="T22" fmla="*/ 14 w 34"/>
                      <a:gd name="T23" fmla="*/ 1 h 2"/>
                      <a:gd name="T24" fmla="*/ 10 w 34"/>
                      <a:gd name="T25" fmla="*/ 0 h 2"/>
                      <a:gd name="T26" fmla="*/ 7 w 34"/>
                      <a:gd name="T27" fmla="*/ 0 h 2"/>
                      <a:gd name="T28" fmla="*/ 0 w 34"/>
                      <a:gd name="T29" fmla="*/ 0 h 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2"/>
                      <a:gd name="T47" fmla="*/ 34 w 34"/>
                      <a:gd name="T48" fmla="*/ 2 h 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2">
                        <a:moveTo>
                          <a:pt x="0" y="0"/>
                        </a:moveTo>
                        <a:lnTo>
                          <a:pt x="2" y="0"/>
                        </a:lnTo>
                        <a:lnTo>
                          <a:pt x="7" y="0"/>
                        </a:lnTo>
                        <a:lnTo>
                          <a:pt x="9" y="0"/>
                        </a:lnTo>
                        <a:lnTo>
                          <a:pt x="14" y="1"/>
                        </a:lnTo>
                        <a:lnTo>
                          <a:pt x="21" y="1"/>
                        </a:lnTo>
                        <a:lnTo>
                          <a:pt x="27" y="1"/>
                        </a:lnTo>
                        <a:lnTo>
                          <a:pt x="33" y="1"/>
                        </a:lnTo>
                        <a:lnTo>
                          <a:pt x="29" y="1"/>
                        </a:lnTo>
                        <a:lnTo>
                          <a:pt x="23" y="1"/>
                        </a:lnTo>
                        <a:lnTo>
                          <a:pt x="19" y="1"/>
                        </a:lnTo>
                        <a:lnTo>
                          <a:pt x="14" y="1"/>
                        </a:lnTo>
                        <a:lnTo>
                          <a:pt x="10" y="0"/>
                        </a:lnTo>
                        <a:lnTo>
                          <a:pt x="7" y="0"/>
                        </a:lnTo>
                        <a:lnTo>
                          <a:pt x="0" y="0"/>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25" name="Freeform 247"/>
                  <p:cNvSpPr>
                    <a:spLocks/>
                  </p:cNvSpPr>
                  <p:nvPr/>
                </p:nvSpPr>
                <p:spPr bwMode="auto">
                  <a:xfrm>
                    <a:off x="4523" y="2110"/>
                    <a:ext cx="3" cy="3"/>
                  </a:xfrm>
                  <a:custGeom>
                    <a:avLst/>
                    <a:gdLst>
                      <a:gd name="T0" fmla="*/ 1 w 3"/>
                      <a:gd name="T1" fmla="*/ 2 h 3"/>
                      <a:gd name="T2" fmla="*/ 1 w 3"/>
                      <a:gd name="T3" fmla="*/ 1 h 3"/>
                      <a:gd name="T4" fmla="*/ 1 w 3"/>
                      <a:gd name="T5" fmla="*/ 1 h 3"/>
                      <a:gd name="T6" fmla="*/ 2 w 3"/>
                      <a:gd name="T7" fmla="*/ 0 h 3"/>
                      <a:gd name="T8" fmla="*/ 1 w 3"/>
                      <a:gd name="T9" fmla="*/ 1 h 3"/>
                      <a:gd name="T10" fmla="*/ 0 w 3"/>
                      <a:gd name="T11" fmla="*/ 1 h 3"/>
                      <a:gd name="T12" fmla="*/ 1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2"/>
                        </a:moveTo>
                        <a:lnTo>
                          <a:pt x="1" y="1"/>
                        </a:lnTo>
                        <a:lnTo>
                          <a:pt x="2" y="0"/>
                        </a:lnTo>
                        <a:lnTo>
                          <a:pt x="1" y="1"/>
                        </a:lnTo>
                        <a:lnTo>
                          <a:pt x="0" y="1"/>
                        </a:lnTo>
                        <a:lnTo>
                          <a:pt x="1" y="2"/>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26" name="Freeform 248"/>
                  <p:cNvSpPr>
                    <a:spLocks/>
                  </p:cNvSpPr>
                  <p:nvPr/>
                </p:nvSpPr>
                <p:spPr bwMode="auto">
                  <a:xfrm>
                    <a:off x="4481" y="2078"/>
                    <a:ext cx="18" cy="3"/>
                  </a:xfrm>
                  <a:custGeom>
                    <a:avLst/>
                    <a:gdLst>
                      <a:gd name="T0" fmla="*/ 0 w 18"/>
                      <a:gd name="T1" fmla="*/ 2 h 3"/>
                      <a:gd name="T2" fmla="*/ 3 w 18"/>
                      <a:gd name="T3" fmla="*/ 2 h 3"/>
                      <a:gd name="T4" fmla="*/ 4 w 18"/>
                      <a:gd name="T5" fmla="*/ 2 h 3"/>
                      <a:gd name="T6" fmla="*/ 8 w 18"/>
                      <a:gd name="T7" fmla="*/ 1 h 3"/>
                      <a:gd name="T8" fmla="*/ 10 w 18"/>
                      <a:gd name="T9" fmla="*/ 0 h 3"/>
                      <a:gd name="T10" fmla="*/ 11 w 18"/>
                      <a:gd name="T11" fmla="*/ 0 h 3"/>
                      <a:gd name="T12" fmla="*/ 14 w 18"/>
                      <a:gd name="T13" fmla="*/ 0 h 3"/>
                      <a:gd name="T14" fmla="*/ 17 w 18"/>
                      <a:gd name="T15" fmla="*/ 0 h 3"/>
                      <a:gd name="T16" fmla="*/ 13 w 18"/>
                      <a:gd name="T17" fmla="*/ 0 h 3"/>
                      <a:gd name="T18" fmla="*/ 10 w 18"/>
                      <a:gd name="T19" fmla="*/ 0 h 3"/>
                      <a:gd name="T20" fmla="*/ 8 w 18"/>
                      <a:gd name="T21" fmla="*/ 0 h 3"/>
                      <a:gd name="T22" fmla="*/ 7 w 18"/>
                      <a:gd name="T23" fmla="*/ 1 h 3"/>
                      <a:gd name="T24" fmla="*/ 0 w 18"/>
                      <a:gd name="T25" fmla="*/ 2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3"/>
                      <a:gd name="T41" fmla="*/ 18 w 18"/>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3">
                        <a:moveTo>
                          <a:pt x="0" y="2"/>
                        </a:moveTo>
                        <a:lnTo>
                          <a:pt x="3" y="2"/>
                        </a:lnTo>
                        <a:lnTo>
                          <a:pt x="4" y="2"/>
                        </a:lnTo>
                        <a:lnTo>
                          <a:pt x="8" y="1"/>
                        </a:lnTo>
                        <a:lnTo>
                          <a:pt x="10" y="0"/>
                        </a:lnTo>
                        <a:lnTo>
                          <a:pt x="11" y="0"/>
                        </a:lnTo>
                        <a:lnTo>
                          <a:pt x="14" y="0"/>
                        </a:lnTo>
                        <a:lnTo>
                          <a:pt x="17" y="0"/>
                        </a:lnTo>
                        <a:lnTo>
                          <a:pt x="13" y="0"/>
                        </a:lnTo>
                        <a:lnTo>
                          <a:pt x="10" y="0"/>
                        </a:lnTo>
                        <a:lnTo>
                          <a:pt x="8" y="0"/>
                        </a:lnTo>
                        <a:lnTo>
                          <a:pt x="7" y="1"/>
                        </a:lnTo>
                        <a:lnTo>
                          <a:pt x="0" y="2"/>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27" name="Freeform 249"/>
                  <p:cNvSpPr>
                    <a:spLocks/>
                  </p:cNvSpPr>
                  <p:nvPr/>
                </p:nvSpPr>
                <p:spPr bwMode="auto">
                  <a:xfrm>
                    <a:off x="4517" y="2073"/>
                    <a:ext cx="31" cy="2"/>
                  </a:xfrm>
                  <a:custGeom>
                    <a:avLst/>
                    <a:gdLst>
                      <a:gd name="T0" fmla="*/ 0 w 31"/>
                      <a:gd name="T1" fmla="*/ 0 h 2"/>
                      <a:gd name="T2" fmla="*/ 6 w 31"/>
                      <a:gd name="T3" fmla="*/ 0 h 2"/>
                      <a:gd name="T4" fmla="*/ 11 w 31"/>
                      <a:gd name="T5" fmla="*/ 0 h 2"/>
                      <a:gd name="T6" fmla="*/ 12 w 31"/>
                      <a:gd name="T7" fmla="*/ 0 h 2"/>
                      <a:gd name="T8" fmla="*/ 15 w 31"/>
                      <a:gd name="T9" fmla="*/ 0 h 2"/>
                      <a:gd name="T10" fmla="*/ 17 w 31"/>
                      <a:gd name="T11" fmla="*/ 0 h 2"/>
                      <a:gd name="T12" fmla="*/ 20 w 31"/>
                      <a:gd name="T13" fmla="*/ 1 h 2"/>
                      <a:gd name="T14" fmla="*/ 25 w 31"/>
                      <a:gd name="T15" fmla="*/ 1 h 2"/>
                      <a:gd name="T16" fmla="*/ 30 w 31"/>
                      <a:gd name="T17" fmla="*/ 1 h 2"/>
                      <a:gd name="T18" fmla="*/ 25 w 31"/>
                      <a:gd name="T19" fmla="*/ 1 h 2"/>
                      <a:gd name="T20" fmla="*/ 23 w 31"/>
                      <a:gd name="T21" fmla="*/ 1 h 2"/>
                      <a:gd name="T22" fmla="*/ 17 w 31"/>
                      <a:gd name="T23" fmla="*/ 1 h 2"/>
                      <a:gd name="T24" fmla="*/ 13 w 31"/>
                      <a:gd name="T25" fmla="*/ 0 h 2"/>
                      <a:gd name="T26" fmla="*/ 11 w 31"/>
                      <a:gd name="T27" fmla="*/ 0 h 2"/>
                      <a:gd name="T28" fmla="*/ 6 w 31"/>
                      <a:gd name="T29" fmla="*/ 0 h 2"/>
                      <a:gd name="T30" fmla="*/ 0 w 31"/>
                      <a:gd name="T31" fmla="*/ 0 h 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
                      <a:gd name="T49" fmla="*/ 0 h 2"/>
                      <a:gd name="T50" fmla="*/ 31 w 31"/>
                      <a:gd name="T51" fmla="*/ 2 h 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 h="2">
                        <a:moveTo>
                          <a:pt x="0" y="0"/>
                        </a:moveTo>
                        <a:lnTo>
                          <a:pt x="6" y="0"/>
                        </a:lnTo>
                        <a:lnTo>
                          <a:pt x="11" y="0"/>
                        </a:lnTo>
                        <a:lnTo>
                          <a:pt x="12" y="0"/>
                        </a:lnTo>
                        <a:lnTo>
                          <a:pt x="15" y="0"/>
                        </a:lnTo>
                        <a:lnTo>
                          <a:pt x="17" y="0"/>
                        </a:lnTo>
                        <a:lnTo>
                          <a:pt x="20" y="1"/>
                        </a:lnTo>
                        <a:lnTo>
                          <a:pt x="25" y="1"/>
                        </a:lnTo>
                        <a:lnTo>
                          <a:pt x="30" y="1"/>
                        </a:lnTo>
                        <a:lnTo>
                          <a:pt x="25" y="1"/>
                        </a:lnTo>
                        <a:lnTo>
                          <a:pt x="23" y="1"/>
                        </a:lnTo>
                        <a:lnTo>
                          <a:pt x="17" y="1"/>
                        </a:lnTo>
                        <a:lnTo>
                          <a:pt x="13" y="0"/>
                        </a:lnTo>
                        <a:lnTo>
                          <a:pt x="11" y="0"/>
                        </a:lnTo>
                        <a:lnTo>
                          <a:pt x="6" y="0"/>
                        </a:lnTo>
                        <a:lnTo>
                          <a:pt x="0" y="0"/>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28" name="Freeform 250"/>
                  <p:cNvSpPr>
                    <a:spLocks/>
                  </p:cNvSpPr>
                  <p:nvPr/>
                </p:nvSpPr>
                <p:spPr bwMode="auto">
                  <a:xfrm>
                    <a:off x="4489" y="2083"/>
                    <a:ext cx="1" cy="2"/>
                  </a:xfrm>
                  <a:custGeom>
                    <a:avLst/>
                    <a:gdLst>
                      <a:gd name="T0" fmla="*/ 0 w 1"/>
                      <a:gd name="T1" fmla="*/ 1 h 2"/>
                      <a:gd name="T2" fmla="*/ 0 w 1"/>
                      <a:gd name="T3" fmla="*/ 1 h 2"/>
                      <a:gd name="T4" fmla="*/ 0 w 1"/>
                      <a:gd name="T5" fmla="*/ 0 h 2"/>
                      <a:gd name="T6" fmla="*/ 0 w 1"/>
                      <a:gd name="T7" fmla="*/ 0 h 2"/>
                      <a:gd name="T8" fmla="*/ 0 w 1"/>
                      <a:gd name="T9" fmla="*/ 0 h 2"/>
                      <a:gd name="T10" fmla="*/ 0 w 1"/>
                      <a:gd name="T11" fmla="*/ 1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1"/>
                        </a:moveTo>
                        <a:lnTo>
                          <a:pt x="0" y="1"/>
                        </a:lnTo>
                        <a:lnTo>
                          <a:pt x="0" y="0"/>
                        </a:lnTo>
                        <a:lnTo>
                          <a:pt x="0" y="1"/>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29" name="Freeform 251"/>
                  <p:cNvSpPr>
                    <a:spLocks/>
                  </p:cNvSpPr>
                  <p:nvPr/>
                </p:nvSpPr>
                <p:spPr bwMode="auto">
                  <a:xfrm>
                    <a:off x="4479" y="2076"/>
                    <a:ext cx="2" cy="3"/>
                  </a:xfrm>
                  <a:custGeom>
                    <a:avLst/>
                    <a:gdLst>
                      <a:gd name="T0" fmla="*/ 0 w 2"/>
                      <a:gd name="T1" fmla="*/ 1 h 3"/>
                      <a:gd name="T2" fmla="*/ 0 w 2"/>
                      <a:gd name="T3" fmla="*/ 2 h 3"/>
                      <a:gd name="T4" fmla="*/ 0 w 2"/>
                      <a:gd name="T5" fmla="*/ 1 h 3"/>
                      <a:gd name="T6" fmla="*/ 1 w 2"/>
                      <a:gd name="T7" fmla="*/ 0 h 3"/>
                      <a:gd name="T8" fmla="*/ 0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1"/>
                        </a:moveTo>
                        <a:lnTo>
                          <a:pt x="0" y="2"/>
                        </a:lnTo>
                        <a:lnTo>
                          <a:pt x="0" y="1"/>
                        </a:lnTo>
                        <a:lnTo>
                          <a:pt x="1" y="0"/>
                        </a:lnTo>
                        <a:lnTo>
                          <a:pt x="0" y="1"/>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30" name="Freeform 252"/>
                  <p:cNvSpPr>
                    <a:spLocks/>
                  </p:cNvSpPr>
                  <p:nvPr/>
                </p:nvSpPr>
                <p:spPr bwMode="auto">
                  <a:xfrm>
                    <a:off x="4574" y="2086"/>
                    <a:ext cx="2" cy="4"/>
                  </a:xfrm>
                  <a:custGeom>
                    <a:avLst/>
                    <a:gdLst>
                      <a:gd name="T0" fmla="*/ 0 w 2"/>
                      <a:gd name="T1" fmla="*/ 0 h 4"/>
                      <a:gd name="T2" fmla="*/ 0 w 2"/>
                      <a:gd name="T3" fmla="*/ 1 h 4"/>
                      <a:gd name="T4" fmla="*/ 1 w 2"/>
                      <a:gd name="T5" fmla="*/ 2 h 4"/>
                      <a:gd name="T6" fmla="*/ 1 w 2"/>
                      <a:gd name="T7" fmla="*/ 3 h 4"/>
                      <a:gd name="T8" fmla="*/ 0 w 2"/>
                      <a:gd name="T9" fmla="*/ 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0" y="0"/>
                        </a:moveTo>
                        <a:lnTo>
                          <a:pt x="0" y="1"/>
                        </a:lnTo>
                        <a:lnTo>
                          <a:pt x="1" y="2"/>
                        </a:lnTo>
                        <a:lnTo>
                          <a:pt x="1" y="3"/>
                        </a:lnTo>
                        <a:lnTo>
                          <a:pt x="0" y="0"/>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31" name="Freeform 253"/>
                  <p:cNvSpPr>
                    <a:spLocks/>
                  </p:cNvSpPr>
                  <p:nvPr/>
                </p:nvSpPr>
                <p:spPr bwMode="auto">
                  <a:xfrm>
                    <a:off x="4604" y="2129"/>
                    <a:ext cx="4" cy="3"/>
                  </a:xfrm>
                  <a:custGeom>
                    <a:avLst/>
                    <a:gdLst>
                      <a:gd name="T0" fmla="*/ 3 w 4"/>
                      <a:gd name="T1" fmla="*/ 0 h 3"/>
                      <a:gd name="T2" fmla="*/ 1 w 4"/>
                      <a:gd name="T3" fmla="*/ 1 h 3"/>
                      <a:gd name="T4" fmla="*/ 0 w 4"/>
                      <a:gd name="T5" fmla="*/ 2 h 3"/>
                      <a:gd name="T6" fmla="*/ 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3" y="0"/>
                        </a:moveTo>
                        <a:lnTo>
                          <a:pt x="1" y="1"/>
                        </a:lnTo>
                        <a:lnTo>
                          <a:pt x="0" y="2"/>
                        </a:lnTo>
                        <a:lnTo>
                          <a:pt x="3" y="0"/>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820" name="Group 254"/>
                <p:cNvGrpSpPr>
                  <a:grpSpLocks/>
                </p:cNvGrpSpPr>
                <p:nvPr/>
              </p:nvGrpSpPr>
              <p:grpSpPr bwMode="auto">
                <a:xfrm>
                  <a:off x="4621" y="2112"/>
                  <a:ext cx="50" cy="62"/>
                  <a:chOff x="4621" y="2112"/>
                  <a:chExt cx="50" cy="62"/>
                </a:xfrm>
              </p:grpSpPr>
              <p:sp>
                <p:nvSpPr>
                  <p:cNvPr id="9821" name="Freeform 255"/>
                  <p:cNvSpPr>
                    <a:spLocks/>
                  </p:cNvSpPr>
                  <p:nvPr/>
                </p:nvSpPr>
                <p:spPr bwMode="auto">
                  <a:xfrm>
                    <a:off x="4621" y="2112"/>
                    <a:ext cx="50" cy="62"/>
                  </a:xfrm>
                  <a:custGeom>
                    <a:avLst/>
                    <a:gdLst>
                      <a:gd name="T0" fmla="*/ 17 w 50"/>
                      <a:gd name="T1" fmla="*/ 4 h 62"/>
                      <a:gd name="T2" fmla="*/ 9 w 50"/>
                      <a:gd name="T3" fmla="*/ 13 h 62"/>
                      <a:gd name="T4" fmla="*/ 6 w 50"/>
                      <a:gd name="T5" fmla="*/ 19 h 62"/>
                      <a:gd name="T6" fmla="*/ 2 w 50"/>
                      <a:gd name="T7" fmla="*/ 32 h 62"/>
                      <a:gd name="T8" fmla="*/ 2 w 50"/>
                      <a:gd name="T9" fmla="*/ 38 h 62"/>
                      <a:gd name="T10" fmla="*/ 0 w 50"/>
                      <a:gd name="T11" fmla="*/ 47 h 62"/>
                      <a:gd name="T12" fmla="*/ 40 w 50"/>
                      <a:gd name="T13" fmla="*/ 61 h 62"/>
                      <a:gd name="T14" fmla="*/ 49 w 50"/>
                      <a:gd name="T15" fmla="*/ 0 h 62"/>
                      <a:gd name="T16" fmla="*/ 34 w 50"/>
                      <a:gd name="T17" fmla="*/ 4 h 62"/>
                      <a:gd name="T18" fmla="*/ 17 w 50"/>
                      <a:gd name="T19" fmla="*/ 4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62"/>
                      <a:gd name="T32" fmla="*/ 50 w 50"/>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62">
                        <a:moveTo>
                          <a:pt x="17" y="4"/>
                        </a:moveTo>
                        <a:lnTo>
                          <a:pt x="9" y="13"/>
                        </a:lnTo>
                        <a:lnTo>
                          <a:pt x="6" y="19"/>
                        </a:lnTo>
                        <a:lnTo>
                          <a:pt x="2" y="32"/>
                        </a:lnTo>
                        <a:lnTo>
                          <a:pt x="2" y="38"/>
                        </a:lnTo>
                        <a:lnTo>
                          <a:pt x="0" y="47"/>
                        </a:lnTo>
                        <a:lnTo>
                          <a:pt x="40" y="61"/>
                        </a:lnTo>
                        <a:lnTo>
                          <a:pt x="49" y="0"/>
                        </a:lnTo>
                        <a:lnTo>
                          <a:pt x="34" y="4"/>
                        </a:lnTo>
                        <a:lnTo>
                          <a:pt x="17" y="4"/>
                        </a:lnTo>
                      </a:path>
                    </a:pathLst>
                  </a:custGeom>
                  <a:solidFill>
                    <a:srgbClr val="C0C0C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22" name="Freeform 256"/>
                  <p:cNvSpPr>
                    <a:spLocks/>
                  </p:cNvSpPr>
                  <p:nvPr/>
                </p:nvSpPr>
                <p:spPr bwMode="auto">
                  <a:xfrm>
                    <a:off x="4627" y="2118"/>
                    <a:ext cx="32" cy="42"/>
                  </a:xfrm>
                  <a:custGeom>
                    <a:avLst/>
                    <a:gdLst>
                      <a:gd name="T0" fmla="*/ 12 w 32"/>
                      <a:gd name="T1" fmla="*/ 0 h 42"/>
                      <a:gd name="T2" fmla="*/ 6 w 32"/>
                      <a:gd name="T3" fmla="*/ 8 h 42"/>
                      <a:gd name="T4" fmla="*/ 2 w 32"/>
                      <a:gd name="T5" fmla="*/ 18 h 42"/>
                      <a:gd name="T6" fmla="*/ 0 w 32"/>
                      <a:gd name="T7" fmla="*/ 23 h 42"/>
                      <a:gd name="T8" fmla="*/ 0 w 32"/>
                      <a:gd name="T9" fmla="*/ 32 h 42"/>
                      <a:gd name="T10" fmla="*/ 25 w 32"/>
                      <a:gd name="T11" fmla="*/ 41 h 42"/>
                      <a:gd name="T12" fmla="*/ 31 w 32"/>
                      <a:gd name="T13" fmla="*/ 0 h 42"/>
                      <a:gd name="T14" fmla="*/ 21 w 32"/>
                      <a:gd name="T15" fmla="*/ 2 h 42"/>
                      <a:gd name="T16" fmla="*/ 12 w 32"/>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42"/>
                      <a:gd name="T29" fmla="*/ 32 w 32"/>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42">
                        <a:moveTo>
                          <a:pt x="12" y="0"/>
                        </a:moveTo>
                        <a:lnTo>
                          <a:pt x="6" y="8"/>
                        </a:lnTo>
                        <a:lnTo>
                          <a:pt x="2" y="18"/>
                        </a:lnTo>
                        <a:lnTo>
                          <a:pt x="0" y="23"/>
                        </a:lnTo>
                        <a:lnTo>
                          <a:pt x="0" y="32"/>
                        </a:lnTo>
                        <a:lnTo>
                          <a:pt x="25" y="41"/>
                        </a:lnTo>
                        <a:lnTo>
                          <a:pt x="31" y="0"/>
                        </a:lnTo>
                        <a:lnTo>
                          <a:pt x="21" y="2"/>
                        </a:lnTo>
                        <a:lnTo>
                          <a:pt x="12" y="0"/>
                        </a:lnTo>
                      </a:path>
                    </a:pathLst>
                  </a:custGeom>
                  <a:solidFill>
                    <a:srgbClr val="E0E0E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sp>
            <p:nvSpPr>
              <p:cNvPr id="9782" name="Freeform 257"/>
              <p:cNvSpPr>
                <a:spLocks/>
              </p:cNvSpPr>
              <p:nvPr/>
            </p:nvSpPr>
            <p:spPr bwMode="auto">
              <a:xfrm>
                <a:off x="4664" y="1777"/>
                <a:ext cx="171" cy="185"/>
              </a:xfrm>
              <a:custGeom>
                <a:avLst/>
                <a:gdLst>
                  <a:gd name="T0" fmla="*/ 57 w 171"/>
                  <a:gd name="T1" fmla="*/ 5 h 185"/>
                  <a:gd name="T2" fmla="*/ 42 w 171"/>
                  <a:gd name="T3" fmla="*/ 17 h 185"/>
                  <a:gd name="T4" fmla="*/ 34 w 171"/>
                  <a:gd name="T5" fmla="*/ 30 h 185"/>
                  <a:gd name="T6" fmla="*/ 27 w 171"/>
                  <a:gd name="T7" fmla="*/ 43 h 185"/>
                  <a:gd name="T8" fmla="*/ 23 w 171"/>
                  <a:gd name="T9" fmla="*/ 51 h 185"/>
                  <a:gd name="T10" fmla="*/ 23 w 171"/>
                  <a:gd name="T11" fmla="*/ 58 h 185"/>
                  <a:gd name="T12" fmla="*/ 27 w 171"/>
                  <a:gd name="T13" fmla="*/ 68 h 185"/>
                  <a:gd name="T14" fmla="*/ 19 w 171"/>
                  <a:gd name="T15" fmla="*/ 75 h 185"/>
                  <a:gd name="T16" fmla="*/ 8 w 171"/>
                  <a:gd name="T17" fmla="*/ 96 h 185"/>
                  <a:gd name="T18" fmla="*/ 0 w 171"/>
                  <a:gd name="T19" fmla="*/ 107 h 185"/>
                  <a:gd name="T20" fmla="*/ 0 w 171"/>
                  <a:gd name="T21" fmla="*/ 111 h 185"/>
                  <a:gd name="T22" fmla="*/ 2 w 171"/>
                  <a:gd name="T23" fmla="*/ 115 h 185"/>
                  <a:gd name="T24" fmla="*/ 8 w 171"/>
                  <a:gd name="T25" fmla="*/ 115 h 185"/>
                  <a:gd name="T26" fmla="*/ 15 w 171"/>
                  <a:gd name="T27" fmla="*/ 115 h 185"/>
                  <a:gd name="T28" fmla="*/ 19 w 171"/>
                  <a:gd name="T29" fmla="*/ 117 h 185"/>
                  <a:gd name="T30" fmla="*/ 19 w 171"/>
                  <a:gd name="T31" fmla="*/ 124 h 185"/>
                  <a:gd name="T32" fmla="*/ 17 w 171"/>
                  <a:gd name="T33" fmla="*/ 134 h 185"/>
                  <a:gd name="T34" fmla="*/ 21 w 171"/>
                  <a:gd name="T35" fmla="*/ 139 h 185"/>
                  <a:gd name="T36" fmla="*/ 19 w 171"/>
                  <a:gd name="T37" fmla="*/ 147 h 185"/>
                  <a:gd name="T38" fmla="*/ 23 w 171"/>
                  <a:gd name="T39" fmla="*/ 151 h 185"/>
                  <a:gd name="T40" fmla="*/ 27 w 171"/>
                  <a:gd name="T41" fmla="*/ 164 h 185"/>
                  <a:gd name="T42" fmla="*/ 32 w 171"/>
                  <a:gd name="T43" fmla="*/ 168 h 185"/>
                  <a:gd name="T44" fmla="*/ 40 w 171"/>
                  <a:gd name="T45" fmla="*/ 168 h 185"/>
                  <a:gd name="T46" fmla="*/ 51 w 171"/>
                  <a:gd name="T47" fmla="*/ 166 h 185"/>
                  <a:gd name="T48" fmla="*/ 63 w 171"/>
                  <a:gd name="T49" fmla="*/ 164 h 185"/>
                  <a:gd name="T50" fmla="*/ 61 w 171"/>
                  <a:gd name="T51" fmla="*/ 184 h 185"/>
                  <a:gd name="T52" fmla="*/ 151 w 171"/>
                  <a:gd name="T53" fmla="*/ 156 h 185"/>
                  <a:gd name="T54" fmla="*/ 144 w 171"/>
                  <a:gd name="T55" fmla="*/ 139 h 185"/>
                  <a:gd name="T56" fmla="*/ 146 w 171"/>
                  <a:gd name="T57" fmla="*/ 126 h 185"/>
                  <a:gd name="T58" fmla="*/ 170 w 171"/>
                  <a:gd name="T59" fmla="*/ 102 h 185"/>
                  <a:gd name="T60" fmla="*/ 170 w 171"/>
                  <a:gd name="T61" fmla="*/ 36 h 185"/>
                  <a:gd name="T62" fmla="*/ 153 w 171"/>
                  <a:gd name="T63" fmla="*/ 17 h 185"/>
                  <a:gd name="T64" fmla="*/ 132 w 171"/>
                  <a:gd name="T65" fmla="*/ 7 h 185"/>
                  <a:gd name="T66" fmla="*/ 112 w 171"/>
                  <a:gd name="T67" fmla="*/ 0 h 185"/>
                  <a:gd name="T68" fmla="*/ 81 w 171"/>
                  <a:gd name="T69" fmla="*/ 4 h 185"/>
                  <a:gd name="T70" fmla="*/ 57 w 171"/>
                  <a:gd name="T71" fmla="*/ 5 h 1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1"/>
                  <a:gd name="T109" fmla="*/ 0 h 185"/>
                  <a:gd name="T110" fmla="*/ 171 w 171"/>
                  <a:gd name="T111" fmla="*/ 185 h 1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1" h="185">
                    <a:moveTo>
                      <a:pt x="57" y="5"/>
                    </a:moveTo>
                    <a:lnTo>
                      <a:pt x="42" y="17"/>
                    </a:lnTo>
                    <a:lnTo>
                      <a:pt x="34" y="30"/>
                    </a:lnTo>
                    <a:lnTo>
                      <a:pt x="27" y="43"/>
                    </a:lnTo>
                    <a:lnTo>
                      <a:pt x="23" y="51"/>
                    </a:lnTo>
                    <a:lnTo>
                      <a:pt x="23" y="58"/>
                    </a:lnTo>
                    <a:lnTo>
                      <a:pt x="27" y="68"/>
                    </a:lnTo>
                    <a:lnTo>
                      <a:pt x="19" y="75"/>
                    </a:lnTo>
                    <a:lnTo>
                      <a:pt x="8" y="96"/>
                    </a:lnTo>
                    <a:lnTo>
                      <a:pt x="0" y="107"/>
                    </a:lnTo>
                    <a:lnTo>
                      <a:pt x="0" y="111"/>
                    </a:lnTo>
                    <a:lnTo>
                      <a:pt x="2" y="115"/>
                    </a:lnTo>
                    <a:lnTo>
                      <a:pt x="8" y="115"/>
                    </a:lnTo>
                    <a:lnTo>
                      <a:pt x="15" y="115"/>
                    </a:lnTo>
                    <a:lnTo>
                      <a:pt x="19" y="117"/>
                    </a:lnTo>
                    <a:lnTo>
                      <a:pt x="19" y="124"/>
                    </a:lnTo>
                    <a:lnTo>
                      <a:pt x="17" y="134"/>
                    </a:lnTo>
                    <a:lnTo>
                      <a:pt x="21" y="139"/>
                    </a:lnTo>
                    <a:lnTo>
                      <a:pt x="19" y="147"/>
                    </a:lnTo>
                    <a:lnTo>
                      <a:pt x="23" y="151"/>
                    </a:lnTo>
                    <a:lnTo>
                      <a:pt x="27" y="164"/>
                    </a:lnTo>
                    <a:lnTo>
                      <a:pt x="32" y="168"/>
                    </a:lnTo>
                    <a:lnTo>
                      <a:pt x="40" y="168"/>
                    </a:lnTo>
                    <a:lnTo>
                      <a:pt x="51" y="166"/>
                    </a:lnTo>
                    <a:lnTo>
                      <a:pt x="63" y="164"/>
                    </a:lnTo>
                    <a:lnTo>
                      <a:pt x="61" y="184"/>
                    </a:lnTo>
                    <a:lnTo>
                      <a:pt x="151" y="156"/>
                    </a:lnTo>
                    <a:lnTo>
                      <a:pt x="144" y="139"/>
                    </a:lnTo>
                    <a:lnTo>
                      <a:pt x="146" y="126"/>
                    </a:lnTo>
                    <a:lnTo>
                      <a:pt x="170" y="102"/>
                    </a:lnTo>
                    <a:lnTo>
                      <a:pt x="170" y="36"/>
                    </a:lnTo>
                    <a:lnTo>
                      <a:pt x="153" y="17"/>
                    </a:lnTo>
                    <a:lnTo>
                      <a:pt x="132" y="7"/>
                    </a:lnTo>
                    <a:lnTo>
                      <a:pt x="112" y="0"/>
                    </a:lnTo>
                    <a:lnTo>
                      <a:pt x="81" y="4"/>
                    </a:lnTo>
                    <a:lnTo>
                      <a:pt x="57" y="5"/>
                    </a:lnTo>
                  </a:path>
                </a:pathLst>
              </a:custGeom>
              <a:solidFill>
                <a:srgbClr val="FFC080"/>
              </a:solidFill>
              <a:ln w="12700" cap="rnd">
                <a:solidFill>
                  <a:srgbClr val="402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83" name="Freeform 258"/>
              <p:cNvSpPr>
                <a:spLocks/>
              </p:cNvSpPr>
              <p:nvPr/>
            </p:nvSpPr>
            <p:spPr bwMode="auto">
              <a:xfrm>
                <a:off x="4674" y="1882"/>
                <a:ext cx="4" cy="7"/>
              </a:xfrm>
              <a:custGeom>
                <a:avLst/>
                <a:gdLst>
                  <a:gd name="T0" fmla="*/ 0 w 4"/>
                  <a:gd name="T1" fmla="*/ 0 h 7"/>
                  <a:gd name="T2" fmla="*/ 1 w 4"/>
                  <a:gd name="T3" fmla="*/ 0 h 7"/>
                  <a:gd name="T4" fmla="*/ 2 w 4"/>
                  <a:gd name="T5" fmla="*/ 0 h 7"/>
                  <a:gd name="T6" fmla="*/ 2 w 4"/>
                  <a:gd name="T7" fmla="*/ 0 h 7"/>
                  <a:gd name="T8" fmla="*/ 3 w 4"/>
                  <a:gd name="T9" fmla="*/ 6 h 7"/>
                  <a:gd name="T10" fmla="*/ 2 w 4"/>
                  <a:gd name="T11" fmla="*/ 6 h 7"/>
                  <a:gd name="T12" fmla="*/ 0 w 4"/>
                  <a:gd name="T13" fmla="*/ 0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0" y="0"/>
                    </a:moveTo>
                    <a:lnTo>
                      <a:pt x="1" y="0"/>
                    </a:lnTo>
                    <a:lnTo>
                      <a:pt x="2" y="0"/>
                    </a:lnTo>
                    <a:lnTo>
                      <a:pt x="3" y="6"/>
                    </a:lnTo>
                    <a:lnTo>
                      <a:pt x="2" y="6"/>
                    </a:lnTo>
                    <a:lnTo>
                      <a:pt x="0" y="0"/>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84" name="Freeform 259"/>
              <p:cNvSpPr>
                <a:spLocks/>
              </p:cNvSpPr>
              <p:nvPr/>
            </p:nvSpPr>
            <p:spPr bwMode="auto">
              <a:xfrm>
                <a:off x="4679" y="1880"/>
                <a:ext cx="5" cy="1"/>
              </a:xfrm>
              <a:custGeom>
                <a:avLst/>
                <a:gdLst>
                  <a:gd name="T0" fmla="*/ 4 w 5"/>
                  <a:gd name="T1" fmla="*/ 0 h 1"/>
                  <a:gd name="T2" fmla="*/ 2 w 5"/>
                  <a:gd name="T3" fmla="*/ 0 h 1"/>
                  <a:gd name="T4" fmla="*/ 2 w 5"/>
                  <a:gd name="T5" fmla="*/ 0 h 1"/>
                  <a:gd name="T6" fmla="*/ 0 w 5"/>
                  <a:gd name="T7" fmla="*/ 0 h 1"/>
                  <a:gd name="T8" fmla="*/ 0 w 5"/>
                  <a:gd name="T9" fmla="*/ 0 h 1"/>
                  <a:gd name="T10" fmla="*/ 0 w 5"/>
                  <a:gd name="T11" fmla="*/ 0 h 1"/>
                  <a:gd name="T12" fmla="*/ 4 w 5"/>
                  <a:gd name="T13" fmla="*/ 0 h 1"/>
                  <a:gd name="T14" fmla="*/ 0 60000 65536"/>
                  <a:gd name="T15" fmla="*/ 0 60000 65536"/>
                  <a:gd name="T16" fmla="*/ 0 60000 65536"/>
                  <a:gd name="T17" fmla="*/ 0 60000 65536"/>
                  <a:gd name="T18" fmla="*/ 0 60000 65536"/>
                  <a:gd name="T19" fmla="*/ 0 60000 65536"/>
                  <a:gd name="T20" fmla="*/ 0 60000 65536"/>
                  <a:gd name="T21" fmla="*/ 0 w 5"/>
                  <a:gd name="T22" fmla="*/ 0 h 1"/>
                  <a:gd name="T23" fmla="*/ 5 w 5"/>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
                    <a:moveTo>
                      <a:pt x="4" y="0"/>
                    </a:moveTo>
                    <a:lnTo>
                      <a:pt x="2" y="0"/>
                    </a:lnTo>
                    <a:lnTo>
                      <a:pt x="0" y="0"/>
                    </a:lnTo>
                    <a:lnTo>
                      <a:pt x="4" y="0"/>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85" name="Freeform 260"/>
              <p:cNvSpPr>
                <a:spLocks/>
              </p:cNvSpPr>
              <p:nvPr/>
            </p:nvSpPr>
            <p:spPr bwMode="auto">
              <a:xfrm>
                <a:off x="4687" y="1858"/>
                <a:ext cx="5" cy="6"/>
              </a:xfrm>
              <a:custGeom>
                <a:avLst/>
                <a:gdLst>
                  <a:gd name="T0" fmla="*/ 0 w 5"/>
                  <a:gd name="T1" fmla="*/ 0 h 6"/>
                  <a:gd name="T2" fmla="*/ 4 w 5"/>
                  <a:gd name="T3" fmla="*/ 3 h 6"/>
                  <a:gd name="T4" fmla="*/ 4 w 5"/>
                  <a:gd name="T5" fmla="*/ 5 h 6"/>
                  <a:gd name="T6" fmla="*/ 2 w 5"/>
                  <a:gd name="T7" fmla="*/ 3 h 6"/>
                  <a:gd name="T8" fmla="*/ 0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0"/>
                    </a:moveTo>
                    <a:lnTo>
                      <a:pt x="4" y="3"/>
                    </a:lnTo>
                    <a:lnTo>
                      <a:pt x="4" y="5"/>
                    </a:lnTo>
                    <a:lnTo>
                      <a:pt x="2" y="3"/>
                    </a:lnTo>
                    <a:lnTo>
                      <a:pt x="0" y="0"/>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86" name="Freeform 261"/>
              <p:cNvSpPr>
                <a:spLocks/>
              </p:cNvSpPr>
              <p:nvPr/>
            </p:nvSpPr>
            <p:spPr bwMode="auto">
              <a:xfrm>
                <a:off x="4693" y="1845"/>
                <a:ext cx="12" cy="4"/>
              </a:xfrm>
              <a:custGeom>
                <a:avLst/>
                <a:gdLst>
                  <a:gd name="T0" fmla="*/ 0 w 12"/>
                  <a:gd name="T1" fmla="*/ 0 h 4"/>
                  <a:gd name="T2" fmla="*/ 2 w 12"/>
                  <a:gd name="T3" fmla="*/ 1 h 4"/>
                  <a:gd name="T4" fmla="*/ 2 w 12"/>
                  <a:gd name="T5" fmla="*/ 2 h 4"/>
                  <a:gd name="T6" fmla="*/ 2 w 12"/>
                  <a:gd name="T7" fmla="*/ 2 h 4"/>
                  <a:gd name="T8" fmla="*/ 2 w 12"/>
                  <a:gd name="T9" fmla="*/ 3 h 4"/>
                  <a:gd name="T10" fmla="*/ 3 w 12"/>
                  <a:gd name="T11" fmla="*/ 2 h 4"/>
                  <a:gd name="T12" fmla="*/ 5 w 12"/>
                  <a:gd name="T13" fmla="*/ 2 h 4"/>
                  <a:gd name="T14" fmla="*/ 8 w 12"/>
                  <a:gd name="T15" fmla="*/ 1 h 4"/>
                  <a:gd name="T16" fmla="*/ 11 w 12"/>
                  <a:gd name="T17" fmla="*/ 1 h 4"/>
                  <a:gd name="T18" fmla="*/ 8 w 12"/>
                  <a:gd name="T19" fmla="*/ 1 h 4"/>
                  <a:gd name="T20" fmla="*/ 0 w 12"/>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4"/>
                  <a:gd name="T35" fmla="*/ 12 w 12"/>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4">
                    <a:moveTo>
                      <a:pt x="0" y="0"/>
                    </a:moveTo>
                    <a:lnTo>
                      <a:pt x="2" y="1"/>
                    </a:lnTo>
                    <a:lnTo>
                      <a:pt x="2" y="2"/>
                    </a:lnTo>
                    <a:lnTo>
                      <a:pt x="2" y="3"/>
                    </a:lnTo>
                    <a:lnTo>
                      <a:pt x="3" y="2"/>
                    </a:lnTo>
                    <a:lnTo>
                      <a:pt x="5" y="2"/>
                    </a:lnTo>
                    <a:lnTo>
                      <a:pt x="8" y="1"/>
                    </a:lnTo>
                    <a:lnTo>
                      <a:pt x="11" y="1"/>
                    </a:lnTo>
                    <a:lnTo>
                      <a:pt x="8" y="1"/>
                    </a:lnTo>
                    <a:lnTo>
                      <a:pt x="0" y="0"/>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87" name="Freeform 262"/>
              <p:cNvSpPr>
                <a:spLocks/>
              </p:cNvSpPr>
              <p:nvPr/>
            </p:nvSpPr>
            <p:spPr bwMode="auto">
              <a:xfrm>
                <a:off x="4689" y="1828"/>
                <a:ext cx="23" cy="4"/>
              </a:xfrm>
              <a:custGeom>
                <a:avLst/>
                <a:gdLst>
                  <a:gd name="T0" fmla="*/ 0 w 23"/>
                  <a:gd name="T1" fmla="*/ 1 h 4"/>
                  <a:gd name="T2" fmla="*/ 1 w 23"/>
                  <a:gd name="T3" fmla="*/ 2 h 4"/>
                  <a:gd name="T4" fmla="*/ 3 w 23"/>
                  <a:gd name="T5" fmla="*/ 3 h 4"/>
                  <a:gd name="T6" fmla="*/ 7 w 23"/>
                  <a:gd name="T7" fmla="*/ 2 h 4"/>
                  <a:gd name="T8" fmla="*/ 11 w 23"/>
                  <a:gd name="T9" fmla="*/ 1 h 4"/>
                  <a:gd name="T10" fmla="*/ 19 w 23"/>
                  <a:gd name="T11" fmla="*/ 1 h 4"/>
                  <a:gd name="T12" fmla="*/ 22 w 23"/>
                  <a:gd name="T13" fmla="*/ 1 h 4"/>
                  <a:gd name="T14" fmla="*/ 17 w 23"/>
                  <a:gd name="T15" fmla="*/ 1 h 4"/>
                  <a:gd name="T16" fmla="*/ 12 w 23"/>
                  <a:gd name="T17" fmla="*/ 0 h 4"/>
                  <a:gd name="T18" fmla="*/ 14 w 23"/>
                  <a:gd name="T19" fmla="*/ 0 h 4"/>
                  <a:gd name="T20" fmla="*/ 10 w 23"/>
                  <a:gd name="T21" fmla="*/ 1 h 4"/>
                  <a:gd name="T22" fmla="*/ 10 w 23"/>
                  <a:gd name="T23" fmla="*/ 0 h 4"/>
                  <a:gd name="T24" fmla="*/ 7 w 23"/>
                  <a:gd name="T25" fmla="*/ 1 h 4"/>
                  <a:gd name="T26" fmla="*/ 4 w 23"/>
                  <a:gd name="T27" fmla="*/ 1 h 4"/>
                  <a:gd name="T28" fmla="*/ 0 w 23"/>
                  <a:gd name="T29" fmla="*/ 1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4"/>
                  <a:gd name="T47" fmla="*/ 23 w 23"/>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4">
                    <a:moveTo>
                      <a:pt x="0" y="1"/>
                    </a:moveTo>
                    <a:lnTo>
                      <a:pt x="1" y="2"/>
                    </a:lnTo>
                    <a:lnTo>
                      <a:pt x="3" y="3"/>
                    </a:lnTo>
                    <a:lnTo>
                      <a:pt x="7" y="2"/>
                    </a:lnTo>
                    <a:lnTo>
                      <a:pt x="11" y="1"/>
                    </a:lnTo>
                    <a:lnTo>
                      <a:pt x="19" y="1"/>
                    </a:lnTo>
                    <a:lnTo>
                      <a:pt x="22" y="1"/>
                    </a:lnTo>
                    <a:lnTo>
                      <a:pt x="17" y="1"/>
                    </a:lnTo>
                    <a:lnTo>
                      <a:pt x="12" y="0"/>
                    </a:lnTo>
                    <a:lnTo>
                      <a:pt x="14" y="0"/>
                    </a:lnTo>
                    <a:lnTo>
                      <a:pt x="10" y="1"/>
                    </a:lnTo>
                    <a:lnTo>
                      <a:pt x="10" y="0"/>
                    </a:lnTo>
                    <a:lnTo>
                      <a:pt x="7" y="1"/>
                    </a:lnTo>
                    <a:lnTo>
                      <a:pt x="4" y="1"/>
                    </a:lnTo>
                    <a:lnTo>
                      <a:pt x="0" y="1"/>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88" name="Freeform 263"/>
              <p:cNvSpPr>
                <a:spLocks/>
              </p:cNvSpPr>
              <p:nvPr/>
            </p:nvSpPr>
            <p:spPr bwMode="auto">
              <a:xfrm>
                <a:off x="4759" y="1843"/>
                <a:ext cx="10" cy="29"/>
              </a:xfrm>
              <a:custGeom>
                <a:avLst/>
                <a:gdLst>
                  <a:gd name="T0" fmla="*/ 0 w 10"/>
                  <a:gd name="T1" fmla="*/ 5 h 29"/>
                  <a:gd name="T2" fmla="*/ 3 w 10"/>
                  <a:gd name="T3" fmla="*/ 2 h 29"/>
                  <a:gd name="T4" fmla="*/ 6 w 10"/>
                  <a:gd name="T5" fmla="*/ 3 h 29"/>
                  <a:gd name="T6" fmla="*/ 8 w 10"/>
                  <a:gd name="T7" fmla="*/ 7 h 29"/>
                  <a:gd name="T8" fmla="*/ 8 w 10"/>
                  <a:gd name="T9" fmla="*/ 13 h 29"/>
                  <a:gd name="T10" fmla="*/ 8 w 10"/>
                  <a:gd name="T11" fmla="*/ 19 h 29"/>
                  <a:gd name="T12" fmla="*/ 7 w 10"/>
                  <a:gd name="T13" fmla="*/ 22 h 29"/>
                  <a:gd name="T14" fmla="*/ 5 w 10"/>
                  <a:gd name="T15" fmla="*/ 16 h 29"/>
                  <a:gd name="T16" fmla="*/ 3 w 10"/>
                  <a:gd name="T17" fmla="*/ 13 h 29"/>
                  <a:gd name="T18" fmla="*/ 0 w 10"/>
                  <a:gd name="T19" fmla="*/ 10 h 29"/>
                  <a:gd name="T20" fmla="*/ 3 w 10"/>
                  <a:gd name="T21" fmla="*/ 16 h 29"/>
                  <a:gd name="T22" fmla="*/ 5 w 10"/>
                  <a:gd name="T23" fmla="*/ 19 h 29"/>
                  <a:gd name="T24" fmla="*/ 6 w 10"/>
                  <a:gd name="T25" fmla="*/ 23 h 29"/>
                  <a:gd name="T26" fmla="*/ 5 w 10"/>
                  <a:gd name="T27" fmla="*/ 28 h 29"/>
                  <a:gd name="T28" fmla="*/ 3 w 10"/>
                  <a:gd name="T29" fmla="*/ 28 h 29"/>
                  <a:gd name="T30" fmla="*/ 7 w 10"/>
                  <a:gd name="T31" fmla="*/ 26 h 29"/>
                  <a:gd name="T32" fmla="*/ 9 w 10"/>
                  <a:gd name="T33" fmla="*/ 20 h 29"/>
                  <a:gd name="T34" fmla="*/ 9 w 10"/>
                  <a:gd name="T35" fmla="*/ 13 h 29"/>
                  <a:gd name="T36" fmla="*/ 9 w 10"/>
                  <a:gd name="T37" fmla="*/ 5 h 29"/>
                  <a:gd name="T38" fmla="*/ 7 w 10"/>
                  <a:gd name="T39" fmla="*/ 2 h 29"/>
                  <a:gd name="T40" fmla="*/ 4 w 10"/>
                  <a:gd name="T41" fmla="*/ 0 h 29"/>
                  <a:gd name="T42" fmla="*/ 1 w 10"/>
                  <a:gd name="T43" fmla="*/ 0 h 29"/>
                  <a:gd name="T44" fmla="*/ 0 w 10"/>
                  <a:gd name="T45" fmla="*/ 5 h 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
                  <a:gd name="T70" fmla="*/ 0 h 29"/>
                  <a:gd name="T71" fmla="*/ 10 w 10"/>
                  <a:gd name="T72" fmla="*/ 29 h 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 h="29">
                    <a:moveTo>
                      <a:pt x="0" y="5"/>
                    </a:moveTo>
                    <a:lnTo>
                      <a:pt x="3" y="2"/>
                    </a:lnTo>
                    <a:lnTo>
                      <a:pt x="6" y="3"/>
                    </a:lnTo>
                    <a:lnTo>
                      <a:pt x="8" y="7"/>
                    </a:lnTo>
                    <a:lnTo>
                      <a:pt x="8" y="13"/>
                    </a:lnTo>
                    <a:lnTo>
                      <a:pt x="8" y="19"/>
                    </a:lnTo>
                    <a:lnTo>
                      <a:pt x="7" y="22"/>
                    </a:lnTo>
                    <a:lnTo>
                      <a:pt x="5" y="16"/>
                    </a:lnTo>
                    <a:lnTo>
                      <a:pt x="3" y="13"/>
                    </a:lnTo>
                    <a:lnTo>
                      <a:pt x="0" y="10"/>
                    </a:lnTo>
                    <a:lnTo>
                      <a:pt x="3" y="16"/>
                    </a:lnTo>
                    <a:lnTo>
                      <a:pt x="5" y="19"/>
                    </a:lnTo>
                    <a:lnTo>
                      <a:pt x="6" y="23"/>
                    </a:lnTo>
                    <a:lnTo>
                      <a:pt x="5" y="28"/>
                    </a:lnTo>
                    <a:lnTo>
                      <a:pt x="3" y="28"/>
                    </a:lnTo>
                    <a:lnTo>
                      <a:pt x="7" y="26"/>
                    </a:lnTo>
                    <a:lnTo>
                      <a:pt x="9" y="20"/>
                    </a:lnTo>
                    <a:lnTo>
                      <a:pt x="9" y="13"/>
                    </a:lnTo>
                    <a:lnTo>
                      <a:pt x="9" y="5"/>
                    </a:lnTo>
                    <a:lnTo>
                      <a:pt x="7" y="2"/>
                    </a:lnTo>
                    <a:lnTo>
                      <a:pt x="4" y="0"/>
                    </a:lnTo>
                    <a:lnTo>
                      <a:pt x="1" y="0"/>
                    </a:lnTo>
                    <a:lnTo>
                      <a:pt x="0" y="5"/>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89" name="Freeform 264"/>
              <p:cNvSpPr>
                <a:spLocks/>
              </p:cNvSpPr>
              <p:nvPr/>
            </p:nvSpPr>
            <p:spPr bwMode="auto">
              <a:xfrm>
                <a:off x="4753" y="1837"/>
                <a:ext cx="23" cy="42"/>
              </a:xfrm>
              <a:custGeom>
                <a:avLst/>
                <a:gdLst>
                  <a:gd name="T0" fmla="*/ 0 w 23"/>
                  <a:gd name="T1" fmla="*/ 9 h 42"/>
                  <a:gd name="T2" fmla="*/ 3 w 23"/>
                  <a:gd name="T3" fmla="*/ 3 h 42"/>
                  <a:gd name="T4" fmla="*/ 8 w 23"/>
                  <a:gd name="T5" fmla="*/ 2 h 42"/>
                  <a:gd name="T6" fmla="*/ 15 w 23"/>
                  <a:gd name="T7" fmla="*/ 3 h 42"/>
                  <a:gd name="T8" fmla="*/ 18 w 23"/>
                  <a:gd name="T9" fmla="*/ 7 h 42"/>
                  <a:gd name="T10" fmla="*/ 19 w 23"/>
                  <a:gd name="T11" fmla="*/ 13 h 42"/>
                  <a:gd name="T12" fmla="*/ 19 w 23"/>
                  <a:gd name="T13" fmla="*/ 18 h 42"/>
                  <a:gd name="T14" fmla="*/ 19 w 23"/>
                  <a:gd name="T15" fmla="*/ 21 h 42"/>
                  <a:gd name="T16" fmla="*/ 19 w 23"/>
                  <a:gd name="T17" fmla="*/ 25 h 42"/>
                  <a:gd name="T18" fmla="*/ 18 w 23"/>
                  <a:gd name="T19" fmla="*/ 32 h 42"/>
                  <a:gd name="T20" fmla="*/ 14 w 23"/>
                  <a:gd name="T21" fmla="*/ 38 h 42"/>
                  <a:gd name="T22" fmla="*/ 11 w 23"/>
                  <a:gd name="T23" fmla="*/ 38 h 42"/>
                  <a:gd name="T24" fmla="*/ 7 w 23"/>
                  <a:gd name="T25" fmla="*/ 38 h 42"/>
                  <a:gd name="T26" fmla="*/ 10 w 23"/>
                  <a:gd name="T27" fmla="*/ 41 h 42"/>
                  <a:gd name="T28" fmla="*/ 12 w 23"/>
                  <a:gd name="T29" fmla="*/ 39 h 42"/>
                  <a:gd name="T30" fmla="*/ 17 w 23"/>
                  <a:gd name="T31" fmla="*/ 38 h 42"/>
                  <a:gd name="T32" fmla="*/ 21 w 23"/>
                  <a:gd name="T33" fmla="*/ 33 h 42"/>
                  <a:gd name="T34" fmla="*/ 21 w 23"/>
                  <a:gd name="T35" fmla="*/ 23 h 42"/>
                  <a:gd name="T36" fmla="*/ 22 w 23"/>
                  <a:gd name="T37" fmla="*/ 16 h 42"/>
                  <a:gd name="T38" fmla="*/ 22 w 23"/>
                  <a:gd name="T39" fmla="*/ 11 h 42"/>
                  <a:gd name="T40" fmla="*/ 19 w 23"/>
                  <a:gd name="T41" fmla="*/ 7 h 42"/>
                  <a:gd name="T42" fmla="*/ 17 w 23"/>
                  <a:gd name="T43" fmla="*/ 2 h 42"/>
                  <a:gd name="T44" fmla="*/ 11 w 23"/>
                  <a:gd name="T45" fmla="*/ 0 h 42"/>
                  <a:gd name="T46" fmla="*/ 3 w 23"/>
                  <a:gd name="T47" fmla="*/ 0 h 42"/>
                  <a:gd name="T48" fmla="*/ 0 w 23"/>
                  <a:gd name="T49" fmla="*/ 3 h 42"/>
                  <a:gd name="T50" fmla="*/ 0 w 23"/>
                  <a:gd name="T51" fmla="*/ 9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
                  <a:gd name="T79" fmla="*/ 0 h 42"/>
                  <a:gd name="T80" fmla="*/ 23 w 23"/>
                  <a:gd name="T81" fmla="*/ 42 h 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 h="42">
                    <a:moveTo>
                      <a:pt x="0" y="9"/>
                    </a:moveTo>
                    <a:lnTo>
                      <a:pt x="3" y="3"/>
                    </a:lnTo>
                    <a:lnTo>
                      <a:pt x="8" y="2"/>
                    </a:lnTo>
                    <a:lnTo>
                      <a:pt x="15" y="3"/>
                    </a:lnTo>
                    <a:lnTo>
                      <a:pt x="18" y="7"/>
                    </a:lnTo>
                    <a:lnTo>
                      <a:pt x="19" y="13"/>
                    </a:lnTo>
                    <a:lnTo>
                      <a:pt x="19" y="18"/>
                    </a:lnTo>
                    <a:lnTo>
                      <a:pt x="19" y="21"/>
                    </a:lnTo>
                    <a:lnTo>
                      <a:pt x="19" y="25"/>
                    </a:lnTo>
                    <a:lnTo>
                      <a:pt x="18" y="32"/>
                    </a:lnTo>
                    <a:lnTo>
                      <a:pt x="14" y="38"/>
                    </a:lnTo>
                    <a:lnTo>
                      <a:pt x="11" y="38"/>
                    </a:lnTo>
                    <a:lnTo>
                      <a:pt x="7" y="38"/>
                    </a:lnTo>
                    <a:lnTo>
                      <a:pt x="10" y="41"/>
                    </a:lnTo>
                    <a:lnTo>
                      <a:pt x="12" y="39"/>
                    </a:lnTo>
                    <a:lnTo>
                      <a:pt x="17" y="38"/>
                    </a:lnTo>
                    <a:lnTo>
                      <a:pt x="21" y="33"/>
                    </a:lnTo>
                    <a:lnTo>
                      <a:pt x="21" y="23"/>
                    </a:lnTo>
                    <a:lnTo>
                      <a:pt x="22" y="16"/>
                    </a:lnTo>
                    <a:lnTo>
                      <a:pt x="22" y="11"/>
                    </a:lnTo>
                    <a:lnTo>
                      <a:pt x="19" y="7"/>
                    </a:lnTo>
                    <a:lnTo>
                      <a:pt x="17" y="2"/>
                    </a:lnTo>
                    <a:lnTo>
                      <a:pt x="11" y="0"/>
                    </a:lnTo>
                    <a:lnTo>
                      <a:pt x="3" y="0"/>
                    </a:lnTo>
                    <a:lnTo>
                      <a:pt x="0" y="3"/>
                    </a:lnTo>
                    <a:lnTo>
                      <a:pt x="0" y="9"/>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90" name="Freeform 265"/>
              <p:cNvSpPr>
                <a:spLocks/>
              </p:cNvSpPr>
              <p:nvPr/>
            </p:nvSpPr>
            <p:spPr bwMode="auto">
              <a:xfrm>
                <a:off x="4738" y="1890"/>
                <a:ext cx="19" cy="34"/>
              </a:xfrm>
              <a:custGeom>
                <a:avLst/>
                <a:gdLst>
                  <a:gd name="T0" fmla="*/ 18 w 19"/>
                  <a:gd name="T1" fmla="*/ 0 h 34"/>
                  <a:gd name="T2" fmla="*/ 16 w 19"/>
                  <a:gd name="T3" fmla="*/ 7 h 34"/>
                  <a:gd name="T4" fmla="*/ 12 w 19"/>
                  <a:gd name="T5" fmla="*/ 15 h 34"/>
                  <a:gd name="T6" fmla="*/ 8 w 19"/>
                  <a:gd name="T7" fmla="*/ 21 h 34"/>
                  <a:gd name="T8" fmla="*/ 3 w 19"/>
                  <a:gd name="T9" fmla="*/ 31 h 34"/>
                  <a:gd name="T10" fmla="*/ 0 w 19"/>
                  <a:gd name="T11" fmla="*/ 33 h 34"/>
                  <a:gd name="T12" fmla="*/ 6 w 19"/>
                  <a:gd name="T13" fmla="*/ 29 h 34"/>
                  <a:gd name="T14" fmla="*/ 12 w 19"/>
                  <a:gd name="T15" fmla="*/ 21 h 34"/>
                  <a:gd name="T16" fmla="*/ 16 w 19"/>
                  <a:gd name="T17" fmla="*/ 12 h 34"/>
                  <a:gd name="T18" fmla="*/ 18 w 19"/>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34"/>
                  <a:gd name="T32" fmla="*/ 19 w 19"/>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34">
                    <a:moveTo>
                      <a:pt x="18" y="0"/>
                    </a:moveTo>
                    <a:lnTo>
                      <a:pt x="16" y="7"/>
                    </a:lnTo>
                    <a:lnTo>
                      <a:pt x="12" y="15"/>
                    </a:lnTo>
                    <a:lnTo>
                      <a:pt x="8" y="21"/>
                    </a:lnTo>
                    <a:lnTo>
                      <a:pt x="3" y="31"/>
                    </a:lnTo>
                    <a:lnTo>
                      <a:pt x="0" y="33"/>
                    </a:lnTo>
                    <a:lnTo>
                      <a:pt x="6" y="29"/>
                    </a:lnTo>
                    <a:lnTo>
                      <a:pt x="12" y="21"/>
                    </a:lnTo>
                    <a:lnTo>
                      <a:pt x="16" y="12"/>
                    </a:lnTo>
                    <a:lnTo>
                      <a:pt x="18" y="0"/>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91" name="Freeform 266"/>
              <p:cNvSpPr>
                <a:spLocks/>
              </p:cNvSpPr>
              <p:nvPr/>
            </p:nvSpPr>
            <p:spPr bwMode="auto">
              <a:xfrm>
                <a:off x="4695" y="1750"/>
                <a:ext cx="145" cy="148"/>
              </a:xfrm>
              <a:custGeom>
                <a:avLst/>
                <a:gdLst>
                  <a:gd name="T0" fmla="*/ 10 w 145"/>
                  <a:gd name="T1" fmla="*/ 42 h 148"/>
                  <a:gd name="T2" fmla="*/ 31 w 145"/>
                  <a:gd name="T3" fmla="*/ 38 h 148"/>
                  <a:gd name="T4" fmla="*/ 47 w 145"/>
                  <a:gd name="T5" fmla="*/ 42 h 148"/>
                  <a:gd name="T6" fmla="*/ 57 w 145"/>
                  <a:gd name="T7" fmla="*/ 50 h 148"/>
                  <a:gd name="T8" fmla="*/ 49 w 145"/>
                  <a:gd name="T9" fmla="*/ 63 h 148"/>
                  <a:gd name="T10" fmla="*/ 45 w 145"/>
                  <a:gd name="T11" fmla="*/ 68 h 148"/>
                  <a:gd name="T12" fmla="*/ 41 w 145"/>
                  <a:gd name="T13" fmla="*/ 79 h 148"/>
                  <a:gd name="T14" fmla="*/ 46 w 145"/>
                  <a:gd name="T15" fmla="*/ 88 h 148"/>
                  <a:gd name="T16" fmla="*/ 43 w 145"/>
                  <a:gd name="T17" fmla="*/ 99 h 148"/>
                  <a:gd name="T18" fmla="*/ 51 w 145"/>
                  <a:gd name="T19" fmla="*/ 99 h 148"/>
                  <a:gd name="T20" fmla="*/ 53 w 145"/>
                  <a:gd name="T21" fmla="*/ 86 h 148"/>
                  <a:gd name="T22" fmla="*/ 59 w 145"/>
                  <a:gd name="T23" fmla="*/ 79 h 148"/>
                  <a:gd name="T24" fmla="*/ 69 w 145"/>
                  <a:gd name="T25" fmla="*/ 79 h 148"/>
                  <a:gd name="T26" fmla="*/ 80 w 145"/>
                  <a:gd name="T27" fmla="*/ 83 h 148"/>
                  <a:gd name="T28" fmla="*/ 83 w 145"/>
                  <a:gd name="T29" fmla="*/ 92 h 148"/>
                  <a:gd name="T30" fmla="*/ 85 w 145"/>
                  <a:gd name="T31" fmla="*/ 104 h 148"/>
                  <a:gd name="T32" fmla="*/ 83 w 145"/>
                  <a:gd name="T33" fmla="*/ 113 h 148"/>
                  <a:gd name="T34" fmla="*/ 83 w 145"/>
                  <a:gd name="T35" fmla="*/ 120 h 148"/>
                  <a:gd name="T36" fmla="*/ 85 w 145"/>
                  <a:gd name="T37" fmla="*/ 127 h 148"/>
                  <a:gd name="T38" fmla="*/ 91 w 145"/>
                  <a:gd name="T39" fmla="*/ 135 h 148"/>
                  <a:gd name="T40" fmla="*/ 96 w 145"/>
                  <a:gd name="T41" fmla="*/ 138 h 148"/>
                  <a:gd name="T42" fmla="*/ 109 w 145"/>
                  <a:gd name="T43" fmla="*/ 147 h 148"/>
                  <a:gd name="T44" fmla="*/ 134 w 145"/>
                  <a:gd name="T45" fmla="*/ 122 h 148"/>
                  <a:gd name="T46" fmla="*/ 140 w 145"/>
                  <a:gd name="T47" fmla="*/ 102 h 148"/>
                  <a:gd name="T48" fmla="*/ 142 w 145"/>
                  <a:gd name="T49" fmla="*/ 70 h 148"/>
                  <a:gd name="T50" fmla="*/ 144 w 145"/>
                  <a:gd name="T51" fmla="*/ 46 h 148"/>
                  <a:gd name="T52" fmla="*/ 140 w 145"/>
                  <a:gd name="T53" fmla="*/ 26 h 148"/>
                  <a:gd name="T54" fmla="*/ 135 w 145"/>
                  <a:gd name="T55" fmla="*/ 13 h 148"/>
                  <a:gd name="T56" fmla="*/ 121 w 145"/>
                  <a:gd name="T57" fmla="*/ 4 h 148"/>
                  <a:gd name="T58" fmla="*/ 107 w 145"/>
                  <a:gd name="T59" fmla="*/ 2 h 148"/>
                  <a:gd name="T60" fmla="*/ 81 w 145"/>
                  <a:gd name="T61" fmla="*/ 0 h 148"/>
                  <a:gd name="T62" fmla="*/ 57 w 145"/>
                  <a:gd name="T63" fmla="*/ 2 h 148"/>
                  <a:gd name="T64" fmla="*/ 27 w 145"/>
                  <a:gd name="T65" fmla="*/ 8 h 148"/>
                  <a:gd name="T66" fmla="*/ 12 w 145"/>
                  <a:gd name="T67" fmla="*/ 13 h 148"/>
                  <a:gd name="T68" fmla="*/ 5 w 145"/>
                  <a:gd name="T69" fmla="*/ 20 h 148"/>
                  <a:gd name="T70" fmla="*/ 0 w 145"/>
                  <a:gd name="T71" fmla="*/ 30 h 148"/>
                  <a:gd name="T72" fmla="*/ 0 w 145"/>
                  <a:gd name="T73" fmla="*/ 36 h 148"/>
                  <a:gd name="T74" fmla="*/ 10 w 145"/>
                  <a:gd name="T75" fmla="*/ 42 h 1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5"/>
                  <a:gd name="T115" fmla="*/ 0 h 148"/>
                  <a:gd name="T116" fmla="*/ 145 w 145"/>
                  <a:gd name="T117" fmla="*/ 148 h 1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5" h="148">
                    <a:moveTo>
                      <a:pt x="10" y="42"/>
                    </a:moveTo>
                    <a:lnTo>
                      <a:pt x="31" y="38"/>
                    </a:lnTo>
                    <a:lnTo>
                      <a:pt x="47" y="42"/>
                    </a:lnTo>
                    <a:lnTo>
                      <a:pt x="57" y="50"/>
                    </a:lnTo>
                    <a:lnTo>
                      <a:pt x="49" y="63"/>
                    </a:lnTo>
                    <a:lnTo>
                      <a:pt x="45" y="68"/>
                    </a:lnTo>
                    <a:lnTo>
                      <a:pt x="41" y="79"/>
                    </a:lnTo>
                    <a:lnTo>
                      <a:pt x="46" y="88"/>
                    </a:lnTo>
                    <a:lnTo>
                      <a:pt x="43" y="99"/>
                    </a:lnTo>
                    <a:lnTo>
                      <a:pt x="51" y="99"/>
                    </a:lnTo>
                    <a:lnTo>
                      <a:pt x="53" y="86"/>
                    </a:lnTo>
                    <a:lnTo>
                      <a:pt x="59" y="79"/>
                    </a:lnTo>
                    <a:lnTo>
                      <a:pt x="69" y="79"/>
                    </a:lnTo>
                    <a:lnTo>
                      <a:pt x="80" y="83"/>
                    </a:lnTo>
                    <a:lnTo>
                      <a:pt x="83" y="92"/>
                    </a:lnTo>
                    <a:lnTo>
                      <a:pt x="85" y="104"/>
                    </a:lnTo>
                    <a:lnTo>
                      <a:pt x="83" y="113"/>
                    </a:lnTo>
                    <a:lnTo>
                      <a:pt x="83" y="120"/>
                    </a:lnTo>
                    <a:lnTo>
                      <a:pt x="85" y="127"/>
                    </a:lnTo>
                    <a:lnTo>
                      <a:pt x="91" y="135"/>
                    </a:lnTo>
                    <a:lnTo>
                      <a:pt x="96" y="138"/>
                    </a:lnTo>
                    <a:lnTo>
                      <a:pt x="109" y="147"/>
                    </a:lnTo>
                    <a:lnTo>
                      <a:pt x="134" y="122"/>
                    </a:lnTo>
                    <a:lnTo>
                      <a:pt x="140" y="102"/>
                    </a:lnTo>
                    <a:lnTo>
                      <a:pt x="142" y="70"/>
                    </a:lnTo>
                    <a:lnTo>
                      <a:pt x="144" y="46"/>
                    </a:lnTo>
                    <a:lnTo>
                      <a:pt x="140" y="26"/>
                    </a:lnTo>
                    <a:lnTo>
                      <a:pt x="135" y="13"/>
                    </a:lnTo>
                    <a:lnTo>
                      <a:pt x="121" y="4"/>
                    </a:lnTo>
                    <a:lnTo>
                      <a:pt x="107" y="2"/>
                    </a:lnTo>
                    <a:lnTo>
                      <a:pt x="81" y="0"/>
                    </a:lnTo>
                    <a:lnTo>
                      <a:pt x="57" y="2"/>
                    </a:lnTo>
                    <a:lnTo>
                      <a:pt x="27" y="8"/>
                    </a:lnTo>
                    <a:lnTo>
                      <a:pt x="12" y="13"/>
                    </a:lnTo>
                    <a:lnTo>
                      <a:pt x="5" y="20"/>
                    </a:lnTo>
                    <a:lnTo>
                      <a:pt x="0" y="30"/>
                    </a:lnTo>
                    <a:lnTo>
                      <a:pt x="0" y="36"/>
                    </a:lnTo>
                    <a:lnTo>
                      <a:pt x="10" y="42"/>
                    </a:lnTo>
                  </a:path>
                </a:pathLst>
              </a:custGeom>
              <a:solidFill>
                <a:srgbClr val="603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92" name="Freeform 267"/>
              <p:cNvSpPr>
                <a:spLocks/>
              </p:cNvSpPr>
              <p:nvPr/>
            </p:nvSpPr>
            <p:spPr bwMode="auto">
              <a:xfrm>
                <a:off x="4698" y="1752"/>
                <a:ext cx="138" cy="140"/>
              </a:xfrm>
              <a:custGeom>
                <a:avLst/>
                <a:gdLst>
                  <a:gd name="T0" fmla="*/ 6 w 138"/>
                  <a:gd name="T1" fmla="*/ 22 h 140"/>
                  <a:gd name="T2" fmla="*/ 2 w 138"/>
                  <a:gd name="T3" fmla="*/ 32 h 140"/>
                  <a:gd name="T4" fmla="*/ 34 w 138"/>
                  <a:gd name="T5" fmla="*/ 34 h 140"/>
                  <a:gd name="T6" fmla="*/ 62 w 138"/>
                  <a:gd name="T7" fmla="*/ 27 h 140"/>
                  <a:gd name="T8" fmla="*/ 50 w 138"/>
                  <a:gd name="T9" fmla="*/ 32 h 140"/>
                  <a:gd name="T10" fmla="*/ 46 w 138"/>
                  <a:gd name="T11" fmla="*/ 36 h 140"/>
                  <a:gd name="T12" fmla="*/ 60 w 138"/>
                  <a:gd name="T13" fmla="*/ 36 h 140"/>
                  <a:gd name="T14" fmla="*/ 62 w 138"/>
                  <a:gd name="T15" fmla="*/ 38 h 140"/>
                  <a:gd name="T16" fmla="*/ 56 w 138"/>
                  <a:gd name="T17" fmla="*/ 46 h 140"/>
                  <a:gd name="T18" fmla="*/ 58 w 138"/>
                  <a:gd name="T19" fmla="*/ 48 h 140"/>
                  <a:gd name="T20" fmla="*/ 50 w 138"/>
                  <a:gd name="T21" fmla="*/ 61 h 140"/>
                  <a:gd name="T22" fmla="*/ 75 w 138"/>
                  <a:gd name="T23" fmla="*/ 56 h 140"/>
                  <a:gd name="T24" fmla="*/ 42 w 138"/>
                  <a:gd name="T25" fmla="*/ 68 h 140"/>
                  <a:gd name="T26" fmla="*/ 60 w 138"/>
                  <a:gd name="T27" fmla="*/ 64 h 140"/>
                  <a:gd name="T28" fmla="*/ 44 w 138"/>
                  <a:gd name="T29" fmla="*/ 74 h 140"/>
                  <a:gd name="T30" fmla="*/ 50 w 138"/>
                  <a:gd name="T31" fmla="*/ 77 h 140"/>
                  <a:gd name="T32" fmla="*/ 77 w 138"/>
                  <a:gd name="T33" fmla="*/ 75 h 140"/>
                  <a:gd name="T34" fmla="*/ 96 w 138"/>
                  <a:gd name="T35" fmla="*/ 77 h 140"/>
                  <a:gd name="T36" fmla="*/ 94 w 138"/>
                  <a:gd name="T37" fmla="*/ 82 h 140"/>
                  <a:gd name="T38" fmla="*/ 100 w 138"/>
                  <a:gd name="T39" fmla="*/ 86 h 140"/>
                  <a:gd name="T40" fmla="*/ 84 w 138"/>
                  <a:gd name="T41" fmla="*/ 96 h 140"/>
                  <a:gd name="T42" fmla="*/ 98 w 138"/>
                  <a:gd name="T43" fmla="*/ 96 h 140"/>
                  <a:gd name="T44" fmla="*/ 84 w 138"/>
                  <a:gd name="T45" fmla="*/ 111 h 140"/>
                  <a:gd name="T46" fmla="*/ 93 w 138"/>
                  <a:gd name="T47" fmla="*/ 111 h 140"/>
                  <a:gd name="T48" fmla="*/ 90 w 138"/>
                  <a:gd name="T49" fmla="*/ 127 h 140"/>
                  <a:gd name="T50" fmla="*/ 107 w 138"/>
                  <a:gd name="T51" fmla="*/ 102 h 140"/>
                  <a:gd name="T52" fmla="*/ 91 w 138"/>
                  <a:gd name="T53" fmla="*/ 130 h 140"/>
                  <a:gd name="T54" fmla="*/ 111 w 138"/>
                  <a:gd name="T55" fmla="*/ 120 h 140"/>
                  <a:gd name="T56" fmla="*/ 106 w 138"/>
                  <a:gd name="T57" fmla="*/ 130 h 140"/>
                  <a:gd name="T58" fmla="*/ 116 w 138"/>
                  <a:gd name="T59" fmla="*/ 130 h 140"/>
                  <a:gd name="T60" fmla="*/ 134 w 138"/>
                  <a:gd name="T61" fmla="*/ 84 h 140"/>
                  <a:gd name="T62" fmla="*/ 125 w 138"/>
                  <a:gd name="T63" fmla="*/ 56 h 140"/>
                  <a:gd name="T64" fmla="*/ 111 w 138"/>
                  <a:gd name="T65" fmla="*/ 58 h 140"/>
                  <a:gd name="T66" fmla="*/ 136 w 138"/>
                  <a:gd name="T67" fmla="*/ 48 h 140"/>
                  <a:gd name="T68" fmla="*/ 120 w 138"/>
                  <a:gd name="T69" fmla="*/ 30 h 140"/>
                  <a:gd name="T70" fmla="*/ 107 w 138"/>
                  <a:gd name="T71" fmla="*/ 30 h 140"/>
                  <a:gd name="T72" fmla="*/ 130 w 138"/>
                  <a:gd name="T73" fmla="*/ 14 h 140"/>
                  <a:gd name="T74" fmla="*/ 104 w 138"/>
                  <a:gd name="T75" fmla="*/ 9 h 140"/>
                  <a:gd name="T76" fmla="*/ 111 w 138"/>
                  <a:gd name="T77" fmla="*/ 4 h 140"/>
                  <a:gd name="T78" fmla="*/ 77 w 138"/>
                  <a:gd name="T79" fmla="*/ 2 h 140"/>
                  <a:gd name="T80" fmla="*/ 64 w 138"/>
                  <a:gd name="T81" fmla="*/ 8 h 140"/>
                  <a:gd name="T82" fmla="*/ 62 w 138"/>
                  <a:gd name="T83" fmla="*/ 0 h 140"/>
                  <a:gd name="T84" fmla="*/ 36 w 138"/>
                  <a:gd name="T85" fmla="*/ 11 h 140"/>
                  <a:gd name="T86" fmla="*/ 40 w 138"/>
                  <a:gd name="T87" fmla="*/ 4 h 1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8"/>
                  <a:gd name="T133" fmla="*/ 0 h 140"/>
                  <a:gd name="T134" fmla="*/ 138 w 138"/>
                  <a:gd name="T135" fmla="*/ 140 h 1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8" h="140">
                    <a:moveTo>
                      <a:pt x="22" y="9"/>
                    </a:moveTo>
                    <a:lnTo>
                      <a:pt x="11" y="14"/>
                    </a:lnTo>
                    <a:lnTo>
                      <a:pt x="6" y="22"/>
                    </a:lnTo>
                    <a:lnTo>
                      <a:pt x="2" y="27"/>
                    </a:lnTo>
                    <a:lnTo>
                      <a:pt x="0" y="30"/>
                    </a:lnTo>
                    <a:lnTo>
                      <a:pt x="2" y="32"/>
                    </a:lnTo>
                    <a:lnTo>
                      <a:pt x="9" y="36"/>
                    </a:lnTo>
                    <a:lnTo>
                      <a:pt x="24" y="34"/>
                    </a:lnTo>
                    <a:lnTo>
                      <a:pt x="34" y="34"/>
                    </a:lnTo>
                    <a:lnTo>
                      <a:pt x="42" y="30"/>
                    </a:lnTo>
                    <a:lnTo>
                      <a:pt x="54" y="28"/>
                    </a:lnTo>
                    <a:lnTo>
                      <a:pt x="62" y="27"/>
                    </a:lnTo>
                    <a:lnTo>
                      <a:pt x="74" y="28"/>
                    </a:lnTo>
                    <a:lnTo>
                      <a:pt x="58" y="30"/>
                    </a:lnTo>
                    <a:lnTo>
                      <a:pt x="50" y="32"/>
                    </a:lnTo>
                    <a:lnTo>
                      <a:pt x="43" y="34"/>
                    </a:lnTo>
                    <a:lnTo>
                      <a:pt x="42" y="34"/>
                    </a:lnTo>
                    <a:lnTo>
                      <a:pt x="46" y="36"/>
                    </a:lnTo>
                    <a:lnTo>
                      <a:pt x="50" y="40"/>
                    </a:lnTo>
                    <a:lnTo>
                      <a:pt x="56" y="36"/>
                    </a:lnTo>
                    <a:lnTo>
                      <a:pt x="60" y="36"/>
                    </a:lnTo>
                    <a:lnTo>
                      <a:pt x="70" y="34"/>
                    </a:lnTo>
                    <a:lnTo>
                      <a:pt x="74" y="34"/>
                    </a:lnTo>
                    <a:lnTo>
                      <a:pt x="62" y="38"/>
                    </a:lnTo>
                    <a:lnTo>
                      <a:pt x="56" y="42"/>
                    </a:lnTo>
                    <a:lnTo>
                      <a:pt x="52" y="43"/>
                    </a:lnTo>
                    <a:lnTo>
                      <a:pt x="56" y="46"/>
                    </a:lnTo>
                    <a:lnTo>
                      <a:pt x="62" y="44"/>
                    </a:lnTo>
                    <a:lnTo>
                      <a:pt x="70" y="43"/>
                    </a:lnTo>
                    <a:lnTo>
                      <a:pt x="58" y="48"/>
                    </a:lnTo>
                    <a:lnTo>
                      <a:pt x="54" y="52"/>
                    </a:lnTo>
                    <a:lnTo>
                      <a:pt x="52" y="58"/>
                    </a:lnTo>
                    <a:lnTo>
                      <a:pt x="50" y="61"/>
                    </a:lnTo>
                    <a:lnTo>
                      <a:pt x="58" y="58"/>
                    </a:lnTo>
                    <a:lnTo>
                      <a:pt x="64" y="56"/>
                    </a:lnTo>
                    <a:lnTo>
                      <a:pt x="75" y="56"/>
                    </a:lnTo>
                    <a:lnTo>
                      <a:pt x="60" y="61"/>
                    </a:lnTo>
                    <a:lnTo>
                      <a:pt x="48" y="64"/>
                    </a:lnTo>
                    <a:lnTo>
                      <a:pt x="42" y="68"/>
                    </a:lnTo>
                    <a:lnTo>
                      <a:pt x="42" y="74"/>
                    </a:lnTo>
                    <a:lnTo>
                      <a:pt x="50" y="68"/>
                    </a:lnTo>
                    <a:lnTo>
                      <a:pt x="60" y="64"/>
                    </a:lnTo>
                    <a:lnTo>
                      <a:pt x="66" y="64"/>
                    </a:lnTo>
                    <a:lnTo>
                      <a:pt x="54" y="70"/>
                    </a:lnTo>
                    <a:lnTo>
                      <a:pt x="44" y="74"/>
                    </a:lnTo>
                    <a:lnTo>
                      <a:pt x="42" y="77"/>
                    </a:lnTo>
                    <a:lnTo>
                      <a:pt x="42" y="80"/>
                    </a:lnTo>
                    <a:lnTo>
                      <a:pt x="50" y="77"/>
                    </a:lnTo>
                    <a:lnTo>
                      <a:pt x="56" y="75"/>
                    </a:lnTo>
                    <a:lnTo>
                      <a:pt x="70" y="74"/>
                    </a:lnTo>
                    <a:lnTo>
                      <a:pt x="77" y="75"/>
                    </a:lnTo>
                    <a:lnTo>
                      <a:pt x="90" y="75"/>
                    </a:lnTo>
                    <a:lnTo>
                      <a:pt x="106" y="74"/>
                    </a:lnTo>
                    <a:lnTo>
                      <a:pt x="96" y="77"/>
                    </a:lnTo>
                    <a:lnTo>
                      <a:pt x="78" y="80"/>
                    </a:lnTo>
                    <a:lnTo>
                      <a:pt x="82" y="86"/>
                    </a:lnTo>
                    <a:lnTo>
                      <a:pt x="94" y="82"/>
                    </a:lnTo>
                    <a:lnTo>
                      <a:pt x="106" y="78"/>
                    </a:lnTo>
                    <a:lnTo>
                      <a:pt x="112" y="75"/>
                    </a:lnTo>
                    <a:lnTo>
                      <a:pt x="100" y="86"/>
                    </a:lnTo>
                    <a:lnTo>
                      <a:pt x="91" y="88"/>
                    </a:lnTo>
                    <a:lnTo>
                      <a:pt x="82" y="91"/>
                    </a:lnTo>
                    <a:lnTo>
                      <a:pt x="84" y="96"/>
                    </a:lnTo>
                    <a:lnTo>
                      <a:pt x="94" y="95"/>
                    </a:lnTo>
                    <a:lnTo>
                      <a:pt x="104" y="91"/>
                    </a:lnTo>
                    <a:lnTo>
                      <a:pt x="98" y="96"/>
                    </a:lnTo>
                    <a:lnTo>
                      <a:pt x="88" y="98"/>
                    </a:lnTo>
                    <a:lnTo>
                      <a:pt x="84" y="98"/>
                    </a:lnTo>
                    <a:lnTo>
                      <a:pt x="84" y="111"/>
                    </a:lnTo>
                    <a:lnTo>
                      <a:pt x="94" y="107"/>
                    </a:lnTo>
                    <a:lnTo>
                      <a:pt x="102" y="104"/>
                    </a:lnTo>
                    <a:lnTo>
                      <a:pt x="93" y="111"/>
                    </a:lnTo>
                    <a:lnTo>
                      <a:pt x="82" y="114"/>
                    </a:lnTo>
                    <a:lnTo>
                      <a:pt x="82" y="121"/>
                    </a:lnTo>
                    <a:lnTo>
                      <a:pt x="90" y="127"/>
                    </a:lnTo>
                    <a:lnTo>
                      <a:pt x="94" y="120"/>
                    </a:lnTo>
                    <a:lnTo>
                      <a:pt x="102" y="111"/>
                    </a:lnTo>
                    <a:lnTo>
                      <a:pt x="107" y="102"/>
                    </a:lnTo>
                    <a:lnTo>
                      <a:pt x="102" y="116"/>
                    </a:lnTo>
                    <a:lnTo>
                      <a:pt x="98" y="121"/>
                    </a:lnTo>
                    <a:lnTo>
                      <a:pt x="91" y="130"/>
                    </a:lnTo>
                    <a:lnTo>
                      <a:pt x="96" y="136"/>
                    </a:lnTo>
                    <a:lnTo>
                      <a:pt x="106" y="129"/>
                    </a:lnTo>
                    <a:lnTo>
                      <a:pt x="111" y="120"/>
                    </a:lnTo>
                    <a:lnTo>
                      <a:pt x="116" y="111"/>
                    </a:lnTo>
                    <a:lnTo>
                      <a:pt x="111" y="125"/>
                    </a:lnTo>
                    <a:lnTo>
                      <a:pt x="106" y="130"/>
                    </a:lnTo>
                    <a:lnTo>
                      <a:pt x="100" y="137"/>
                    </a:lnTo>
                    <a:lnTo>
                      <a:pt x="106" y="139"/>
                    </a:lnTo>
                    <a:lnTo>
                      <a:pt x="116" y="130"/>
                    </a:lnTo>
                    <a:lnTo>
                      <a:pt x="127" y="114"/>
                    </a:lnTo>
                    <a:lnTo>
                      <a:pt x="130" y="104"/>
                    </a:lnTo>
                    <a:lnTo>
                      <a:pt x="134" y="84"/>
                    </a:lnTo>
                    <a:lnTo>
                      <a:pt x="136" y="68"/>
                    </a:lnTo>
                    <a:lnTo>
                      <a:pt x="137" y="52"/>
                    </a:lnTo>
                    <a:lnTo>
                      <a:pt x="125" y="56"/>
                    </a:lnTo>
                    <a:lnTo>
                      <a:pt x="112" y="61"/>
                    </a:lnTo>
                    <a:lnTo>
                      <a:pt x="93" y="64"/>
                    </a:lnTo>
                    <a:lnTo>
                      <a:pt x="111" y="58"/>
                    </a:lnTo>
                    <a:lnTo>
                      <a:pt x="118" y="54"/>
                    </a:lnTo>
                    <a:lnTo>
                      <a:pt x="130" y="50"/>
                    </a:lnTo>
                    <a:lnTo>
                      <a:pt x="136" y="48"/>
                    </a:lnTo>
                    <a:lnTo>
                      <a:pt x="136" y="40"/>
                    </a:lnTo>
                    <a:lnTo>
                      <a:pt x="134" y="28"/>
                    </a:lnTo>
                    <a:lnTo>
                      <a:pt x="120" y="30"/>
                    </a:lnTo>
                    <a:lnTo>
                      <a:pt x="109" y="34"/>
                    </a:lnTo>
                    <a:lnTo>
                      <a:pt x="96" y="40"/>
                    </a:lnTo>
                    <a:lnTo>
                      <a:pt x="107" y="30"/>
                    </a:lnTo>
                    <a:lnTo>
                      <a:pt x="122" y="27"/>
                    </a:lnTo>
                    <a:lnTo>
                      <a:pt x="134" y="24"/>
                    </a:lnTo>
                    <a:lnTo>
                      <a:pt x="130" y="14"/>
                    </a:lnTo>
                    <a:lnTo>
                      <a:pt x="127" y="9"/>
                    </a:lnTo>
                    <a:lnTo>
                      <a:pt x="116" y="6"/>
                    </a:lnTo>
                    <a:lnTo>
                      <a:pt x="104" y="9"/>
                    </a:lnTo>
                    <a:lnTo>
                      <a:pt x="93" y="16"/>
                    </a:lnTo>
                    <a:lnTo>
                      <a:pt x="100" y="8"/>
                    </a:lnTo>
                    <a:lnTo>
                      <a:pt x="111" y="4"/>
                    </a:lnTo>
                    <a:lnTo>
                      <a:pt x="100" y="2"/>
                    </a:lnTo>
                    <a:lnTo>
                      <a:pt x="91" y="0"/>
                    </a:lnTo>
                    <a:lnTo>
                      <a:pt x="77" y="2"/>
                    </a:lnTo>
                    <a:lnTo>
                      <a:pt x="68" y="9"/>
                    </a:lnTo>
                    <a:lnTo>
                      <a:pt x="56" y="11"/>
                    </a:lnTo>
                    <a:lnTo>
                      <a:pt x="64" y="8"/>
                    </a:lnTo>
                    <a:lnTo>
                      <a:pt x="72" y="2"/>
                    </a:lnTo>
                    <a:lnTo>
                      <a:pt x="75" y="0"/>
                    </a:lnTo>
                    <a:lnTo>
                      <a:pt x="62" y="0"/>
                    </a:lnTo>
                    <a:lnTo>
                      <a:pt x="50" y="2"/>
                    </a:lnTo>
                    <a:lnTo>
                      <a:pt x="43" y="6"/>
                    </a:lnTo>
                    <a:lnTo>
                      <a:pt x="36" y="11"/>
                    </a:lnTo>
                    <a:lnTo>
                      <a:pt x="28" y="20"/>
                    </a:lnTo>
                    <a:lnTo>
                      <a:pt x="32" y="11"/>
                    </a:lnTo>
                    <a:lnTo>
                      <a:pt x="40" y="4"/>
                    </a:lnTo>
                    <a:lnTo>
                      <a:pt x="22" y="9"/>
                    </a:lnTo>
                  </a:path>
                </a:pathLst>
              </a:custGeom>
              <a:solidFill>
                <a:srgbClr val="A05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nvGrpSpPr>
              <p:cNvPr id="9793" name="Group 268"/>
              <p:cNvGrpSpPr>
                <a:grpSpLocks/>
              </p:cNvGrpSpPr>
              <p:nvPr/>
            </p:nvGrpSpPr>
            <p:grpSpPr bwMode="auto">
              <a:xfrm>
                <a:off x="4389" y="2125"/>
                <a:ext cx="161" cy="99"/>
                <a:chOff x="4389" y="2125"/>
                <a:chExt cx="161" cy="99"/>
              </a:xfrm>
            </p:grpSpPr>
            <p:sp>
              <p:nvSpPr>
                <p:cNvPr id="9809" name="Freeform 269"/>
                <p:cNvSpPr>
                  <a:spLocks/>
                </p:cNvSpPr>
                <p:nvPr/>
              </p:nvSpPr>
              <p:spPr bwMode="auto">
                <a:xfrm>
                  <a:off x="4389" y="2125"/>
                  <a:ext cx="161" cy="99"/>
                </a:xfrm>
                <a:custGeom>
                  <a:avLst/>
                  <a:gdLst>
                    <a:gd name="T0" fmla="*/ 160 w 161"/>
                    <a:gd name="T1" fmla="*/ 59 h 99"/>
                    <a:gd name="T2" fmla="*/ 140 w 161"/>
                    <a:gd name="T3" fmla="*/ 53 h 99"/>
                    <a:gd name="T4" fmla="*/ 132 w 161"/>
                    <a:gd name="T5" fmla="*/ 51 h 99"/>
                    <a:gd name="T6" fmla="*/ 128 w 161"/>
                    <a:gd name="T7" fmla="*/ 48 h 99"/>
                    <a:gd name="T8" fmla="*/ 123 w 161"/>
                    <a:gd name="T9" fmla="*/ 42 h 99"/>
                    <a:gd name="T10" fmla="*/ 113 w 161"/>
                    <a:gd name="T11" fmla="*/ 32 h 99"/>
                    <a:gd name="T12" fmla="*/ 96 w 161"/>
                    <a:gd name="T13" fmla="*/ 17 h 99"/>
                    <a:gd name="T14" fmla="*/ 94 w 161"/>
                    <a:gd name="T15" fmla="*/ 14 h 99"/>
                    <a:gd name="T16" fmla="*/ 89 w 161"/>
                    <a:gd name="T17" fmla="*/ 8 h 99"/>
                    <a:gd name="T18" fmla="*/ 79 w 161"/>
                    <a:gd name="T19" fmla="*/ 8 h 99"/>
                    <a:gd name="T20" fmla="*/ 53 w 161"/>
                    <a:gd name="T21" fmla="*/ 2 h 99"/>
                    <a:gd name="T22" fmla="*/ 45 w 161"/>
                    <a:gd name="T23" fmla="*/ 0 h 99"/>
                    <a:gd name="T24" fmla="*/ 38 w 161"/>
                    <a:gd name="T25" fmla="*/ 2 h 99"/>
                    <a:gd name="T26" fmla="*/ 34 w 161"/>
                    <a:gd name="T27" fmla="*/ 6 h 99"/>
                    <a:gd name="T28" fmla="*/ 17 w 161"/>
                    <a:gd name="T29" fmla="*/ 12 h 99"/>
                    <a:gd name="T30" fmla="*/ 11 w 161"/>
                    <a:gd name="T31" fmla="*/ 14 h 99"/>
                    <a:gd name="T32" fmla="*/ 10 w 161"/>
                    <a:gd name="T33" fmla="*/ 17 h 99"/>
                    <a:gd name="T34" fmla="*/ 6 w 161"/>
                    <a:gd name="T35" fmla="*/ 27 h 99"/>
                    <a:gd name="T36" fmla="*/ 4 w 161"/>
                    <a:gd name="T37" fmla="*/ 31 h 99"/>
                    <a:gd name="T38" fmla="*/ 2 w 161"/>
                    <a:gd name="T39" fmla="*/ 34 h 99"/>
                    <a:gd name="T40" fmla="*/ 0 w 161"/>
                    <a:gd name="T41" fmla="*/ 38 h 99"/>
                    <a:gd name="T42" fmla="*/ 0 w 161"/>
                    <a:gd name="T43" fmla="*/ 42 h 99"/>
                    <a:gd name="T44" fmla="*/ 4 w 161"/>
                    <a:gd name="T45" fmla="*/ 44 h 99"/>
                    <a:gd name="T46" fmla="*/ 11 w 161"/>
                    <a:gd name="T47" fmla="*/ 44 h 99"/>
                    <a:gd name="T48" fmla="*/ 21 w 161"/>
                    <a:gd name="T49" fmla="*/ 38 h 99"/>
                    <a:gd name="T50" fmla="*/ 34 w 161"/>
                    <a:gd name="T51" fmla="*/ 36 h 99"/>
                    <a:gd name="T52" fmla="*/ 45 w 161"/>
                    <a:gd name="T53" fmla="*/ 38 h 99"/>
                    <a:gd name="T54" fmla="*/ 34 w 161"/>
                    <a:gd name="T55" fmla="*/ 42 h 99"/>
                    <a:gd name="T56" fmla="*/ 25 w 161"/>
                    <a:gd name="T57" fmla="*/ 44 h 99"/>
                    <a:gd name="T58" fmla="*/ 15 w 161"/>
                    <a:gd name="T59" fmla="*/ 48 h 99"/>
                    <a:gd name="T60" fmla="*/ 11 w 161"/>
                    <a:gd name="T61" fmla="*/ 51 h 99"/>
                    <a:gd name="T62" fmla="*/ 11 w 161"/>
                    <a:gd name="T63" fmla="*/ 55 h 99"/>
                    <a:gd name="T64" fmla="*/ 15 w 161"/>
                    <a:gd name="T65" fmla="*/ 59 h 99"/>
                    <a:gd name="T66" fmla="*/ 21 w 161"/>
                    <a:gd name="T67" fmla="*/ 57 h 99"/>
                    <a:gd name="T68" fmla="*/ 34 w 161"/>
                    <a:gd name="T69" fmla="*/ 53 h 99"/>
                    <a:gd name="T70" fmla="*/ 47 w 161"/>
                    <a:gd name="T71" fmla="*/ 53 h 99"/>
                    <a:gd name="T72" fmla="*/ 57 w 161"/>
                    <a:gd name="T73" fmla="*/ 53 h 99"/>
                    <a:gd name="T74" fmla="*/ 62 w 161"/>
                    <a:gd name="T75" fmla="*/ 57 h 99"/>
                    <a:gd name="T76" fmla="*/ 70 w 161"/>
                    <a:gd name="T77" fmla="*/ 64 h 99"/>
                    <a:gd name="T78" fmla="*/ 74 w 161"/>
                    <a:gd name="T79" fmla="*/ 70 h 99"/>
                    <a:gd name="T80" fmla="*/ 79 w 161"/>
                    <a:gd name="T81" fmla="*/ 78 h 99"/>
                    <a:gd name="T82" fmla="*/ 83 w 161"/>
                    <a:gd name="T83" fmla="*/ 83 h 99"/>
                    <a:gd name="T84" fmla="*/ 91 w 161"/>
                    <a:gd name="T85" fmla="*/ 89 h 99"/>
                    <a:gd name="T86" fmla="*/ 98 w 161"/>
                    <a:gd name="T87" fmla="*/ 91 h 99"/>
                    <a:gd name="T88" fmla="*/ 108 w 161"/>
                    <a:gd name="T89" fmla="*/ 91 h 99"/>
                    <a:gd name="T90" fmla="*/ 117 w 161"/>
                    <a:gd name="T91" fmla="*/ 91 h 99"/>
                    <a:gd name="T92" fmla="*/ 125 w 161"/>
                    <a:gd name="T93" fmla="*/ 91 h 99"/>
                    <a:gd name="T94" fmla="*/ 134 w 161"/>
                    <a:gd name="T95" fmla="*/ 93 h 99"/>
                    <a:gd name="T96" fmla="*/ 160 w 161"/>
                    <a:gd name="T97" fmla="*/ 98 h 99"/>
                    <a:gd name="T98" fmla="*/ 160 w 161"/>
                    <a:gd name="T99" fmla="*/ 59 h 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1"/>
                    <a:gd name="T151" fmla="*/ 0 h 99"/>
                    <a:gd name="T152" fmla="*/ 161 w 161"/>
                    <a:gd name="T153" fmla="*/ 99 h 9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1" h="99">
                      <a:moveTo>
                        <a:pt x="160" y="59"/>
                      </a:moveTo>
                      <a:lnTo>
                        <a:pt x="140" y="53"/>
                      </a:lnTo>
                      <a:lnTo>
                        <a:pt x="132" y="51"/>
                      </a:lnTo>
                      <a:lnTo>
                        <a:pt x="128" y="48"/>
                      </a:lnTo>
                      <a:lnTo>
                        <a:pt x="123" y="42"/>
                      </a:lnTo>
                      <a:lnTo>
                        <a:pt x="113" y="32"/>
                      </a:lnTo>
                      <a:lnTo>
                        <a:pt x="96" y="17"/>
                      </a:lnTo>
                      <a:lnTo>
                        <a:pt x="94" y="14"/>
                      </a:lnTo>
                      <a:lnTo>
                        <a:pt x="89" y="8"/>
                      </a:lnTo>
                      <a:lnTo>
                        <a:pt x="79" y="8"/>
                      </a:lnTo>
                      <a:lnTo>
                        <a:pt x="53" y="2"/>
                      </a:lnTo>
                      <a:lnTo>
                        <a:pt x="45" y="0"/>
                      </a:lnTo>
                      <a:lnTo>
                        <a:pt x="38" y="2"/>
                      </a:lnTo>
                      <a:lnTo>
                        <a:pt x="34" y="6"/>
                      </a:lnTo>
                      <a:lnTo>
                        <a:pt x="17" y="12"/>
                      </a:lnTo>
                      <a:lnTo>
                        <a:pt x="11" y="14"/>
                      </a:lnTo>
                      <a:lnTo>
                        <a:pt x="10" y="17"/>
                      </a:lnTo>
                      <a:lnTo>
                        <a:pt x="6" y="27"/>
                      </a:lnTo>
                      <a:lnTo>
                        <a:pt x="4" y="31"/>
                      </a:lnTo>
                      <a:lnTo>
                        <a:pt x="2" y="34"/>
                      </a:lnTo>
                      <a:lnTo>
                        <a:pt x="0" y="38"/>
                      </a:lnTo>
                      <a:lnTo>
                        <a:pt x="0" y="42"/>
                      </a:lnTo>
                      <a:lnTo>
                        <a:pt x="4" y="44"/>
                      </a:lnTo>
                      <a:lnTo>
                        <a:pt x="11" y="44"/>
                      </a:lnTo>
                      <a:lnTo>
                        <a:pt x="21" y="38"/>
                      </a:lnTo>
                      <a:lnTo>
                        <a:pt x="34" y="36"/>
                      </a:lnTo>
                      <a:lnTo>
                        <a:pt x="45" y="38"/>
                      </a:lnTo>
                      <a:lnTo>
                        <a:pt x="34" y="42"/>
                      </a:lnTo>
                      <a:lnTo>
                        <a:pt x="25" y="44"/>
                      </a:lnTo>
                      <a:lnTo>
                        <a:pt x="15" y="48"/>
                      </a:lnTo>
                      <a:lnTo>
                        <a:pt x="11" y="51"/>
                      </a:lnTo>
                      <a:lnTo>
                        <a:pt x="11" y="55"/>
                      </a:lnTo>
                      <a:lnTo>
                        <a:pt x="15" y="59"/>
                      </a:lnTo>
                      <a:lnTo>
                        <a:pt x="21" y="57"/>
                      </a:lnTo>
                      <a:lnTo>
                        <a:pt x="34" y="53"/>
                      </a:lnTo>
                      <a:lnTo>
                        <a:pt x="47" y="53"/>
                      </a:lnTo>
                      <a:lnTo>
                        <a:pt x="57" y="53"/>
                      </a:lnTo>
                      <a:lnTo>
                        <a:pt x="62" y="57"/>
                      </a:lnTo>
                      <a:lnTo>
                        <a:pt x="70" y="64"/>
                      </a:lnTo>
                      <a:lnTo>
                        <a:pt x="74" y="70"/>
                      </a:lnTo>
                      <a:lnTo>
                        <a:pt x="79" y="78"/>
                      </a:lnTo>
                      <a:lnTo>
                        <a:pt x="83" y="83"/>
                      </a:lnTo>
                      <a:lnTo>
                        <a:pt x="91" y="89"/>
                      </a:lnTo>
                      <a:lnTo>
                        <a:pt x="98" y="91"/>
                      </a:lnTo>
                      <a:lnTo>
                        <a:pt x="108" y="91"/>
                      </a:lnTo>
                      <a:lnTo>
                        <a:pt x="117" y="91"/>
                      </a:lnTo>
                      <a:lnTo>
                        <a:pt x="125" y="91"/>
                      </a:lnTo>
                      <a:lnTo>
                        <a:pt x="134" y="93"/>
                      </a:lnTo>
                      <a:lnTo>
                        <a:pt x="160" y="98"/>
                      </a:lnTo>
                      <a:lnTo>
                        <a:pt x="160" y="59"/>
                      </a:lnTo>
                    </a:path>
                  </a:pathLst>
                </a:custGeom>
                <a:solidFill>
                  <a:srgbClr val="FFC080"/>
                </a:solidFill>
                <a:ln w="12700" cap="rnd">
                  <a:solidFill>
                    <a:srgbClr val="402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10" name="Freeform 270"/>
                <p:cNvSpPr>
                  <a:spLocks/>
                </p:cNvSpPr>
                <p:nvPr/>
              </p:nvSpPr>
              <p:spPr bwMode="auto">
                <a:xfrm>
                  <a:off x="4397" y="2142"/>
                  <a:ext cx="44" cy="5"/>
                </a:xfrm>
                <a:custGeom>
                  <a:avLst/>
                  <a:gdLst>
                    <a:gd name="T0" fmla="*/ 0 w 44"/>
                    <a:gd name="T1" fmla="*/ 4 h 5"/>
                    <a:gd name="T2" fmla="*/ 8 w 44"/>
                    <a:gd name="T3" fmla="*/ 3 h 5"/>
                    <a:gd name="T4" fmla="*/ 14 w 44"/>
                    <a:gd name="T5" fmla="*/ 3 h 5"/>
                    <a:gd name="T6" fmla="*/ 20 w 44"/>
                    <a:gd name="T7" fmla="*/ 1 h 5"/>
                    <a:gd name="T8" fmla="*/ 27 w 44"/>
                    <a:gd name="T9" fmla="*/ 1 h 5"/>
                    <a:gd name="T10" fmla="*/ 36 w 44"/>
                    <a:gd name="T11" fmla="*/ 1 h 5"/>
                    <a:gd name="T12" fmla="*/ 43 w 44"/>
                    <a:gd name="T13" fmla="*/ 1 h 5"/>
                    <a:gd name="T14" fmla="*/ 33 w 44"/>
                    <a:gd name="T15" fmla="*/ 1 h 5"/>
                    <a:gd name="T16" fmla="*/ 25 w 44"/>
                    <a:gd name="T17" fmla="*/ 0 h 5"/>
                    <a:gd name="T18" fmla="*/ 14 w 44"/>
                    <a:gd name="T19" fmla="*/ 2 h 5"/>
                    <a:gd name="T20" fmla="*/ 8 w 44"/>
                    <a:gd name="T21" fmla="*/ 2 h 5"/>
                    <a:gd name="T22" fmla="*/ 2 w 44"/>
                    <a:gd name="T23" fmla="*/ 3 h 5"/>
                    <a:gd name="T24" fmla="*/ 0 w 44"/>
                    <a:gd name="T25" fmla="*/ 4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5"/>
                    <a:gd name="T41" fmla="*/ 44 w 44"/>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5">
                      <a:moveTo>
                        <a:pt x="0" y="4"/>
                      </a:moveTo>
                      <a:lnTo>
                        <a:pt x="8" y="3"/>
                      </a:lnTo>
                      <a:lnTo>
                        <a:pt x="14" y="3"/>
                      </a:lnTo>
                      <a:lnTo>
                        <a:pt x="20" y="1"/>
                      </a:lnTo>
                      <a:lnTo>
                        <a:pt x="27" y="1"/>
                      </a:lnTo>
                      <a:lnTo>
                        <a:pt x="36" y="1"/>
                      </a:lnTo>
                      <a:lnTo>
                        <a:pt x="43" y="1"/>
                      </a:lnTo>
                      <a:lnTo>
                        <a:pt x="33" y="1"/>
                      </a:lnTo>
                      <a:lnTo>
                        <a:pt x="25" y="0"/>
                      </a:lnTo>
                      <a:lnTo>
                        <a:pt x="14" y="2"/>
                      </a:lnTo>
                      <a:lnTo>
                        <a:pt x="8" y="2"/>
                      </a:lnTo>
                      <a:lnTo>
                        <a:pt x="2" y="3"/>
                      </a:lnTo>
                      <a:lnTo>
                        <a:pt x="0" y="4"/>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11" name="Freeform 271"/>
                <p:cNvSpPr>
                  <a:spLocks/>
                </p:cNvSpPr>
                <p:nvPr/>
              </p:nvSpPr>
              <p:spPr bwMode="auto">
                <a:xfrm>
                  <a:off x="4425" y="2129"/>
                  <a:ext cx="36" cy="3"/>
                </a:xfrm>
                <a:custGeom>
                  <a:avLst/>
                  <a:gdLst>
                    <a:gd name="T0" fmla="*/ 9 w 36"/>
                    <a:gd name="T1" fmla="*/ 0 h 3"/>
                    <a:gd name="T2" fmla="*/ 5 w 36"/>
                    <a:gd name="T3" fmla="*/ 0 h 3"/>
                    <a:gd name="T4" fmla="*/ 0 w 36"/>
                    <a:gd name="T5" fmla="*/ 1 h 3"/>
                    <a:gd name="T6" fmla="*/ 3 w 36"/>
                    <a:gd name="T7" fmla="*/ 0 h 3"/>
                    <a:gd name="T8" fmla="*/ 9 w 36"/>
                    <a:gd name="T9" fmla="*/ 0 h 3"/>
                    <a:gd name="T10" fmla="*/ 20 w 36"/>
                    <a:gd name="T11" fmla="*/ 1 h 3"/>
                    <a:gd name="T12" fmla="*/ 26 w 36"/>
                    <a:gd name="T13" fmla="*/ 2 h 3"/>
                    <a:gd name="T14" fmla="*/ 33 w 36"/>
                    <a:gd name="T15" fmla="*/ 2 h 3"/>
                    <a:gd name="T16" fmla="*/ 35 w 36"/>
                    <a:gd name="T17" fmla="*/ 2 h 3"/>
                    <a:gd name="T18" fmla="*/ 28 w 36"/>
                    <a:gd name="T19" fmla="*/ 1 h 3"/>
                    <a:gd name="T20" fmla="*/ 19 w 36"/>
                    <a:gd name="T21" fmla="*/ 1 h 3"/>
                    <a:gd name="T22" fmla="*/ 9 w 36"/>
                    <a:gd name="T23" fmla="*/ 0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3"/>
                    <a:gd name="T38" fmla="*/ 36 w 36"/>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3">
                      <a:moveTo>
                        <a:pt x="9" y="0"/>
                      </a:moveTo>
                      <a:lnTo>
                        <a:pt x="5" y="0"/>
                      </a:lnTo>
                      <a:lnTo>
                        <a:pt x="0" y="1"/>
                      </a:lnTo>
                      <a:lnTo>
                        <a:pt x="3" y="0"/>
                      </a:lnTo>
                      <a:lnTo>
                        <a:pt x="9" y="0"/>
                      </a:lnTo>
                      <a:lnTo>
                        <a:pt x="20" y="1"/>
                      </a:lnTo>
                      <a:lnTo>
                        <a:pt x="26" y="2"/>
                      </a:lnTo>
                      <a:lnTo>
                        <a:pt x="33" y="2"/>
                      </a:lnTo>
                      <a:lnTo>
                        <a:pt x="35" y="2"/>
                      </a:lnTo>
                      <a:lnTo>
                        <a:pt x="28" y="1"/>
                      </a:lnTo>
                      <a:lnTo>
                        <a:pt x="19" y="1"/>
                      </a:lnTo>
                      <a:lnTo>
                        <a:pt x="9" y="0"/>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12" name="Freeform 272"/>
                <p:cNvSpPr>
                  <a:spLocks/>
                </p:cNvSpPr>
                <p:nvPr/>
              </p:nvSpPr>
              <p:spPr bwMode="auto">
                <a:xfrm>
                  <a:off x="4432" y="2155"/>
                  <a:ext cx="10" cy="5"/>
                </a:xfrm>
                <a:custGeom>
                  <a:avLst/>
                  <a:gdLst>
                    <a:gd name="T0" fmla="*/ 0 w 10"/>
                    <a:gd name="T1" fmla="*/ 2 h 5"/>
                    <a:gd name="T2" fmla="*/ 1 w 10"/>
                    <a:gd name="T3" fmla="*/ 0 h 5"/>
                    <a:gd name="T4" fmla="*/ 4 w 10"/>
                    <a:gd name="T5" fmla="*/ 0 h 5"/>
                    <a:gd name="T6" fmla="*/ 8 w 10"/>
                    <a:gd name="T7" fmla="*/ 0 h 5"/>
                    <a:gd name="T8" fmla="*/ 9 w 10"/>
                    <a:gd name="T9" fmla="*/ 4 h 5"/>
                    <a:gd name="T10" fmla="*/ 7 w 10"/>
                    <a:gd name="T11" fmla="*/ 2 h 5"/>
                    <a:gd name="T12" fmla="*/ 0 w 10"/>
                    <a:gd name="T13" fmla="*/ 2 h 5"/>
                    <a:gd name="T14" fmla="*/ 0 60000 65536"/>
                    <a:gd name="T15" fmla="*/ 0 60000 65536"/>
                    <a:gd name="T16" fmla="*/ 0 60000 65536"/>
                    <a:gd name="T17" fmla="*/ 0 60000 65536"/>
                    <a:gd name="T18" fmla="*/ 0 60000 65536"/>
                    <a:gd name="T19" fmla="*/ 0 60000 65536"/>
                    <a:gd name="T20" fmla="*/ 0 60000 65536"/>
                    <a:gd name="T21" fmla="*/ 0 w 10"/>
                    <a:gd name="T22" fmla="*/ 0 h 5"/>
                    <a:gd name="T23" fmla="*/ 10 w 10"/>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5">
                      <a:moveTo>
                        <a:pt x="0" y="2"/>
                      </a:moveTo>
                      <a:lnTo>
                        <a:pt x="1" y="0"/>
                      </a:lnTo>
                      <a:lnTo>
                        <a:pt x="4" y="0"/>
                      </a:lnTo>
                      <a:lnTo>
                        <a:pt x="8" y="0"/>
                      </a:lnTo>
                      <a:lnTo>
                        <a:pt x="9" y="4"/>
                      </a:lnTo>
                      <a:lnTo>
                        <a:pt x="7" y="2"/>
                      </a:lnTo>
                      <a:lnTo>
                        <a:pt x="0" y="2"/>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13" name="Freeform 273"/>
                <p:cNvSpPr>
                  <a:spLocks/>
                </p:cNvSpPr>
                <p:nvPr/>
              </p:nvSpPr>
              <p:spPr bwMode="auto">
                <a:xfrm>
                  <a:off x="4392" y="2155"/>
                  <a:ext cx="6" cy="2"/>
                </a:xfrm>
                <a:custGeom>
                  <a:avLst/>
                  <a:gdLst>
                    <a:gd name="T0" fmla="*/ 0 w 6"/>
                    <a:gd name="T1" fmla="*/ 1 h 2"/>
                    <a:gd name="T2" fmla="*/ 0 w 6"/>
                    <a:gd name="T3" fmla="*/ 1 h 2"/>
                    <a:gd name="T4" fmla="*/ 0 w 6"/>
                    <a:gd name="T5" fmla="*/ 0 h 2"/>
                    <a:gd name="T6" fmla="*/ 5 w 6"/>
                    <a:gd name="T7" fmla="*/ 0 h 2"/>
                    <a:gd name="T8" fmla="*/ 0 w 6"/>
                    <a:gd name="T9" fmla="*/ 1 h 2"/>
                    <a:gd name="T10" fmla="*/ 0 60000 65536"/>
                    <a:gd name="T11" fmla="*/ 0 60000 65536"/>
                    <a:gd name="T12" fmla="*/ 0 60000 65536"/>
                    <a:gd name="T13" fmla="*/ 0 60000 65536"/>
                    <a:gd name="T14" fmla="*/ 0 60000 65536"/>
                    <a:gd name="T15" fmla="*/ 0 w 6"/>
                    <a:gd name="T16" fmla="*/ 0 h 2"/>
                    <a:gd name="T17" fmla="*/ 6 w 6"/>
                    <a:gd name="T18" fmla="*/ 2 h 2"/>
                  </a:gdLst>
                  <a:ahLst/>
                  <a:cxnLst>
                    <a:cxn ang="T10">
                      <a:pos x="T0" y="T1"/>
                    </a:cxn>
                    <a:cxn ang="T11">
                      <a:pos x="T2" y="T3"/>
                    </a:cxn>
                    <a:cxn ang="T12">
                      <a:pos x="T4" y="T5"/>
                    </a:cxn>
                    <a:cxn ang="T13">
                      <a:pos x="T6" y="T7"/>
                    </a:cxn>
                    <a:cxn ang="T14">
                      <a:pos x="T8" y="T9"/>
                    </a:cxn>
                  </a:cxnLst>
                  <a:rect l="T15" t="T16" r="T17" b="T18"/>
                  <a:pathLst>
                    <a:path w="6" h="2">
                      <a:moveTo>
                        <a:pt x="0" y="1"/>
                      </a:moveTo>
                      <a:lnTo>
                        <a:pt x="0" y="1"/>
                      </a:lnTo>
                      <a:lnTo>
                        <a:pt x="0" y="0"/>
                      </a:lnTo>
                      <a:lnTo>
                        <a:pt x="5" y="0"/>
                      </a:lnTo>
                      <a:lnTo>
                        <a:pt x="0" y="1"/>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14" name="Freeform 274"/>
                <p:cNvSpPr>
                  <a:spLocks/>
                </p:cNvSpPr>
                <p:nvPr/>
              </p:nvSpPr>
              <p:spPr bwMode="auto">
                <a:xfrm>
                  <a:off x="4404" y="2170"/>
                  <a:ext cx="5" cy="5"/>
                </a:xfrm>
                <a:custGeom>
                  <a:avLst/>
                  <a:gdLst>
                    <a:gd name="T0" fmla="*/ 0 w 5"/>
                    <a:gd name="T1" fmla="*/ 4 h 5"/>
                    <a:gd name="T2" fmla="*/ 0 w 5"/>
                    <a:gd name="T3" fmla="*/ 2 h 5"/>
                    <a:gd name="T4" fmla="*/ 4 w 5"/>
                    <a:gd name="T5" fmla="*/ 0 h 5"/>
                    <a:gd name="T6" fmla="*/ 0 w 5"/>
                    <a:gd name="T7" fmla="*/ 4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0" y="4"/>
                      </a:moveTo>
                      <a:lnTo>
                        <a:pt x="0" y="2"/>
                      </a:lnTo>
                      <a:lnTo>
                        <a:pt x="4" y="0"/>
                      </a:lnTo>
                      <a:lnTo>
                        <a:pt x="0" y="4"/>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15" name="Freeform 275"/>
                <p:cNvSpPr>
                  <a:spLocks/>
                </p:cNvSpPr>
                <p:nvPr/>
              </p:nvSpPr>
              <p:spPr bwMode="auto">
                <a:xfrm>
                  <a:off x="4466" y="2148"/>
                  <a:ext cx="1" cy="4"/>
                </a:xfrm>
                <a:custGeom>
                  <a:avLst/>
                  <a:gdLst>
                    <a:gd name="T0" fmla="*/ 0 w 1"/>
                    <a:gd name="T1" fmla="*/ 0 h 4"/>
                    <a:gd name="T2" fmla="*/ 0 w 1"/>
                    <a:gd name="T3" fmla="*/ 1 h 4"/>
                    <a:gd name="T4" fmla="*/ 0 w 1"/>
                    <a:gd name="T5" fmla="*/ 2 h 4"/>
                    <a:gd name="T6" fmla="*/ 0 w 1"/>
                    <a:gd name="T7" fmla="*/ 3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0" y="1"/>
                      </a:lnTo>
                      <a:lnTo>
                        <a:pt x="0" y="2"/>
                      </a:lnTo>
                      <a:lnTo>
                        <a:pt x="0" y="3"/>
                      </a:lnTo>
                      <a:lnTo>
                        <a:pt x="0" y="0"/>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16" name="Freeform 276"/>
                <p:cNvSpPr>
                  <a:spLocks/>
                </p:cNvSpPr>
                <p:nvPr/>
              </p:nvSpPr>
              <p:spPr bwMode="auto">
                <a:xfrm>
                  <a:off x="4480" y="2148"/>
                  <a:ext cx="19" cy="19"/>
                </a:xfrm>
                <a:custGeom>
                  <a:avLst/>
                  <a:gdLst>
                    <a:gd name="T0" fmla="*/ 0 w 19"/>
                    <a:gd name="T1" fmla="*/ 0 h 19"/>
                    <a:gd name="T2" fmla="*/ 3 w 19"/>
                    <a:gd name="T3" fmla="*/ 6 h 19"/>
                    <a:gd name="T4" fmla="*/ 8 w 19"/>
                    <a:gd name="T5" fmla="*/ 10 h 19"/>
                    <a:gd name="T6" fmla="*/ 18 w 19"/>
                    <a:gd name="T7" fmla="*/ 18 h 19"/>
                    <a:gd name="T8" fmla="*/ 8 w 19"/>
                    <a:gd name="T9" fmla="*/ 9 h 19"/>
                    <a:gd name="T10" fmla="*/ 0 w 19"/>
                    <a:gd name="T11" fmla="*/ 0 h 19"/>
                    <a:gd name="T12" fmla="*/ 0 60000 65536"/>
                    <a:gd name="T13" fmla="*/ 0 60000 65536"/>
                    <a:gd name="T14" fmla="*/ 0 60000 65536"/>
                    <a:gd name="T15" fmla="*/ 0 60000 65536"/>
                    <a:gd name="T16" fmla="*/ 0 60000 65536"/>
                    <a:gd name="T17" fmla="*/ 0 60000 65536"/>
                    <a:gd name="T18" fmla="*/ 0 w 19"/>
                    <a:gd name="T19" fmla="*/ 0 h 19"/>
                    <a:gd name="T20" fmla="*/ 19 w 19"/>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9" h="19">
                      <a:moveTo>
                        <a:pt x="0" y="0"/>
                      </a:moveTo>
                      <a:lnTo>
                        <a:pt x="3" y="6"/>
                      </a:lnTo>
                      <a:lnTo>
                        <a:pt x="8" y="10"/>
                      </a:lnTo>
                      <a:lnTo>
                        <a:pt x="18" y="18"/>
                      </a:lnTo>
                      <a:lnTo>
                        <a:pt x="8" y="9"/>
                      </a:lnTo>
                      <a:lnTo>
                        <a:pt x="0" y="0"/>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17" name="Freeform 277"/>
                <p:cNvSpPr>
                  <a:spLocks/>
                </p:cNvSpPr>
                <p:nvPr/>
              </p:nvSpPr>
              <p:spPr bwMode="auto">
                <a:xfrm>
                  <a:off x="4511" y="2186"/>
                  <a:ext cx="4" cy="12"/>
                </a:xfrm>
                <a:custGeom>
                  <a:avLst/>
                  <a:gdLst>
                    <a:gd name="T0" fmla="*/ 0 w 4"/>
                    <a:gd name="T1" fmla="*/ 0 h 12"/>
                    <a:gd name="T2" fmla="*/ 2 w 4"/>
                    <a:gd name="T3" fmla="*/ 3 h 12"/>
                    <a:gd name="T4" fmla="*/ 3 w 4"/>
                    <a:gd name="T5" fmla="*/ 8 h 12"/>
                    <a:gd name="T6" fmla="*/ 3 w 4"/>
                    <a:gd name="T7" fmla="*/ 11 h 12"/>
                    <a:gd name="T8" fmla="*/ 3 w 4"/>
                    <a:gd name="T9" fmla="*/ 6 h 12"/>
                    <a:gd name="T10" fmla="*/ 3 w 4"/>
                    <a:gd name="T11" fmla="*/ 2 h 12"/>
                    <a:gd name="T12" fmla="*/ 0 w 4"/>
                    <a:gd name="T13" fmla="*/ 0 h 12"/>
                    <a:gd name="T14" fmla="*/ 0 60000 65536"/>
                    <a:gd name="T15" fmla="*/ 0 60000 65536"/>
                    <a:gd name="T16" fmla="*/ 0 60000 65536"/>
                    <a:gd name="T17" fmla="*/ 0 60000 65536"/>
                    <a:gd name="T18" fmla="*/ 0 60000 65536"/>
                    <a:gd name="T19" fmla="*/ 0 60000 65536"/>
                    <a:gd name="T20" fmla="*/ 0 60000 65536"/>
                    <a:gd name="T21" fmla="*/ 0 w 4"/>
                    <a:gd name="T22" fmla="*/ 0 h 12"/>
                    <a:gd name="T23" fmla="*/ 4 w 4"/>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2">
                      <a:moveTo>
                        <a:pt x="0" y="0"/>
                      </a:moveTo>
                      <a:lnTo>
                        <a:pt x="2" y="3"/>
                      </a:lnTo>
                      <a:lnTo>
                        <a:pt x="3" y="8"/>
                      </a:lnTo>
                      <a:lnTo>
                        <a:pt x="3" y="11"/>
                      </a:lnTo>
                      <a:lnTo>
                        <a:pt x="3" y="6"/>
                      </a:lnTo>
                      <a:lnTo>
                        <a:pt x="3" y="2"/>
                      </a:lnTo>
                      <a:lnTo>
                        <a:pt x="0" y="0"/>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18" name="Freeform 278"/>
                <p:cNvSpPr>
                  <a:spLocks/>
                </p:cNvSpPr>
                <p:nvPr/>
              </p:nvSpPr>
              <p:spPr bwMode="auto">
                <a:xfrm>
                  <a:off x="4451" y="2165"/>
                  <a:ext cx="7" cy="3"/>
                </a:xfrm>
                <a:custGeom>
                  <a:avLst/>
                  <a:gdLst>
                    <a:gd name="T0" fmla="*/ 0 w 7"/>
                    <a:gd name="T1" fmla="*/ 2 h 3"/>
                    <a:gd name="T2" fmla="*/ 0 w 7"/>
                    <a:gd name="T3" fmla="*/ 1 h 3"/>
                    <a:gd name="T4" fmla="*/ 6 w 7"/>
                    <a:gd name="T5" fmla="*/ 0 h 3"/>
                    <a:gd name="T6" fmla="*/ 0 w 7"/>
                    <a:gd name="T7" fmla="*/ 2 h 3"/>
                    <a:gd name="T8" fmla="*/ 0 60000 65536"/>
                    <a:gd name="T9" fmla="*/ 0 60000 65536"/>
                    <a:gd name="T10" fmla="*/ 0 60000 65536"/>
                    <a:gd name="T11" fmla="*/ 0 60000 65536"/>
                    <a:gd name="T12" fmla="*/ 0 w 7"/>
                    <a:gd name="T13" fmla="*/ 0 h 3"/>
                    <a:gd name="T14" fmla="*/ 7 w 7"/>
                    <a:gd name="T15" fmla="*/ 3 h 3"/>
                  </a:gdLst>
                  <a:ahLst/>
                  <a:cxnLst>
                    <a:cxn ang="T8">
                      <a:pos x="T0" y="T1"/>
                    </a:cxn>
                    <a:cxn ang="T9">
                      <a:pos x="T2" y="T3"/>
                    </a:cxn>
                    <a:cxn ang="T10">
                      <a:pos x="T4" y="T5"/>
                    </a:cxn>
                    <a:cxn ang="T11">
                      <a:pos x="T6" y="T7"/>
                    </a:cxn>
                  </a:cxnLst>
                  <a:rect l="T12" t="T13" r="T14" b="T15"/>
                  <a:pathLst>
                    <a:path w="7" h="3">
                      <a:moveTo>
                        <a:pt x="0" y="2"/>
                      </a:moveTo>
                      <a:lnTo>
                        <a:pt x="0" y="1"/>
                      </a:lnTo>
                      <a:lnTo>
                        <a:pt x="6" y="0"/>
                      </a:lnTo>
                      <a:lnTo>
                        <a:pt x="0" y="2"/>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794" name="Group 279"/>
              <p:cNvGrpSpPr>
                <a:grpSpLocks/>
              </p:cNvGrpSpPr>
              <p:nvPr/>
            </p:nvGrpSpPr>
            <p:grpSpPr bwMode="auto">
              <a:xfrm>
                <a:off x="4525" y="1910"/>
                <a:ext cx="369" cy="422"/>
                <a:chOff x="4525" y="1910"/>
                <a:chExt cx="369" cy="422"/>
              </a:xfrm>
            </p:grpSpPr>
            <p:sp>
              <p:nvSpPr>
                <p:cNvPr id="9795" name="Freeform 280"/>
                <p:cNvSpPr>
                  <a:spLocks/>
                </p:cNvSpPr>
                <p:nvPr/>
              </p:nvSpPr>
              <p:spPr bwMode="auto">
                <a:xfrm>
                  <a:off x="4681" y="1910"/>
                  <a:ext cx="7" cy="2"/>
                </a:xfrm>
                <a:custGeom>
                  <a:avLst/>
                  <a:gdLst>
                    <a:gd name="T0" fmla="*/ 0 w 7"/>
                    <a:gd name="T1" fmla="*/ 1 h 2"/>
                    <a:gd name="T2" fmla="*/ 2 w 7"/>
                    <a:gd name="T3" fmla="*/ 1 h 2"/>
                    <a:gd name="T4" fmla="*/ 3 w 7"/>
                    <a:gd name="T5" fmla="*/ 1 h 2"/>
                    <a:gd name="T6" fmla="*/ 5 w 7"/>
                    <a:gd name="T7" fmla="*/ 0 h 2"/>
                    <a:gd name="T8" fmla="*/ 6 w 7"/>
                    <a:gd name="T9" fmla="*/ 0 h 2"/>
                    <a:gd name="T10" fmla="*/ 4 w 7"/>
                    <a:gd name="T11" fmla="*/ 0 h 2"/>
                    <a:gd name="T12" fmla="*/ 2 w 7"/>
                    <a:gd name="T13" fmla="*/ 0 h 2"/>
                    <a:gd name="T14" fmla="*/ 0 w 7"/>
                    <a:gd name="T15" fmla="*/ 1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1"/>
                      </a:moveTo>
                      <a:lnTo>
                        <a:pt x="2" y="1"/>
                      </a:lnTo>
                      <a:lnTo>
                        <a:pt x="3" y="1"/>
                      </a:lnTo>
                      <a:lnTo>
                        <a:pt x="5" y="0"/>
                      </a:lnTo>
                      <a:lnTo>
                        <a:pt x="6" y="0"/>
                      </a:lnTo>
                      <a:lnTo>
                        <a:pt x="4" y="0"/>
                      </a:lnTo>
                      <a:lnTo>
                        <a:pt x="2" y="0"/>
                      </a:lnTo>
                      <a:lnTo>
                        <a:pt x="0" y="1"/>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96" name="Freeform 281"/>
                <p:cNvSpPr>
                  <a:spLocks/>
                </p:cNvSpPr>
                <p:nvPr/>
              </p:nvSpPr>
              <p:spPr bwMode="auto">
                <a:xfrm>
                  <a:off x="4681" y="1921"/>
                  <a:ext cx="5" cy="4"/>
                </a:xfrm>
                <a:custGeom>
                  <a:avLst/>
                  <a:gdLst>
                    <a:gd name="T0" fmla="*/ 4 w 5"/>
                    <a:gd name="T1" fmla="*/ 3 h 4"/>
                    <a:gd name="T2" fmla="*/ 0 w 5"/>
                    <a:gd name="T3" fmla="*/ 3 h 4"/>
                    <a:gd name="T4" fmla="*/ 0 w 5"/>
                    <a:gd name="T5" fmla="*/ 0 h 4"/>
                    <a:gd name="T6" fmla="*/ 4 w 5"/>
                    <a:gd name="T7" fmla="*/ 3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4" y="3"/>
                      </a:moveTo>
                      <a:lnTo>
                        <a:pt x="0" y="3"/>
                      </a:lnTo>
                      <a:lnTo>
                        <a:pt x="0" y="0"/>
                      </a:lnTo>
                      <a:lnTo>
                        <a:pt x="4" y="3"/>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97" name="Freeform 282"/>
                <p:cNvSpPr>
                  <a:spLocks/>
                </p:cNvSpPr>
                <p:nvPr/>
              </p:nvSpPr>
              <p:spPr bwMode="auto">
                <a:xfrm>
                  <a:off x="4636" y="1965"/>
                  <a:ext cx="99" cy="250"/>
                </a:xfrm>
                <a:custGeom>
                  <a:avLst/>
                  <a:gdLst>
                    <a:gd name="T0" fmla="*/ 85 w 99"/>
                    <a:gd name="T1" fmla="*/ 0 h 250"/>
                    <a:gd name="T2" fmla="*/ 76 w 99"/>
                    <a:gd name="T3" fmla="*/ 12 h 250"/>
                    <a:gd name="T4" fmla="*/ 74 w 99"/>
                    <a:gd name="T5" fmla="*/ 27 h 250"/>
                    <a:gd name="T6" fmla="*/ 59 w 99"/>
                    <a:gd name="T7" fmla="*/ 40 h 250"/>
                    <a:gd name="T8" fmla="*/ 28 w 99"/>
                    <a:gd name="T9" fmla="*/ 108 h 250"/>
                    <a:gd name="T10" fmla="*/ 13 w 99"/>
                    <a:gd name="T11" fmla="*/ 168 h 250"/>
                    <a:gd name="T12" fmla="*/ 0 w 99"/>
                    <a:gd name="T13" fmla="*/ 249 h 250"/>
                    <a:gd name="T14" fmla="*/ 42 w 99"/>
                    <a:gd name="T15" fmla="*/ 211 h 250"/>
                    <a:gd name="T16" fmla="*/ 98 w 99"/>
                    <a:gd name="T17" fmla="*/ 32 h 250"/>
                    <a:gd name="T18" fmla="*/ 85 w 99"/>
                    <a:gd name="T19" fmla="*/ 0 h 2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250"/>
                    <a:gd name="T32" fmla="*/ 99 w 99"/>
                    <a:gd name="T33" fmla="*/ 250 h 2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250">
                      <a:moveTo>
                        <a:pt x="85" y="0"/>
                      </a:moveTo>
                      <a:lnTo>
                        <a:pt x="76" y="12"/>
                      </a:lnTo>
                      <a:lnTo>
                        <a:pt x="74" y="27"/>
                      </a:lnTo>
                      <a:lnTo>
                        <a:pt x="59" y="40"/>
                      </a:lnTo>
                      <a:lnTo>
                        <a:pt x="28" y="108"/>
                      </a:lnTo>
                      <a:lnTo>
                        <a:pt x="13" y="168"/>
                      </a:lnTo>
                      <a:lnTo>
                        <a:pt x="0" y="249"/>
                      </a:lnTo>
                      <a:lnTo>
                        <a:pt x="42" y="211"/>
                      </a:lnTo>
                      <a:lnTo>
                        <a:pt x="98" y="32"/>
                      </a:lnTo>
                      <a:lnTo>
                        <a:pt x="85" y="0"/>
                      </a:lnTo>
                    </a:path>
                  </a:pathLst>
                </a:custGeom>
                <a:solidFill>
                  <a:srgbClr val="40000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98" name="Freeform 283"/>
                <p:cNvSpPr>
                  <a:spLocks/>
                </p:cNvSpPr>
                <p:nvPr/>
              </p:nvSpPr>
              <p:spPr bwMode="auto">
                <a:xfrm>
                  <a:off x="4525" y="1918"/>
                  <a:ext cx="369" cy="414"/>
                </a:xfrm>
                <a:custGeom>
                  <a:avLst/>
                  <a:gdLst>
                    <a:gd name="T0" fmla="*/ 300 w 369"/>
                    <a:gd name="T1" fmla="*/ 23 h 414"/>
                    <a:gd name="T2" fmla="*/ 288 w 369"/>
                    <a:gd name="T3" fmla="*/ 0 h 414"/>
                    <a:gd name="T4" fmla="*/ 198 w 369"/>
                    <a:gd name="T5" fmla="*/ 38 h 414"/>
                    <a:gd name="T6" fmla="*/ 194 w 369"/>
                    <a:gd name="T7" fmla="*/ 66 h 414"/>
                    <a:gd name="T8" fmla="*/ 187 w 369"/>
                    <a:gd name="T9" fmla="*/ 77 h 414"/>
                    <a:gd name="T10" fmla="*/ 177 w 369"/>
                    <a:gd name="T11" fmla="*/ 89 h 414"/>
                    <a:gd name="T12" fmla="*/ 171 w 369"/>
                    <a:gd name="T13" fmla="*/ 109 h 414"/>
                    <a:gd name="T14" fmla="*/ 151 w 369"/>
                    <a:gd name="T15" fmla="*/ 157 h 414"/>
                    <a:gd name="T16" fmla="*/ 136 w 369"/>
                    <a:gd name="T17" fmla="*/ 213 h 414"/>
                    <a:gd name="T18" fmla="*/ 128 w 369"/>
                    <a:gd name="T19" fmla="*/ 251 h 414"/>
                    <a:gd name="T20" fmla="*/ 56 w 369"/>
                    <a:gd name="T21" fmla="*/ 253 h 414"/>
                    <a:gd name="T22" fmla="*/ 43 w 369"/>
                    <a:gd name="T23" fmla="*/ 258 h 414"/>
                    <a:gd name="T24" fmla="*/ 11 w 369"/>
                    <a:gd name="T25" fmla="*/ 258 h 414"/>
                    <a:gd name="T26" fmla="*/ 2 w 369"/>
                    <a:gd name="T27" fmla="*/ 273 h 414"/>
                    <a:gd name="T28" fmla="*/ 0 w 369"/>
                    <a:gd name="T29" fmla="*/ 290 h 414"/>
                    <a:gd name="T30" fmla="*/ 4 w 369"/>
                    <a:gd name="T31" fmla="*/ 307 h 414"/>
                    <a:gd name="T32" fmla="*/ 34 w 369"/>
                    <a:gd name="T33" fmla="*/ 313 h 414"/>
                    <a:gd name="T34" fmla="*/ 49 w 369"/>
                    <a:gd name="T35" fmla="*/ 334 h 414"/>
                    <a:gd name="T36" fmla="*/ 77 w 369"/>
                    <a:gd name="T37" fmla="*/ 341 h 414"/>
                    <a:gd name="T38" fmla="*/ 98 w 369"/>
                    <a:gd name="T39" fmla="*/ 341 h 414"/>
                    <a:gd name="T40" fmla="*/ 122 w 369"/>
                    <a:gd name="T41" fmla="*/ 347 h 414"/>
                    <a:gd name="T42" fmla="*/ 124 w 369"/>
                    <a:gd name="T43" fmla="*/ 356 h 414"/>
                    <a:gd name="T44" fmla="*/ 122 w 369"/>
                    <a:gd name="T45" fmla="*/ 377 h 414"/>
                    <a:gd name="T46" fmla="*/ 126 w 369"/>
                    <a:gd name="T47" fmla="*/ 392 h 414"/>
                    <a:gd name="T48" fmla="*/ 139 w 369"/>
                    <a:gd name="T49" fmla="*/ 394 h 414"/>
                    <a:gd name="T50" fmla="*/ 154 w 369"/>
                    <a:gd name="T51" fmla="*/ 396 h 414"/>
                    <a:gd name="T52" fmla="*/ 171 w 369"/>
                    <a:gd name="T53" fmla="*/ 411 h 414"/>
                    <a:gd name="T54" fmla="*/ 190 w 369"/>
                    <a:gd name="T55" fmla="*/ 411 h 414"/>
                    <a:gd name="T56" fmla="*/ 207 w 369"/>
                    <a:gd name="T57" fmla="*/ 409 h 414"/>
                    <a:gd name="T58" fmla="*/ 234 w 369"/>
                    <a:gd name="T59" fmla="*/ 401 h 414"/>
                    <a:gd name="T60" fmla="*/ 262 w 369"/>
                    <a:gd name="T61" fmla="*/ 403 h 414"/>
                    <a:gd name="T62" fmla="*/ 290 w 369"/>
                    <a:gd name="T63" fmla="*/ 413 h 414"/>
                    <a:gd name="T64" fmla="*/ 318 w 369"/>
                    <a:gd name="T65" fmla="*/ 407 h 414"/>
                    <a:gd name="T66" fmla="*/ 337 w 369"/>
                    <a:gd name="T67" fmla="*/ 385 h 414"/>
                    <a:gd name="T68" fmla="*/ 335 w 369"/>
                    <a:gd name="T69" fmla="*/ 362 h 414"/>
                    <a:gd name="T70" fmla="*/ 343 w 369"/>
                    <a:gd name="T71" fmla="*/ 334 h 414"/>
                    <a:gd name="T72" fmla="*/ 347 w 369"/>
                    <a:gd name="T73" fmla="*/ 296 h 414"/>
                    <a:gd name="T74" fmla="*/ 354 w 369"/>
                    <a:gd name="T75" fmla="*/ 260 h 414"/>
                    <a:gd name="T76" fmla="*/ 368 w 369"/>
                    <a:gd name="T77" fmla="*/ 209 h 414"/>
                    <a:gd name="T78" fmla="*/ 366 w 369"/>
                    <a:gd name="T79" fmla="*/ 157 h 414"/>
                    <a:gd name="T80" fmla="*/ 366 w 369"/>
                    <a:gd name="T81" fmla="*/ 111 h 414"/>
                    <a:gd name="T82" fmla="*/ 362 w 369"/>
                    <a:gd name="T83" fmla="*/ 77 h 414"/>
                    <a:gd name="T84" fmla="*/ 354 w 369"/>
                    <a:gd name="T85" fmla="*/ 64 h 414"/>
                    <a:gd name="T86" fmla="*/ 339 w 369"/>
                    <a:gd name="T87" fmla="*/ 53 h 414"/>
                    <a:gd name="T88" fmla="*/ 320 w 369"/>
                    <a:gd name="T89" fmla="*/ 34 h 414"/>
                    <a:gd name="T90" fmla="*/ 300 w 369"/>
                    <a:gd name="T91" fmla="*/ 23 h 4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9"/>
                    <a:gd name="T139" fmla="*/ 0 h 414"/>
                    <a:gd name="T140" fmla="*/ 369 w 369"/>
                    <a:gd name="T141" fmla="*/ 414 h 4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9" h="414">
                      <a:moveTo>
                        <a:pt x="300" y="23"/>
                      </a:moveTo>
                      <a:lnTo>
                        <a:pt x="288" y="0"/>
                      </a:lnTo>
                      <a:lnTo>
                        <a:pt x="198" y="38"/>
                      </a:lnTo>
                      <a:lnTo>
                        <a:pt x="194" y="66"/>
                      </a:lnTo>
                      <a:lnTo>
                        <a:pt x="187" y="77"/>
                      </a:lnTo>
                      <a:lnTo>
                        <a:pt x="177" y="89"/>
                      </a:lnTo>
                      <a:lnTo>
                        <a:pt x="171" y="109"/>
                      </a:lnTo>
                      <a:lnTo>
                        <a:pt x="151" y="157"/>
                      </a:lnTo>
                      <a:lnTo>
                        <a:pt x="136" y="213"/>
                      </a:lnTo>
                      <a:lnTo>
                        <a:pt x="128" y="251"/>
                      </a:lnTo>
                      <a:lnTo>
                        <a:pt x="56" y="253"/>
                      </a:lnTo>
                      <a:lnTo>
                        <a:pt x="43" y="258"/>
                      </a:lnTo>
                      <a:lnTo>
                        <a:pt x="11" y="258"/>
                      </a:lnTo>
                      <a:lnTo>
                        <a:pt x="2" y="273"/>
                      </a:lnTo>
                      <a:lnTo>
                        <a:pt x="0" y="290"/>
                      </a:lnTo>
                      <a:lnTo>
                        <a:pt x="4" y="307"/>
                      </a:lnTo>
                      <a:lnTo>
                        <a:pt x="34" y="313"/>
                      </a:lnTo>
                      <a:lnTo>
                        <a:pt x="49" y="334"/>
                      </a:lnTo>
                      <a:lnTo>
                        <a:pt x="77" y="341"/>
                      </a:lnTo>
                      <a:lnTo>
                        <a:pt x="98" y="341"/>
                      </a:lnTo>
                      <a:lnTo>
                        <a:pt x="122" y="347"/>
                      </a:lnTo>
                      <a:lnTo>
                        <a:pt x="124" y="356"/>
                      </a:lnTo>
                      <a:lnTo>
                        <a:pt x="122" y="377"/>
                      </a:lnTo>
                      <a:lnTo>
                        <a:pt x="126" y="392"/>
                      </a:lnTo>
                      <a:lnTo>
                        <a:pt x="139" y="394"/>
                      </a:lnTo>
                      <a:lnTo>
                        <a:pt x="154" y="396"/>
                      </a:lnTo>
                      <a:lnTo>
                        <a:pt x="171" y="411"/>
                      </a:lnTo>
                      <a:lnTo>
                        <a:pt x="190" y="411"/>
                      </a:lnTo>
                      <a:lnTo>
                        <a:pt x="207" y="409"/>
                      </a:lnTo>
                      <a:lnTo>
                        <a:pt x="234" y="401"/>
                      </a:lnTo>
                      <a:lnTo>
                        <a:pt x="262" y="403"/>
                      </a:lnTo>
                      <a:lnTo>
                        <a:pt x="290" y="413"/>
                      </a:lnTo>
                      <a:lnTo>
                        <a:pt x="318" y="407"/>
                      </a:lnTo>
                      <a:lnTo>
                        <a:pt x="337" y="385"/>
                      </a:lnTo>
                      <a:lnTo>
                        <a:pt x="335" y="362"/>
                      </a:lnTo>
                      <a:lnTo>
                        <a:pt x="343" y="334"/>
                      </a:lnTo>
                      <a:lnTo>
                        <a:pt x="347" y="296"/>
                      </a:lnTo>
                      <a:lnTo>
                        <a:pt x="354" y="260"/>
                      </a:lnTo>
                      <a:lnTo>
                        <a:pt x="368" y="209"/>
                      </a:lnTo>
                      <a:lnTo>
                        <a:pt x="366" y="157"/>
                      </a:lnTo>
                      <a:lnTo>
                        <a:pt x="366" y="111"/>
                      </a:lnTo>
                      <a:lnTo>
                        <a:pt x="362" y="77"/>
                      </a:lnTo>
                      <a:lnTo>
                        <a:pt x="354" y="64"/>
                      </a:lnTo>
                      <a:lnTo>
                        <a:pt x="339" y="53"/>
                      </a:lnTo>
                      <a:lnTo>
                        <a:pt x="320" y="34"/>
                      </a:lnTo>
                      <a:lnTo>
                        <a:pt x="300" y="23"/>
                      </a:lnTo>
                    </a:path>
                  </a:pathLst>
                </a:custGeom>
                <a:solidFill>
                  <a:srgbClr val="C0C0C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99" name="Freeform 284"/>
                <p:cNvSpPr>
                  <a:spLocks/>
                </p:cNvSpPr>
                <p:nvPr/>
              </p:nvSpPr>
              <p:spPr bwMode="auto">
                <a:xfrm>
                  <a:off x="4653" y="1943"/>
                  <a:ext cx="225" cy="377"/>
                </a:xfrm>
                <a:custGeom>
                  <a:avLst/>
                  <a:gdLst>
                    <a:gd name="T0" fmla="*/ 29 w 225"/>
                    <a:gd name="T1" fmla="*/ 311 h 377"/>
                    <a:gd name="T2" fmla="*/ 82 w 225"/>
                    <a:gd name="T3" fmla="*/ 306 h 377"/>
                    <a:gd name="T4" fmla="*/ 127 w 225"/>
                    <a:gd name="T5" fmla="*/ 293 h 377"/>
                    <a:gd name="T6" fmla="*/ 146 w 225"/>
                    <a:gd name="T7" fmla="*/ 258 h 377"/>
                    <a:gd name="T8" fmla="*/ 140 w 225"/>
                    <a:gd name="T9" fmla="*/ 236 h 377"/>
                    <a:gd name="T10" fmla="*/ 175 w 225"/>
                    <a:gd name="T11" fmla="*/ 188 h 377"/>
                    <a:gd name="T12" fmla="*/ 142 w 225"/>
                    <a:gd name="T13" fmla="*/ 210 h 377"/>
                    <a:gd name="T14" fmla="*/ 158 w 225"/>
                    <a:gd name="T15" fmla="*/ 167 h 377"/>
                    <a:gd name="T16" fmla="*/ 187 w 225"/>
                    <a:gd name="T17" fmla="*/ 113 h 377"/>
                    <a:gd name="T18" fmla="*/ 146 w 225"/>
                    <a:gd name="T19" fmla="*/ 159 h 377"/>
                    <a:gd name="T20" fmla="*/ 140 w 225"/>
                    <a:gd name="T21" fmla="*/ 84 h 377"/>
                    <a:gd name="T22" fmla="*/ 119 w 225"/>
                    <a:gd name="T23" fmla="*/ 59 h 377"/>
                    <a:gd name="T24" fmla="*/ 89 w 225"/>
                    <a:gd name="T25" fmla="*/ 48 h 377"/>
                    <a:gd name="T26" fmla="*/ 148 w 225"/>
                    <a:gd name="T27" fmla="*/ 27 h 377"/>
                    <a:gd name="T28" fmla="*/ 173 w 225"/>
                    <a:gd name="T29" fmla="*/ 51 h 377"/>
                    <a:gd name="T30" fmla="*/ 156 w 225"/>
                    <a:gd name="T31" fmla="*/ 27 h 377"/>
                    <a:gd name="T32" fmla="*/ 124 w 225"/>
                    <a:gd name="T33" fmla="*/ 18 h 377"/>
                    <a:gd name="T34" fmla="*/ 148 w 225"/>
                    <a:gd name="T35" fmla="*/ 11 h 377"/>
                    <a:gd name="T36" fmla="*/ 166 w 225"/>
                    <a:gd name="T37" fmla="*/ 0 h 377"/>
                    <a:gd name="T38" fmla="*/ 193 w 225"/>
                    <a:gd name="T39" fmla="*/ 22 h 377"/>
                    <a:gd name="T40" fmla="*/ 216 w 225"/>
                    <a:gd name="T41" fmla="*/ 40 h 377"/>
                    <a:gd name="T42" fmla="*/ 224 w 225"/>
                    <a:gd name="T43" fmla="*/ 75 h 377"/>
                    <a:gd name="T44" fmla="*/ 224 w 225"/>
                    <a:gd name="T45" fmla="*/ 142 h 377"/>
                    <a:gd name="T46" fmla="*/ 215 w 225"/>
                    <a:gd name="T47" fmla="*/ 219 h 377"/>
                    <a:gd name="T48" fmla="*/ 202 w 225"/>
                    <a:gd name="T49" fmla="*/ 295 h 377"/>
                    <a:gd name="T50" fmla="*/ 197 w 225"/>
                    <a:gd name="T51" fmla="*/ 343 h 377"/>
                    <a:gd name="T52" fmla="*/ 183 w 225"/>
                    <a:gd name="T53" fmla="*/ 367 h 377"/>
                    <a:gd name="T54" fmla="*/ 154 w 225"/>
                    <a:gd name="T55" fmla="*/ 376 h 377"/>
                    <a:gd name="T56" fmla="*/ 136 w 225"/>
                    <a:gd name="T57" fmla="*/ 370 h 377"/>
                    <a:gd name="T58" fmla="*/ 120 w 225"/>
                    <a:gd name="T59" fmla="*/ 351 h 377"/>
                    <a:gd name="T60" fmla="*/ 115 w 225"/>
                    <a:gd name="T61" fmla="*/ 345 h 377"/>
                    <a:gd name="T62" fmla="*/ 91 w 225"/>
                    <a:gd name="T63" fmla="*/ 365 h 377"/>
                    <a:gd name="T64" fmla="*/ 62 w 225"/>
                    <a:gd name="T65" fmla="*/ 372 h 377"/>
                    <a:gd name="T66" fmla="*/ 39 w 225"/>
                    <a:gd name="T67" fmla="*/ 368 h 377"/>
                    <a:gd name="T68" fmla="*/ 55 w 225"/>
                    <a:gd name="T69" fmla="*/ 353 h 377"/>
                    <a:gd name="T70" fmla="*/ 78 w 225"/>
                    <a:gd name="T71" fmla="*/ 324 h 377"/>
                    <a:gd name="T72" fmla="*/ 41 w 225"/>
                    <a:gd name="T73" fmla="*/ 349 h 377"/>
                    <a:gd name="T74" fmla="*/ 8 w 225"/>
                    <a:gd name="T75" fmla="*/ 357 h 377"/>
                    <a:gd name="T76" fmla="*/ 0 w 225"/>
                    <a:gd name="T77" fmla="*/ 343 h 3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5"/>
                    <a:gd name="T118" fmla="*/ 0 h 377"/>
                    <a:gd name="T119" fmla="*/ 225 w 225"/>
                    <a:gd name="T120" fmla="*/ 377 h 3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5" h="377">
                      <a:moveTo>
                        <a:pt x="0" y="315"/>
                      </a:moveTo>
                      <a:lnTo>
                        <a:pt x="29" y="311"/>
                      </a:lnTo>
                      <a:lnTo>
                        <a:pt x="55" y="309"/>
                      </a:lnTo>
                      <a:lnTo>
                        <a:pt x="82" y="306"/>
                      </a:lnTo>
                      <a:lnTo>
                        <a:pt x="113" y="303"/>
                      </a:lnTo>
                      <a:lnTo>
                        <a:pt x="127" y="293"/>
                      </a:lnTo>
                      <a:lnTo>
                        <a:pt x="166" y="245"/>
                      </a:lnTo>
                      <a:lnTo>
                        <a:pt x="146" y="258"/>
                      </a:lnTo>
                      <a:lnTo>
                        <a:pt x="133" y="271"/>
                      </a:lnTo>
                      <a:lnTo>
                        <a:pt x="140" y="236"/>
                      </a:lnTo>
                      <a:lnTo>
                        <a:pt x="153" y="223"/>
                      </a:lnTo>
                      <a:lnTo>
                        <a:pt x="175" y="188"/>
                      </a:lnTo>
                      <a:lnTo>
                        <a:pt x="154" y="205"/>
                      </a:lnTo>
                      <a:lnTo>
                        <a:pt x="142" y="210"/>
                      </a:lnTo>
                      <a:lnTo>
                        <a:pt x="146" y="186"/>
                      </a:lnTo>
                      <a:lnTo>
                        <a:pt x="158" y="167"/>
                      </a:lnTo>
                      <a:lnTo>
                        <a:pt x="173" y="153"/>
                      </a:lnTo>
                      <a:lnTo>
                        <a:pt x="187" y="113"/>
                      </a:lnTo>
                      <a:lnTo>
                        <a:pt x="160" y="145"/>
                      </a:lnTo>
                      <a:lnTo>
                        <a:pt x="146" y="159"/>
                      </a:lnTo>
                      <a:lnTo>
                        <a:pt x="144" y="107"/>
                      </a:lnTo>
                      <a:lnTo>
                        <a:pt x="140" y="84"/>
                      </a:lnTo>
                      <a:lnTo>
                        <a:pt x="131" y="75"/>
                      </a:lnTo>
                      <a:lnTo>
                        <a:pt x="119" y="59"/>
                      </a:lnTo>
                      <a:lnTo>
                        <a:pt x="98" y="51"/>
                      </a:lnTo>
                      <a:lnTo>
                        <a:pt x="89" y="48"/>
                      </a:lnTo>
                      <a:lnTo>
                        <a:pt x="117" y="22"/>
                      </a:lnTo>
                      <a:lnTo>
                        <a:pt x="148" y="27"/>
                      </a:lnTo>
                      <a:lnTo>
                        <a:pt x="166" y="40"/>
                      </a:lnTo>
                      <a:lnTo>
                        <a:pt x="173" y="51"/>
                      </a:lnTo>
                      <a:lnTo>
                        <a:pt x="168" y="34"/>
                      </a:lnTo>
                      <a:lnTo>
                        <a:pt x="156" y="27"/>
                      </a:lnTo>
                      <a:lnTo>
                        <a:pt x="138" y="22"/>
                      </a:lnTo>
                      <a:lnTo>
                        <a:pt x="124" y="18"/>
                      </a:lnTo>
                      <a:lnTo>
                        <a:pt x="133" y="15"/>
                      </a:lnTo>
                      <a:lnTo>
                        <a:pt x="148" y="11"/>
                      </a:lnTo>
                      <a:lnTo>
                        <a:pt x="158" y="5"/>
                      </a:lnTo>
                      <a:lnTo>
                        <a:pt x="166" y="0"/>
                      </a:lnTo>
                      <a:lnTo>
                        <a:pt x="182" y="11"/>
                      </a:lnTo>
                      <a:lnTo>
                        <a:pt x="193" y="22"/>
                      </a:lnTo>
                      <a:lnTo>
                        <a:pt x="202" y="34"/>
                      </a:lnTo>
                      <a:lnTo>
                        <a:pt x="216" y="40"/>
                      </a:lnTo>
                      <a:lnTo>
                        <a:pt x="218" y="53"/>
                      </a:lnTo>
                      <a:lnTo>
                        <a:pt x="224" y="75"/>
                      </a:lnTo>
                      <a:lnTo>
                        <a:pt x="224" y="107"/>
                      </a:lnTo>
                      <a:lnTo>
                        <a:pt x="224" y="142"/>
                      </a:lnTo>
                      <a:lnTo>
                        <a:pt x="222" y="180"/>
                      </a:lnTo>
                      <a:lnTo>
                        <a:pt x="215" y="219"/>
                      </a:lnTo>
                      <a:lnTo>
                        <a:pt x="206" y="259"/>
                      </a:lnTo>
                      <a:lnTo>
                        <a:pt x="202" y="295"/>
                      </a:lnTo>
                      <a:lnTo>
                        <a:pt x="195" y="321"/>
                      </a:lnTo>
                      <a:lnTo>
                        <a:pt x="197" y="343"/>
                      </a:lnTo>
                      <a:lnTo>
                        <a:pt x="193" y="355"/>
                      </a:lnTo>
                      <a:lnTo>
                        <a:pt x="183" y="367"/>
                      </a:lnTo>
                      <a:lnTo>
                        <a:pt x="171" y="374"/>
                      </a:lnTo>
                      <a:lnTo>
                        <a:pt x="154" y="376"/>
                      </a:lnTo>
                      <a:lnTo>
                        <a:pt x="148" y="372"/>
                      </a:lnTo>
                      <a:lnTo>
                        <a:pt x="136" y="370"/>
                      </a:lnTo>
                      <a:lnTo>
                        <a:pt x="109" y="365"/>
                      </a:lnTo>
                      <a:lnTo>
                        <a:pt x="120" y="351"/>
                      </a:lnTo>
                      <a:lnTo>
                        <a:pt x="133" y="330"/>
                      </a:lnTo>
                      <a:lnTo>
                        <a:pt x="115" y="345"/>
                      </a:lnTo>
                      <a:lnTo>
                        <a:pt x="100" y="357"/>
                      </a:lnTo>
                      <a:lnTo>
                        <a:pt x="91" y="365"/>
                      </a:lnTo>
                      <a:lnTo>
                        <a:pt x="76" y="372"/>
                      </a:lnTo>
                      <a:lnTo>
                        <a:pt x="62" y="372"/>
                      </a:lnTo>
                      <a:lnTo>
                        <a:pt x="47" y="372"/>
                      </a:lnTo>
                      <a:lnTo>
                        <a:pt x="39" y="368"/>
                      </a:lnTo>
                      <a:lnTo>
                        <a:pt x="35" y="363"/>
                      </a:lnTo>
                      <a:lnTo>
                        <a:pt x="55" y="353"/>
                      </a:lnTo>
                      <a:lnTo>
                        <a:pt x="72" y="334"/>
                      </a:lnTo>
                      <a:lnTo>
                        <a:pt x="78" y="324"/>
                      </a:lnTo>
                      <a:lnTo>
                        <a:pt x="64" y="330"/>
                      </a:lnTo>
                      <a:lnTo>
                        <a:pt x="41" y="349"/>
                      </a:lnTo>
                      <a:lnTo>
                        <a:pt x="29" y="355"/>
                      </a:lnTo>
                      <a:lnTo>
                        <a:pt x="8" y="357"/>
                      </a:lnTo>
                      <a:lnTo>
                        <a:pt x="0" y="353"/>
                      </a:lnTo>
                      <a:lnTo>
                        <a:pt x="0" y="343"/>
                      </a:lnTo>
                      <a:lnTo>
                        <a:pt x="0" y="315"/>
                      </a:lnTo>
                    </a:path>
                  </a:pathLst>
                </a:custGeom>
                <a:solidFill>
                  <a:srgbClr val="E0E0E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00" name="Freeform 285"/>
                <p:cNvSpPr>
                  <a:spLocks/>
                </p:cNvSpPr>
                <p:nvPr/>
              </p:nvSpPr>
              <p:spPr bwMode="auto">
                <a:xfrm>
                  <a:off x="4800" y="2133"/>
                  <a:ext cx="61" cy="172"/>
                </a:xfrm>
                <a:custGeom>
                  <a:avLst/>
                  <a:gdLst>
                    <a:gd name="T0" fmla="*/ 0 w 61"/>
                    <a:gd name="T1" fmla="*/ 171 h 172"/>
                    <a:gd name="T2" fmla="*/ 11 w 61"/>
                    <a:gd name="T3" fmla="*/ 165 h 172"/>
                    <a:gd name="T4" fmla="*/ 22 w 61"/>
                    <a:gd name="T5" fmla="*/ 151 h 172"/>
                    <a:gd name="T6" fmla="*/ 32 w 61"/>
                    <a:gd name="T7" fmla="*/ 126 h 172"/>
                    <a:gd name="T8" fmla="*/ 38 w 61"/>
                    <a:gd name="T9" fmla="*/ 104 h 172"/>
                    <a:gd name="T10" fmla="*/ 45 w 61"/>
                    <a:gd name="T11" fmla="*/ 83 h 172"/>
                    <a:gd name="T12" fmla="*/ 49 w 61"/>
                    <a:gd name="T13" fmla="*/ 59 h 172"/>
                    <a:gd name="T14" fmla="*/ 55 w 61"/>
                    <a:gd name="T15" fmla="*/ 25 h 172"/>
                    <a:gd name="T16" fmla="*/ 60 w 61"/>
                    <a:gd name="T17" fmla="*/ 0 h 172"/>
                    <a:gd name="T18" fmla="*/ 47 w 61"/>
                    <a:gd name="T19" fmla="*/ 51 h 172"/>
                    <a:gd name="T20" fmla="*/ 38 w 61"/>
                    <a:gd name="T21" fmla="*/ 88 h 172"/>
                    <a:gd name="T22" fmla="*/ 26 w 61"/>
                    <a:gd name="T23" fmla="*/ 116 h 172"/>
                    <a:gd name="T24" fmla="*/ 9 w 61"/>
                    <a:gd name="T25" fmla="*/ 142 h 172"/>
                    <a:gd name="T26" fmla="*/ 0 w 61"/>
                    <a:gd name="T27" fmla="*/ 171 h 1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172"/>
                    <a:gd name="T44" fmla="*/ 61 w 61"/>
                    <a:gd name="T45" fmla="*/ 172 h 1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172">
                      <a:moveTo>
                        <a:pt x="0" y="171"/>
                      </a:moveTo>
                      <a:lnTo>
                        <a:pt x="11" y="165"/>
                      </a:lnTo>
                      <a:lnTo>
                        <a:pt x="22" y="151"/>
                      </a:lnTo>
                      <a:lnTo>
                        <a:pt x="32" y="126"/>
                      </a:lnTo>
                      <a:lnTo>
                        <a:pt x="38" y="104"/>
                      </a:lnTo>
                      <a:lnTo>
                        <a:pt x="45" y="83"/>
                      </a:lnTo>
                      <a:lnTo>
                        <a:pt x="49" y="59"/>
                      </a:lnTo>
                      <a:lnTo>
                        <a:pt x="55" y="25"/>
                      </a:lnTo>
                      <a:lnTo>
                        <a:pt x="60" y="0"/>
                      </a:lnTo>
                      <a:lnTo>
                        <a:pt x="47" y="51"/>
                      </a:lnTo>
                      <a:lnTo>
                        <a:pt x="38" y="88"/>
                      </a:lnTo>
                      <a:lnTo>
                        <a:pt x="26" y="116"/>
                      </a:lnTo>
                      <a:lnTo>
                        <a:pt x="9" y="142"/>
                      </a:lnTo>
                      <a:lnTo>
                        <a:pt x="0" y="17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01" name="Freeform 286"/>
                <p:cNvSpPr>
                  <a:spLocks/>
                </p:cNvSpPr>
                <p:nvPr/>
              </p:nvSpPr>
              <p:spPr bwMode="auto">
                <a:xfrm>
                  <a:off x="4531" y="1992"/>
                  <a:ext cx="260" cy="258"/>
                </a:xfrm>
                <a:custGeom>
                  <a:avLst/>
                  <a:gdLst>
                    <a:gd name="T0" fmla="*/ 182 w 260"/>
                    <a:gd name="T1" fmla="*/ 9 h 258"/>
                    <a:gd name="T2" fmla="*/ 159 w 260"/>
                    <a:gd name="T3" fmla="*/ 48 h 258"/>
                    <a:gd name="T4" fmla="*/ 164 w 260"/>
                    <a:gd name="T5" fmla="*/ 83 h 258"/>
                    <a:gd name="T6" fmla="*/ 160 w 260"/>
                    <a:gd name="T7" fmla="*/ 126 h 258"/>
                    <a:gd name="T8" fmla="*/ 160 w 260"/>
                    <a:gd name="T9" fmla="*/ 137 h 258"/>
                    <a:gd name="T10" fmla="*/ 164 w 260"/>
                    <a:gd name="T11" fmla="*/ 151 h 258"/>
                    <a:gd name="T12" fmla="*/ 153 w 260"/>
                    <a:gd name="T13" fmla="*/ 160 h 258"/>
                    <a:gd name="T14" fmla="*/ 143 w 260"/>
                    <a:gd name="T15" fmla="*/ 174 h 258"/>
                    <a:gd name="T16" fmla="*/ 126 w 260"/>
                    <a:gd name="T17" fmla="*/ 174 h 258"/>
                    <a:gd name="T18" fmla="*/ 67 w 260"/>
                    <a:gd name="T19" fmla="*/ 176 h 258"/>
                    <a:gd name="T20" fmla="*/ 38 w 260"/>
                    <a:gd name="T21" fmla="*/ 184 h 258"/>
                    <a:gd name="T22" fmla="*/ 0 w 260"/>
                    <a:gd name="T23" fmla="*/ 193 h 258"/>
                    <a:gd name="T24" fmla="*/ 1 w 260"/>
                    <a:gd name="T25" fmla="*/ 223 h 258"/>
                    <a:gd name="T26" fmla="*/ 23 w 260"/>
                    <a:gd name="T27" fmla="*/ 217 h 258"/>
                    <a:gd name="T28" fmla="*/ 29 w 260"/>
                    <a:gd name="T29" fmla="*/ 203 h 258"/>
                    <a:gd name="T30" fmla="*/ 32 w 260"/>
                    <a:gd name="T31" fmla="*/ 228 h 258"/>
                    <a:gd name="T32" fmla="*/ 48 w 260"/>
                    <a:gd name="T33" fmla="*/ 248 h 258"/>
                    <a:gd name="T34" fmla="*/ 89 w 260"/>
                    <a:gd name="T35" fmla="*/ 255 h 258"/>
                    <a:gd name="T36" fmla="*/ 83 w 260"/>
                    <a:gd name="T37" fmla="*/ 242 h 258"/>
                    <a:gd name="T38" fmla="*/ 62 w 260"/>
                    <a:gd name="T39" fmla="*/ 217 h 258"/>
                    <a:gd name="T40" fmla="*/ 80 w 260"/>
                    <a:gd name="T41" fmla="*/ 207 h 258"/>
                    <a:gd name="T42" fmla="*/ 89 w 260"/>
                    <a:gd name="T43" fmla="*/ 230 h 258"/>
                    <a:gd name="T44" fmla="*/ 118 w 260"/>
                    <a:gd name="T45" fmla="*/ 255 h 258"/>
                    <a:gd name="T46" fmla="*/ 159 w 260"/>
                    <a:gd name="T47" fmla="*/ 255 h 258"/>
                    <a:gd name="T48" fmla="*/ 114 w 260"/>
                    <a:gd name="T49" fmla="*/ 224 h 258"/>
                    <a:gd name="T50" fmla="*/ 96 w 260"/>
                    <a:gd name="T51" fmla="*/ 207 h 258"/>
                    <a:gd name="T52" fmla="*/ 106 w 260"/>
                    <a:gd name="T53" fmla="*/ 195 h 258"/>
                    <a:gd name="T54" fmla="*/ 122 w 260"/>
                    <a:gd name="T55" fmla="*/ 215 h 258"/>
                    <a:gd name="T56" fmla="*/ 149 w 260"/>
                    <a:gd name="T57" fmla="*/ 238 h 258"/>
                    <a:gd name="T58" fmla="*/ 174 w 260"/>
                    <a:gd name="T59" fmla="*/ 250 h 258"/>
                    <a:gd name="T60" fmla="*/ 205 w 260"/>
                    <a:gd name="T61" fmla="*/ 252 h 258"/>
                    <a:gd name="T62" fmla="*/ 184 w 260"/>
                    <a:gd name="T63" fmla="*/ 238 h 258"/>
                    <a:gd name="T64" fmla="*/ 160 w 260"/>
                    <a:gd name="T65" fmla="*/ 217 h 258"/>
                    <a:gd name="T66" fmla="*/ 168 w 260"/>
                    <a:gd name="T67" fmla="*/ 207 h 258"/>
                    <a:gd name="T68" fmla="*/ 178 w 260"/>
                    <a:gd name="T69" fmla="*/ 224 h 258"/>
                    <a:gd name="T70" fmla="*/ 203 w 260"/>
                    <a:gd name="T71" fmla="*/ 241 h 258"/>
                    <a:gd name="T72" fmla="*/ 232 w 260"/>
                    <a:gd name="T73" fmla="*/ 242 h 258"/>
                    <a:gd name="T74" fmla="*/ 248 w 260"/>
                    <a:gd name="T75" fmla="*/ 219 h 258"/>
                    <a:gd name="T76" fmla="*/ 195 w 260"/>
                    <a:gd name="T77" fmla="*/ 211 h 258"/>
                    <a:gd name="T78" fmla="*/ 162 w 260"/>
                    <a:gd name="T79" fmla="*/ 191 h 258"/>
                    <a:gd name="T80" fmla="*/ 157 w 260"/>
                    <a:gd name="T81" fmla="*/ 176 h 258"/>
                    <a:gd name="T82" fmla="*/ 170 w 260"/>
                    <a:gd name="T83" fmla="*/ 184 h 258"/>
                    <a:gd name="T84" fmla="*/ 207 w 260"/>
                    <a:gd name="T85" fmla="*/ 208 h 258"/>
                    <a:gd name="T86" fmla="*/ 248 w 260"/>
                    <a:gd name="T87" fmla="*/ 219 h 258"/>
                    <a:gd name="T88" fmla="*/ 255 w 260"/>
                    <a:gd name="T89" fmla="*/ 170 h 258"/>
                    <a:gd name="T90" fmla="*/ 232 w 260"/>
                    <a:gd name="T91" fmla="*/ 164 h 258"/>
                    <a:gd name="T92" fmla="*/ 182 w 260"/>
                    <a:gd name="T93" fmla="*/ 168 h 258"/>
                    <a:gd name="T94" fmla="*/ 174 w 260"/>
                    <a:gd name="T95" fmla="*/ 159 h 258"/>
                    <a:gd name="T96" fmla="*/ 199 w 260"/>
                    <a:gd name="T97" fmla="*/ 162 h 258"/>
                    <a:gd name="T98" fmla="*/ 255 w 260"/>
                    <a:gd name="T99" fmla="*/ 151 h 258"/>
                    <a:gd name="T100" fmla="*/ 259 w 260"/>
                    <a:gd name="T101" fmla="*/ 106 h 258"/>
                    <a:gd name="T102" fmla="*/ 257 w 260"/>
                    <a:gd name="T103" fmla="*/ 58 h 258"/>
                    <a:gd name="T104" fmla="*/ 230 w 260"/>
                    <a:gd name="T105" fmla="*/ 33 h 258"/>
                    <a:gd name="T106" fmla="*/ 257 w 260"/>
                    <a:gd name="T107" fmla="*/ 44 h 258"/>
                    <a:gd name="T108" fmla="*/ 241 w 260"/>
                    <a:gd name="T109" fmla="*/ 15 h 258"/>
                    <a:gd name="T110" fmla="*/ 211 w 260"/>
                    <a:gd name="T111" fmla="*/ 0 h 2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60"/>
                    <a:gd name="T169" fmla="*/ 0 h 258"/>
                    <a:gd name="T170" fmla="*/ 260 w 260"/>
                    <a:gd name="T171" fmla="*/ 258 h 2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60" h="258">
                      <a:moveTo>
                        <a:pt x="211" y="0"/>
                      </a:moveTo>
                      <a:lnTo>
                        <a:pt x="182" y="9"/>
                      </a:lnTo>
                      <a:lnTo>
                        <a:pt x="168" y="21"/>
                      </a:lnTo>
                      <a:lnTo>
                        <a:pt x="159" y="48"/>
                      </a:lnTo>
                      <a:lnTo>
                        <a:pt x="159" y="71"/>
                      </a:lnTo>
                      <a:lnTo>
                        <a:pt x="164" y="83"/>
                      </a:lnTo>
                      <a:lnTo>
                        <a:pt x="160" y="108"/>
                      </a:lnTo>
                      <a:lnTo>
                        <a:pt x="160" y="126"/>
                      </a:lnTo>
                      <a:lnTo>
                        <a:pt x="166" y="131"/>
                      </a:lnTo>
                      <a:lnTo>
                        <a:pt x="160" y="137"/>
                      </a:lnTo>
                      <a:lnTo>
                        <a:pt x="159" y="144"/>
                      </a:lnTo>
                      <a:lnTo>
                        <a:pt x="164" y="151"/>
                      </a:lnTo>
                      <a:lnTo>
                        <a:pt x="164" y="159"/>
                      </a:lnTo>
                      <a:lnTo>
                        <a:pt x="153" y="160"/>
                      </a:lnTo>
                      <a:lnTo>
                        <a:pt x="153" y="168"/>
                      </a:lnTo>
                      <a:lnTo>
                        <a:pt x="143" y="174"/>
                      </a:lnTo>
                      <a:lnTo>
                        <a:pt x="133" y="170"/>
                      </a:lnTo>
                      <a:lnTo>
                        <a:pt x="126" y="174"/>
                      </a:lnTo>
                      <a:lnTo>
                        <a:pt x="95" y="177"/>
                      </a:lnTo>
                      <a:lnTo>
                        <a:pt x="67" y="176"/>
                      </a:lnTo>
                      <a:lnTo>
                        <a:pt x="49" y="177"/>
                      </a:lnTo>
                      <a:lnTo>
                        <a:pt x="38" y="184"/>
                      </a:lnTo>
                      <a:lnTo>
                        <a:pt x="11" y="184"/>
                      </a:lnTo>
                      <a:lnTo>
                        <a:pt x="0" y="193"/>
                      </a:lnTo>
                      <a:lnTo>
                        <a:pt x="0" y="205"/>
                      </a:lnTo>
                      <a:lnTo>
                        <a:pt x="1" y="223"/>
                      </a:lnTo>
                      <a:lnTo>
                        <a:pt x="23" y="228"/>
                      </a:lnTo>
                      <a:lnTo>
                        <a:pt x="23" y="217"/>
                      </a:lnTo>
                      <a:lnTo>
                        <a:pt x="25" y="208"/>
                      </a:lnTo>
                      <a:lnTo>
                        <a:pt x="29" y="203"/>
                      </a:lnTo>
                      <a:lnTo>
                        <a:pt x="31" y="213"/>
                      </a:lnTo>
                      <a:lnTo>
                        <a:pt x="32" y="228"/>
                      </a:lnTo>
                      <a:lnTo>
                        <a:pt x="38" y="238"/>
                      </a:lnTo>
                      <a:lnTo>
                        <a:pt x="48" y="248"/>
                      </a:lnTo>
                      <a:lnTo>
                        <a:pt x="71" y="254"/>
                      </a:lnTo>
                      <a:lnTo>
                        <a:pt x="89" y="255"/>
                      </a:lnTo>
                      <a:lnTo>
                        <a:pt x="112" y="257"/>
                      </a:lnTo>
                      <a:lnTo>
                        <a:pt x="83" y="242"/>
                      </a:lnTo>
                      <a:lnTo>
                        <a:pt x="65" y="228"/>
                      </a:lnTo>
                      <a:lnTo>
                        <a:pt x="62" y="217"/>
                      </a:lnTo>
                      <a:lnTo>
                        <a:pt x="65" y="208"/>
                      </a:lnTo>
                      <a:lnTo>
                        <a:pt x="80" y="207"/>
                      </a:lnTo>
                      <a:lnTo>
                        <a:pt x="85" y="217"/>
                      </a:lnTo>
                      <a:lnTo>
                        <a:pt x="89" y="230"/>
                      </a:lnTo>
                      <a:lnTo>
                        <a:pt x="104" y="242"/>
                      </a:lnTo>
                      <a:lnTo>
                        <a:pt x="118" y="255"/>
                      </a:lnTo>
                      <a:lnTo>
                        <a:pt x="135" y="255"/>
                      </a:lnTo>
                      <a:lnTo>
                        <a:pt x="159" y="255"/>
                      </a:lnTo>
                      <a:lnTo>
                        <a:pt x="133" y="236"/>
                      </a:lnTo>
                      <a:lnTo>
                        <a:pt x="114" y="224"/>
                      </a:lnTo>
                      <a:lnTo>
                        <a:pt x="100" y="213"/>
                      </a:lnTo>
                      <a:lnTo>
                        <a:pt x="96" y="207"/>
                      </a:lnTo>
                      <a:lnTo>
                        <a:pt x="98" y="197"/>
                      </a:lnTo>
                      <a:lnTo>
                        <a:pt x="106" y="195"/>
                      </a:lnTo>
                      <a:lnTo>
                        <a:pt x="116" y="205"/>
                      </a:lnTo>
                      <a:lnTo>
                        <a:pt x="122" y="215"/>
                      </a:lnTo>
                      <a:lnTo>
                        <a:pt x="135" y="230"/>
                      </a:lnTo>
                      <a:lnTo>
                        <a:pt x="149" y="238"/>
                      </a:lnTo>
                      <a:lnTo>
                        <a:pt x="160" y="242"/>
                      </a:lnTo>
                      <a:lnTo>
                        <a:pt x="174" y="250"/>
                      </a:lnTo>
                      <a:lnTo>
                        <a:pt x="188" y="252"/>
                      </a:lnTo>
                      <a:lnTo>
                        <a:pt x="205" y="252"/>
                      </a:lnTo>
                      <a:lnTo>
                        <a:pt x="221" y="248"/>
                      </a:lnTo>
                      <a:lnTo>
                        <a:pt x="184" y="238"/>
                      </a:lnTo>
                      <a:lnTo>
                        <a:pt x="172" y="230"/>
                      </a:lnTo>
                      <a:lnTo>
                        <a:pt x="160" y="217"/>
                      </a:lnTo>
                      <a:lnTo>
                        <a:pt x="159" y="207"/>
                      </a:lnTo>
                      <a:lnTo>
                        <a:pt x="168" y="207"/>
                      </a:lnTo>
                      <a:lnTo>
                        <a:pt x="172" y="215"/>
                      </a:lnTo>
                      <a:lnTo>
                        <a:pt x="178" y="224"/>
                      </a:lnTo>
                      <a:lnTo>
                        <a:pt x="190" y="232"/>
                      </a:lnTo>
                      <a:lnTo>
                        <a:pt x="203" y="241"/>
                      </a:lnTo>
                      <a:lnTo>
                        <a:pt x="219" y="248"/>
                      </a:lnTo>
                      <a:lnTo>
                        <a:pt x="232" y="242"/>
                      </a:lnTo>
                      <a:lnTo>
                        <a:pt x="238" y="238"/>
                      </a:lnTo>
                      <a:lnTo>
                        <a:pt x="248" y="219"/>
                      </a:lnTo>
                      <a:lnTo>
                        <a:pt x="230" y="215"/>
                      </a:lnTo>
                      <a:lnTo>
                        <a:pt x="195" y="211"/>
                      </a:lnTo>
                      <a:lnTo>
                        <a:pt x="174" y="201"/>
                      </a:lnTo>
                      <a:lnTo>
                        <a:pt x="162" y="191"/>
                      </a:lnTo>
                      <a:lnTo>
                        <a:pt x="159" y="180"/>
                      </a:lnTo>
                      <a:lnTo>
                        <a:pt x="157" y="176"/>
                      </a:lnTo>
                      <a:lnTo>
                        <a:pt x="162" y="176"/>
                      </a:lnTo>
                      <a:lnTo>
                        <a:pt x="170" y="184"/>
                      </a:lnTo>
                      <a:lnTo>
                        <a:pt x="180" y="199"/>
                      </a:lnTo>
                      <a:lnTo>
                        <a:pt x="207" y="208"/>
                      </a:lnTo>
                      <a:lnTo>
                        <a:pt x="230" y="215"/>
                      </a:lnTo>
                      <a:lnTo>
                        <a:pt x="248" y="219"/>
                      </a:lnTo>
                      <a:lnTo>
                        <a:pt x="254" y="190"/>
                      </a:lnTo>
                      <a:lnTo>
                        <a:pt x="255" y="170"/>
                      </a:lnTo>
                      <a:lnTo>
                        <a:pt x="255" y="151"/>
                      </a:lnTo>
                      <a:lnTo>
                        <a:pt x="232" y="164"/>
                      </a:lnTo>
                      <a:lnTo>
                        <a:pt x="205" y="170"/>
                      </a:lnTo>
                      <a:lnTo>
                        <a:pt x="182" y="168"/>
                      </a:lnTo>
                      <a:lnTo>
                        <a:pt x="177" y="166"/>
                      </a:lnTo>
                      <a:lnTo>
                        <a:pt x="174" y="159"/>
                      </a:lnTo>
                      <a:lnTo>
                        <a:pt x="186" y="159"/>
                      </a:lnTo>
                      <a:lnTo>
                        <a:pt x="199" y="162"/>
                      </a:lnTo>
                      <a:lnTo>
                        <a:pt x="232" y="164"/>
                      </a:lnTo>
                      <a:lnTo>
                        <a:pt x="255" y="151"/>
                      </a:lnTo>
                      <a:lnTo>
                        <a:pt x="257" y="124"/>
                      </a:lnTo>
                      <a:lnTo>
                        <a:pt x="259" y="106"/>
                      </a:lnTo>
                      <a:lnTo>
                        <a:pt x="259" y="87"/>
                      </a:lnTo>
                      <a:lnTo>
                        <a:pt x="257" y="58"/>
                      </a:lnTo>
                      <a:lnTo>
                        <a:pt x="250" y="48"/>
                      </a:lnTo>
                      <a:lnTo>
                        <a:pt x="230" y="33"/>
                      </a:lnTo>
                      <a:lnTo>
                        <a:pt x="236" y="34"/>
                      </a:lnTo>
                      <a:lnTo>
                        <a:pt x="257" y="44"/>
                      </a:lnTo>
                      <a:lnTo>
                        <a:pt x="248" y="23"/>
                      </a:lnTo>
                      <a:lnTo>
                        <a:pt x="241" y="15"/>
                      </a:lnTo>
                      <a:lnTo>
                        <a:pt x="236" y="7"/>
                      </a:lnTo>
                      <a:lnTo>
                        <a:pt x="211" y="0"/>
                      </a:lnTo>
                    </a:path>
                  </a:pathLst>
                </a:custGeom>
                <a:solidFill>
                  <a:srgbClr val="E0E0E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02" name="Freeform 287"/>
                <p:cNvSpPr>
                  <a:spLocks/>
                </p:cNvSpPr>
                <p:nvPr/>
              </p:nvSpPr>
              <p:spPr bwMode="auto">
                <a:xfrm>
                  <a:off x="4713" y="2090"/>
                  <a:ext cx="61" cy="53"/>
                </a:xfrm>
                <a:custGeom>
                  <a:avLst/>
                  <a:gdLst>
                    <a:gd name="T0" fmla="*/ 0 w 61"/>
                    <a:gd name="T1" fmla="*/ 0 h 53"/>
                    <a:gd name="T2" fmla="*/ 0 w 61"/>
                    <a:gd name="T3" fmla="*/ 4 h 53"/>
                    <a:gd name="T4" fmla="*/ 9 w 61"/>
                    <a:gd name="T5" fmla="*/ 15 h 53"/>
                    <a:gd name="T6" fmla="*/ 15 w 61"/>
                    <a:gd name="T7" fmla="*/ 19 h 53"/>
                    <a:gd name="T8" fmla="*/ 32 w 61"/>
                    <a:gd name="T9" fmla="*/ 32 h 53"/>
                    <a:gd name="T10" fmla="*/ 37 w 61"/>
                    <a:gd name="T11" fmla="*/ 37 h 53"/>
                    <a:gd name="T12" fmla="*/ 54 w 61"/>
                    <a:gd name="T13" fmla="*/ 47 h 53"/>
                    <a:gd name="T14" fmla="*/ 37 w 61"/>
                    <a:gd name="T15" fmla="*/ 42 h 53"/>
                    <a:gd name="T16" fmla="*/ 20 w 61"/>
                    <a:gd name="T17" fmla="*/ 37 h 53"/>
                    <a:gd name="T18" fmla="*/ 4 w 61"/>
                    <a:gd name="T19" fmla="*/ 37 h 53"/>
                    <a:gd name="T20" fmla="*/ 5 w 61"/>
                    <a:gd name="T21" fmla="*/ 42 h 53"/>
                    <a:gd name="T22" fmla="*/ 32 w 61"/>
                    <a:gd name="T23" fmla="*/ 45 h 53"/>
                    <a:gd name="T24" fmla="*/ 45 w 61"/>
                    <a:gd name="T25" fmla="*/ 52 h 53"/>
                    <a:gd name="T26" fmla="*/ 54 w 61"/>
                    <a:gd name="T27" fmla="*/ 52 h 53"/>
                    <a:gd name="T28" fmla="*/ 58 w 61"/>
                    <a:gd name="T29" fmla="*/ 50 h 53"/>
                    <a:gd name="T30" fmla="*/ 60 w 61"/>
                    <a:gd name="T31" fmla="*/ 43 h 53"/>
                    <a:gd name="T32" fmla="*/ 56 w 61"/>
                    <a:gd name="T33" fmla="*/ 41 h 53"/>
                    <a:gd name="T34" fmla="*/ 47 w 61"/>
                    <a:gd name="T35" fmla="*/ 32 h 53"/>
                    <a:gd name="T36" fmla="*/ 39 w 61"/>
                    <a:gd name="T37" fmla="*/ 23 h 53"/>
                    <a:gd name="T38" fmla="*/ 30 w 61"/>
                    <a:gd name="T39" fmla="*/ 11 h 53"/>
                    <a:gd name="T40" fmla="*/ 19 w 61"/>
                    <a:gd name="T41" fmla="*/ 3 h 53"/>
                    <a:gd name="T42" fmla="*/ 7 w 61"/>
                    <a:gd name="T43" fmla="*/ 1 h 53"/>
                    <a:gd name="T44" fmla="*/ 0 w 61"/>
                    <a:gd name="T45" fmla="*/ 0 h 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1"/>
                    <a:gd name="T70" fmla="*/ 0 h 53"/>
                    <a:gd name="T71" fmla="*/ 61 w 61"/>
                    <a:gd name="T72" fmla="*/ 53 h 5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1" h="53">
                      <a:moveTo>
                        <a:pt x="0" y="0"/>
                      </a:moveTo>
                      <a:lnTo>
                        <a:pt x="0" y="4"/>
                      </a:lnTo>
                      <a:lnTo>
                        <a:pt x="9" y="15"/>
                      </a:lnTo>
                      <a:lnTo>
                        <a:pt x="15" y="19"/>
                      </a:lnTo>
                      <a:lnTo>
                        <a:pt x="32" y="32"/>
                      </a:lnTo>
                      <a:lnTo>
                        <a:pt x="37" y="37"/>
                      </a:lnTo>
                      <a:lnTo>
                        <a:pt x="54" y="47"/>
                      </a:lnTo>
                      <a:lnTo>
                        <a:pt x="37" y="42"/>
                      </a:lnTo>
                      <a:lnTo>
                        <a:pt x="20" y="37"/>
                      </a:lnTo>
                      <a:lnTo>
                        <a:pt x="4" y="37"/>
                      </a:lnTo>
                      <a:lnTo>
                        <a:pt x="5" y="42"/>
                      </a:lnTo>
                      <a:lnTo>
                        <a:pt x="32" y="45"/>
                      </a:lnTo>
                      <a:lnTo>
                        <a:pt x="45" y="52"/>
                      </a:lnTo>
                      <a:lnTo>
                        <a:pt x="54" y="52"/>
                      </a:lnTo>
                      <a:lnTo>
                        <a:pt x="58" y="50"/>
                      </a:lnTo>
                      <a:lnTo>
                        <a:pt x="60" y="43"/>
                      </a:lnTo>
                      <a:lnTo>
                        <a:pt x="56" y="41"/>
                      </a:lnTo>
                      <a:lnTo>
                        <a:pt x="47" y="32"/>
                      </a:lnTo>
                      <a:lnTo>
                        <a:pt x="39" y="23"/>
                      </a:lnTo>
                      <a:lnTo>
                        <a:pt x="30" y="11"/>
                      </a:lnTo>
                      <a:lnTo>
                        <a:pt x="19" y="3"/>
                      </a:lnTo>
                      <a:lnTo>
                        <a:pt x="7" y="1"/>
                      </a:lnTo>
                      <a:lnTo>
                        <a:pt x="0"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03" name="Freeform 288"/>
                <p:cNvSpPr>
                  <a:spLocks/>
                </p:cNvSpPr>
                <p:nvPr/>
              </p:nvSpPr>
              <p:spPr bwMode="auto">
                <a:xfrm>
                  <a:off x="4717" y="2041"/>
                  <a:ext cx="55" cy="72"/>
                </a:xfrm>
                <a:custGeom>
                  <a:avLst/>
                  <a:gdLst>
                    <a:gd name="T0" fmla="*/ 10 w 55"/>
                    <a:gd name="T1" fmla="*/ 0 h 72"/>
                    <a:gd name="T2" fmla="*/ 3 w 55"/>
                    <a:gd name="T3" fmla="*/ 0 h 72"/>
                    <a:gd name="T4" fmla="*/ 0 w 55"/>
                    <a:gd name="T5" fmla="*/ 6 h 72"/>
                    <a:gd name="T6" fmla="*/ 0 w 55"/>
                    <a:gd name="T7" fmla="*/ 12 h 72"/>
                    <a:gd name="T8" fmla="*/ 5 w 55"/>
                    <a:gd name="T9" fmla="*/ 20 h 72"/>
                    <a:gd name="T10" fmla="*/ 11 w 55"/>
                    <a:gd name="T11" fmla="*/ 22 h 72"/>
                    <a:gd name="T12" fmla="*/ 24 w 55"/>
                    <a:gd name="T13" fmla="*/ 31 h 72"/>
                    <a:gd name="T14" fmla="*/ 35 w 55"/>
                    <a:gd name="T15" fmla="*/ 39 h 72"/>
                    <a:gd name="T16" fmla="*/ 43 w 55"/>
                    <a:gd name="T17" fmla="*/ 52 h 72"/>
                    <a:gd name="T18" fmla="*/ 51 w 55"/>
                    <a:gd name="T19" fmla="*/ 66 h 72"/>
                    <a:gd name="T20" fmla="*/ 54 w 55"/>
                    <a:gd name="T21" fmla="*/ 71 h 72"/>
                    <a:gd name="T22" fmla="*/ 51 w 55"/>
                    <a:gd name="T23" fmla="*/ 54 h 72"/>
                    <a:gd name="T24" fmla="*/ 50 w 55"/>
                    <a:gd name="T25" fmla="*/ 40 h 72"/>
                    <a:gd name="T26" fmla="*/ 44 w 55"/>
                    <a:gd name="T27" fmla="*/ 29 h 72"/>
                    <a:gd name="T28" fmla="*/ 38 w 55"/>
                    <a:gd name="T29" fmla="*/ 16 h 72"/>
                    <a:gd name="T30" fmla="*/ 18 w 55"/>
                    <a:gd name="T31" fmla="*/ 2 h 72"/>
                    <a:gd name="T32" fmla="*/ 10 w 55"/>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72"/>
                    <a:gd name="T53" fmla="*/ 55 w 55"/>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72">
                      <a:moveTo>
                        <a:pt x="10" y="0"/>
                      </a:moveTo>
                      <a:lnTo>
                        <a:pt x="3" y="0"/>
                      </a:lnTo>
                      <a:lnTo>
                        <a:pt x="0" y="6"/>
                      </a:lnTo>
                      <a:lnTo>
                        <a:pt x="0" y="12"/>
                      </a:lnTo>
                      <a:lnTo>
                        <a:pt x="5" y="20"/>
                      </a:lnTo>
                      <a:lnTo>
                        <a:pt x="11" y="22"/>
                      </a:lnTo>
                      <a:lnTo>
                        <a:pt x="24" y="31"/>
                      </a:lnTo>
                      <a:lnTo>
                        <a:pt x="35" y="39"/>
                      </a:lnTo>
                      <a:lnTo>
                        <a:pt x="43" y="52"/>
                      </a:lnTo>
                      <a:lnTo>
                        <a:pt x="51" y="66"/>
                      </a:lnTo>
                      <a:lnTo>
                        <a:pt x="54" y="71"/>
                      </a:lnTo>
                      <a:lnTo>
                        <a:pt x="51" y="54"/>
                      </a:lnTo>
                      <a:lnTo>
                        <a:pt x="50" y="40"/>
                      </a:lnTo>
                      <a:lnTo>
                        <a:pt x="44" y="29"/>
                      </a:lnTo>
                      <a:lnTo>
                        <a:pt x="38" y="16"/>
                      </a:lnTo>
                      <a:lnTo>
                        <a:pt x="18" y="2"/>
                      </a:lnTo>
                      <a:lnTo>
                        <a:pt x="10"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04" name="Freeform 289"/>
                <p:cNvSpPr>
                  <a:spLocks/>
                </p:cNvSpPr>
                <p:nvPr/>
              </p:nvSpPr>
              <p:spPr bwMode="auto">
                <a:xfrm>
                  <a:off x="4706" y="1961"/>
                  <a:ext cx="59" cy="39"/>
                </a:xfrm>
                <a:custGeom>
                  <a:avLst/>
                  <a:gdLst>
                    <a:gd name="T0" fmla="*/ 0 w 59"/>
                    <a:gd name="T1" fmla="*/ 38 h 39"/>
                    <a:gd name="T2" fmla="*/ 10 w 59"/>
                    <a:gd name="T3" fmla="*/ 30 h 39"/>
                    <a:gd name="T4" fmla="*/ 26 w 59"/>
                    <a:gd name="T5" fmla="*/ 24 h 39"/>
                    <a:gd name="T6" fmla="*/ 38 w 59"/>
                    <a:gd name="T7" fmla="*/ 22 h 39"/>
                    <a:gd name="T8" fmla="*/ 58 w 59"/>
                    <a:gd name="T9" fmla="*/ 0 h 39"/>
                    <a:gd name="T10" fmla="*/ 43 w 59"/>
                    <a:gd name="T11" fmla="*/ 8 h 39"/>
                    <a:gd name="T12" fmla="*/ 28 w 59"/>
                    <a:gd name="T13" fmla="*/ 14 h 39"/>
                    <a:gd name="T14" fmla="*/ 18 w 59"/>
                    <a:gd name="T15" fmla="*/ 19 h 39"/>
                    <a:gd name="T16" fmla="*/ 13 w 59"/>
                    <a:gd name="T17" fmla="*/ 24 h 39"/>
                    <a:gd name="T18" fmla="*/ 0 w 59"/>
                    <a:gd name="T19" fmla="*/ 38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39"/>
                    <a:gd name="T32" fmla="*/ 59 w 59"/>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39">
                      <a:moveTo>
                        <a:pt x="0" y="38"/>
                      </a:moveTo>
                      <a:lnTo>
                        <a:pt x="10" y="30"/>
                      </a:lnTo>
                      <a:lnTo>
                        <a:pt x="26" y="24"/>
                      </a:lnTo>
                      <a:lnTo>
                        <a:pt x="38" y="22"/>
                      </a:lnTo>
                      <a:lnTo>
                        <a:pt x="58" y="0"/>
                      </a:lnTo>
                      <a:lnTo>
                        <a:pt x="43" y="8"/>
                      </a:lnTo>
                      <a:lnTo>
                        <a:pt x="28" y="14"/>
                      </a:lnTo>
                      <a:lnTo>
                        <a:pt x="18" y="19"/>
                      </a:lnTo>
                      <a:lnTo>
                        <a:pt x="13" y="24"/>
                      </a:lnTo>
                      <a:lnTo>
                        <a:pt x="0" y="38"/>
                      </a:lnTo>
                    </a:path>
                  </a:pathLst>
                </a:custGeom>
                <a:solidFill>
                  <a:srgbClr val="E0E0E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05" name="Freeform 290"/>
                <p:cNvSpPr>
                  <a:spLocks/>
                </p:cNvSpPr>
                <p:nvPr/>
              </p:nvSpPr>
              <p:spPr bwMode="auto">
                <a:xfrm>
                  <a:off x="4657" y="2046"/>
                  <a:ext cx="31" cy="110"/>
                </a:xfrm>
                <a:custGeom>
                  <a:avLst/>
                  <a:gdLst>
                    <a:gd name="T0" fmla="*/ 0 w 31"/>
                    <a:gd name="T1" fmla="*/ 109 h 110"/>
                    <a:gd name="T2" fmla="*/ 15 w 31"/>
                    <a:gd name="T3" fmla="*/ 109 h 110"/>
                    <a:gd name="T4" fmla="*/ 19 w 31"/>
                    <a:gd name="T5" fmla="*/ 109 h 110"/>
                    <a:gd name="T6" fmla="*/ 19 w 31"/>
                    <a:gd name="T7" fmla="*/ 103 h 110"/>
                    <a:gd name="T8" fmla="*/ 22 w 31"/>
                    <a:gd name="T9" fmla="*/ 101 h 110"/>
                    <a:gd name="T10" fmla="*/ 27 w 31"/>
                    <a:gd name="T11" fmla="*/ 97 h 110"/>
                    <a:gd name="T12" fmla="*/ 25 w 31"/>
                    <a:gd name="T13" fmla="*/ 91 h 110"/>
                    <a:gd name="T14" fmla="*/ 25 w 31"/>
                    <a:gd name="T15" fmla="*/ 87 h 110"/>
                    <a:gd name="T16" fmla="*/ 28 w 31"/>
                    <a:gd name="T17" fmla="*/ 81 h 110"/>
                    <a:gd name="T18" fmla="*/ 28 w 31"/>
                    <a:gd name="T19" fmla="*/ 74 h 110"/>
                    <a:gd name="T20" fmla="*/ 25 w 31"/>
                    <a:gd name="T21" fmla="*/ 65 h 110"/>
                    <a:gd name="T22" fmla="*/ 25 w 31"/>
                    <a:gd name="T23" fmla="*/ 48 h 110"/>
                    <a:gd name="T24" fmla="*/ 30 w 31"/>
                    <a:gd name="T25" fmla="*/ 32 h 110"/>
                    <a:gd name="T26" fmla="*/ 28 w 31"/>
                    <a:gd name="T27" fmla="*/ 20 h 110"/>
                    <a:gd name="T28" fmla="*/ 28 w 31"/>
                    <a:gd name="T29" fmla="*/ 0 h 110"/>
                    <a:gd name="T30" fmla="*/ 19 w 31"/>
                    <a:gd name="T31" fmla="*/ 30 h 110"/>
                    <a:gd name="T32" fmla="*/ 10 w 31"/>
                    <a:gd name="T33" fmla="*/ 58 h 110"/>
                    <a:gd name="T34" fmla="*/ 6 w 31"/>
                    <a:gd name="T35" fmla="*/ 89 h 110"/>
                    <a:gd name="T36" fmla="*/ 0 w 31"/>
                    <a:gd name="T37" fmla="*/ 109 h 1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110"/>
                    <a:gd name="T59" fmla="*/ 31 w 31"/>
                    <a:gd name="T60" fmla="*/ 110 h 1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110">
                      <a:moveTo>
                        <a:pt x="0" y="109"/>
                      </a:moveTo>
                      <a:lnTo>
                        <a:pt x="15" y="109"/>
                      </a:lnTo>
                      <a:lnTo>
                        <a:pt x="19" y="109"/>
                      </a:lnTo>
                      <a:lnTo>
                        <a:pt x="19" y="103"/>
                      </a:lnTo>
                      <a:lnTo>
                        <a:pt x="22" y="101"/>
                      </a:lnTo>
                      <a:lnTo>
                        <a:pt x="27" y="97"/>
                      </a:lnTo>
                      <a:lnTo>
                        <a:pt x="25" y="91"/>
                      </a:lnTo>
                      <a:lnTo>
                        <a:pt x="25" y="87"/>
                      </a:lnTo>
                      <a:lnTo>
                        <a:pt x="28" y="81"/>
                      </a:lnTo>
                      <a:lnTo>
                        <a:pt x="28" y="74"/>
                      </a:lnTo>
                      <a:lnTo>
                        <a:pt x="25" y="65"/>
                      </a:lnTo>
                      <a:lnTo>
                        <a:pt x="25" y="48"/>
                      </a:lnTo>
                      <a:lnTo>
                        <a:pt x="30" y="32"/>
                      </a:lnTo>
                      <a:lnTo>
                        <a:pt x="28" y="20"/>
                      </a:lnTo>
                      <a:lnTo>
                        <a:pt x="28" y="0"/>
                      </a:lnTo>
                      <a:lnTo>
                        <a:pt x="19" y="30"/>
                      </a:lnTo>
                      <a:lnTo>
                        <a:pt x="10" y="58"/>
                      </a:lnTo>
                      <a:lnTo>
                        <a:pt x="6" y="89"/>
                      </a:lnTo>
                      <a:lnTo>
                        <a:pt x="0" y="109"/>
                      </a:lnTo>
                    </a:path>
                  </a:pathLst>
                </a:custGeom>
                <a:solidFill>
                  <a:srgbClr val="E0E0E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06" name="Freeform 291"/>
                <p:cNvSpPr>
                  <a:spLocks/>
                </p:cNvSpPr>
                <p:nvPr/>
              </p:nvSpPr>
              <p:spPr bwMode="auto">
                <a:xfrm>
                  <a:off x="4712" y="2173"/>
                  <a:ext cx="58" cy="15"/>
                </a:xfrm>
                <a:custGeom>
                  <a:avLst/>
                  <a:gdLst>
                    <a:gd name="T0" fmla="*/ 46 w 58"/>
                    <a:gd name="T1" fmla="*/ 7 h 15"/>
                    <a:gd name="T2" fmla="*/ 32 w 58"/>
                    <a:gd name="T3" fmla="*/ 3 h 15"/>
                    <a:gd name="T4" fmla="*/ 21 w 58"/>
                    <a:gd name="T5" fmla="*/ 1 h 15"/>
                    <a:gd name="T6" fmla="*/ 6 w 58"/>
                    <a:gd name="T7" fmla="*/ 0 h 15"/>
                    <a:gd name="T8" fmla="*/ 0 w 58"/>
                    <a:gd name="T9" fmla="*/ 1 h 15"/>
                    <a:gd name="T10" fmla="*/ 3 w 58"/>
                    <a:gd name="T11" fmla="*/ 6 h 15"/>
                    <a:gd name="T12" fmla="*/ 8 w 58"/>
                    <a:gd name="T13" fmla="*/ 10 h 15"/>
                    <a:gd name="T14" fmla="*/ 23 w 58"/>
                    <a:gd name="T15" fmla="*/ 11 h 15"/>
                    <a:gd name="T16" fmla="*/ 43 w 58"/>
                    <a:gd name="T17" fmla="*/ 14 h 15"/>
                    <a:gd name="T18" fmla="*/ 57 w 58"/>
                    <a:gd name="T19" fmla="*/ 13 h 15"/>
                    <a:gd name="T20" fmla="*/ 46 w 58"/>
                    <a:gd name="T21" fmla="*/ 7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15"/>
                    <a:gd name="T35" fmla="*/ 58 w 58"/>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15">
                      <a:moveTo>
                        <a:pt x="46" y="7"/>
                      </a:moveTo>
                      <a:lnTo>
                        <a:pt x="32" y="3"/>
                      </a:lnTo>
                      <a:lnTo>
                        <a:pt x="21" y="1"/>
                      </a:lnTo>
                      <a:lnTo>
                        <a:pt x="6" y="0"/>
                      </a:lnTo>
                      <a:lnTo>
                        <a:pt x="0" y="1"/>
                      </a:lnTo>
                      <a:lnTo>
                        <a:pt x="3" y="6"/>
                      </a:lnTo>
                      <a:lnTo>
                        <a:pt x="8" y="10"/>
                      </a:lnTo>
                      <a:lnTo>
                        <a:pt x="23" y="11"/>
                      </a:lnTo>
                      <a:lnTo>
                        <a:pt x="43" y="14"/>
                      </a:lnTo>
                      <a:lnTo>
                        <a:pt x="57" y="13"/>
                      </a:lnTo>
                      <a:lnTo>
                        <a:pt x="46" y="7"/>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07" name="Freeform 292"/>
                <p:cNvSpPr>
                  <a:spLocks/>
                </p:cNvSpPr>
                <p:nvPr/>
              </p:nvSpPr>
              <p:spPr bwMode="auto">
                <a:xfrm>
                  <a:off x="4657" y="2186"/>
                  <a:ext cx="32" cy="42"/>
                </a:xfrm>
                <a:custGeom>
                  <a:avLst/>
                  <a:gdLst>
                    <a:gd name="T0" fmla="*/ 15 w 32"/>
                    <a:gd name="T1" fmla="*/ 11 h 42"/>
                    <a:gd name="T2" fmla="*/ 10 w 32"/>
                    <a:gd name="T3" fmla="*/ 2 h 42"/>
                    <a:gd name="T4" fmla="*/ 4 w 32"/>
                    <a:gd name="T5" fmla="*/ 0 h 42"/>
                    <a:gd name="T6" fmla="*/ 0 w 32"/>
                    <a:gd name="T7" fmla="*/ 2 h 42"/>
                    <a:gd name="T8" fmla="*/ 0 w 32"/>
                    <a:gd name="T9" fmla="*/ 6 h 42"/>
                    <a:gd name="T10" fmla="*/ 3 w 32"/>
                    <a:gd name="T11" fmla="*/ 14 h 42"/>
                    <a:gd name="T12" fmla="*/ 7 w 32"/>
                    <a:gd name="T13" fmla="*/ 22 h 42"/>
                    <a:gd name="T14" fmla="*/ 14 w 32"/>
                    <a:gd name="T15" fmla="*/ 28 h 42"/>
                    <a:gd name="T16" fmla="*/ 21 w 32"/>
                    <a:gd name="T17" fmla="*/ 34 h 42"/>
                    <a:gd name="T18" fmla="*/ 31 w 32"/>
                    <a:gd name="T19" fmla="*/ 41 h 42"/>
                    <a:gd name="T20" fmla="*/ 21 w 32"/>
                    <a:gd name="T21" fmla="*/ 28 h 42"/>
                    <a:gd name="T22" fmla="*/ 17 w 32"/>
                    <a:gd name="T23" fmla="*/ 20 h 42"/>
                    <a:gd name="T24" fmla="*/ 15 w 32"/>
                    <a:gd name="T25" fmla="*/ 11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42"/>
                    <a:gd name="T41" fmla="*/ 32 w 32"/>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42">
                      <a:moveTo>
                        <a:pt x="15" y="11"/>
                      </a:moveTo>
                      <a:lnTo>
                        <a:pt x="10" y="2"/>
                      </a:lnTo>
                      <a:lnTo>
                        <a:pt x="4" y="0"/>
                      </a:lnTo>
                      <a:lnTo>
                        <a:pt x="0" y="2"/>
                      </a:lnTo>
                      <a:lnTo>
                        <a:pt x="0" y="6"/>
                      </a:lnTo>
                      <a:lnTo>
                        <a:pt x="3" y="14"/>
                      </a:lnTo>
                      <a:lnTo>
                        <a:pt x="7" y="22"/>
                      </a:lnTo>
                      <a:lnTo>
                        <a:pt x="14" y="28"/>
                      </a:lnTo>
                      <a:lnTo>
                        <a:pt x="21" y="34"/>
                      </a:lnTo>
                      <a:lnTo>
                        <a:pt x="31" y="41"/>
                      </a:lnTo>
                      <a:lnTo>
                        <a:pt x="21" y="28"/>
                      </a:lnTo>
                      <a:lnTo>
                        <a:pt x="17" y="20"/>
                      </a:lnTo>
                      <a:lnTo>
                        <a:pt x="15" y="1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808" name="Freeform 293"/>
                <p:cNvSpPr>
                  <a:spLocks/>
                </p:cNvSpPr>
                <p:nvPr/>
              </p:nvSpPr>
              <p:spPr bwMode="auto">
                <a:xfrm>
                  <a:off x="4723" y="1924"/>
                  <a:ext cx="87" cy="51"/>
                </a:xfrm>
                <a:custGeom>
                  <a:avLst/>
                  <a:gdLst>
                    <a:gd name="T0" fmla="*/ 0 w 87"/>
                    <a:gd name="T1" fmla="*/ 50 h 51"/>
                    <a:gd name="T2" fmla="*/ 2 w 87"/>
                    <a:gd name="T3" fmla="*/ 29 h 51"/>
                    <a:gd name="T4" fmla="*/ 20 w 87"/>
                    <a:gd name="T5" fmla="*/ 22 h 51"/>
                    <a:gd name="T6" fmla="*/ 45 w 87"/>
                    <a:gd name="T7" fmla="*/ 13 h 51"/>
                    <a:gd name="T8" fmla="*/ 64 w 87"/>
                    <a:gd name="T9" fmla="*/ 6 h 51"/>
                    <a:gd name="T10" fmla="*/ 80 w 87"/>
                    <a:gd name="T11" fmla="*/ 0 h 51"/>
                    <a:gd name="T12" fmla="*/ 86 w 87"/>
                    <a:gd name="T13" fmla="*/ 15 h 51"/>
                    <a:gd name="T14" fmla="*/ 70 w 87"/>
                    <a:gd name="T15" fmla="*/ 22 h 51"/>
                    <a:gd name="T16" fmla="*/ 51 w 87"/>
                    <a:gd name="T17" fmla="*/ 29 h 51"/>
                    <a:gd name="T18" fmla="*/ 38 w 87"/>
                    <a:gd name="T19" fmla="*/ 32 h 51"/>
                    <a:gd name="T20" fmla="*/ 20 w 87"/>
                    <a:gd name="T21" fmla="*/ 42 h 51"/>
                    <a:gd name="T22" fmla="*/ 0 w 87"/>
                    <a:gd name="T23" fmla="*/ 50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51"/>
                    <a:gd name="T38" fmla="*/ 87 w 87"/>
                    <a:gd name="T39" fmla="*/ 51 h 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51">
                      <a:moveTo>
                        <a:pt x="0" y="50"/>
                      </a:moveTo>
                      <a:lnTo>
                        <a:pt x="2" y="29"/>
                      </a:lnTo>
                      <a:lnTo>
                        <a:pt x="20" y="22"/>
                      </a:lnTo>
                      <a:lnTo>
                        <a:pt x="45" y="13"/>
                      </a:lnTo>
                      <a:lnTo>
                        <a:pt x="64" y="6"/>
                      </a:lnTo>
                      <a:lnTo>
                        <a:pt x="80" y="0"/>
                      </a:lnTo>
                      <a:lnTo>
                        <a:pt x="86" y="15"/>
                      </a:lnTo>
                      <a:lnTo>
                        <a:pt x="70" y="22"/>
                      </a:lnTo>
                      <a:lnTo>
                        <a:pt x="51" y="29"/>
                      </a:lnTo>
                      <a:lnTo>
                        <a:pt x="38" y="32"/>
                      </a:lnTo>
                      <a:lnTo>
                        <a:pt x="20" y="42"/>
                      </a:lnTo>
                      <a:lnTo>
                        <a:pt x="0" y="50"/>
                      </a:lnTo>
                    </a:path>
                  </a:pathLst>
                </a:custGeom>
                <a:solidFill>
                  <a:srgbClr val="E0E0E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grpSp>
          <p:nvGrpSpPr>
            <p:cNvPr id="9777" name="Group 294"/>
            <p:cNvGrpSpPr>
              <a:grpSpLocks/>
            </p:cNvGrpSpPr>
            <p:nvPr/>
          </p:nvGrpSpPr>
          <p:grpSpPr bwMode="auto">
            <a:xfrm>
              <a:off x="4728" y="2203"/>
              <a:ext cx="199" cy="268"/>
              <a:chOff x="4728" y="2203"/>
              <a:chExt cx="199" cy="268"/>
            </a:xfrm>
          </p:grpSpPr>
          <p:sp>
            <p:nvSpPr>
              <p:cNvPr id="9778" name="Freeform 295"/>
              <p:cNvSpPr>
                <a:spLocks/>
              </p:cNvSpPr>
              <p:nvPr/>
            </p:nvSpPr>
            <p:spPr bwMode="auto">
              <a:xfrm>
                <a:off x="4728" y="2203"/>
                <a:ext cx="199" cy="268"/>
              </a:xfrm>
              <a:custGeom>
                <a:avLst/>
                <a:gdLst>
                  <a:gd name="T0" fmla="*/ 89 w 199"/>
                  <a:gd name="T1" fmla="*/ 39 h 268"/>
                  <a:gd name="T2" fmla="*/ 125 w 199"/>
                  <a:gd name="T3" fmla="*/ 35 h 268"/>
                  <a:gd name="T4" fmla="*/ 146 w 199"/>
                  <a:gd name="T5" fmla="*/ 30 h 268"/>
                  <a:gd name="T6" fmla="*/ 153 w 199"/>
                  <a:gd name="T7" fmla="*/ 20 h 268"/>
                  <a:gd name="T8" fmla="*/ 153 w 199"/>
                  <a:gd name="T9" fmla="*/ 11 h 268"/>
                  <a:gd name="T10" fmla="*/ 159 w 199"/>
                  <a:gd name="T11" fmla="*/ 3 h 268"/>
                  <a:gd name="T12" fmla="*/ 180 w 199"/>
                  <a:gd name="T13" fmla="*/ 0 h 268"/>
                  <a:gd name="T14" fmla="*/ 198 w 199"/>
                  <a:gd name="T15" fmla="*/ 2 h 268"/>
                  <a:gd name="T16" fmla="*/ 176 w 199"/>
                  <a:gd name="T17" fmla="*/ 207 h 268"/>
                  <a:gd name="T18" fmla="*/ 159 w 199"/>
                  <a:gd name="T19" fmla="*/ 228 h 268"/>
                  <a:gd name="T20" fmla="*/ 140 w 199"/>
                  <a:gd name="T21" fmla="*/ 245 h 268"/>
                  <a:gd name="T22" fmla="*/ 110 w 199"/>
                  <a:gd name="T23" fmla="*/ 260 h 268"/>
                  <a:gd name="T24" fmla="*/ 78 w 199"/>
                  <a:gd name="T25" fmla="*/ 263 h 268"/>
                  <a:gd name="T26" fmla="*/ 33 w 199"/>
                  <a:gd name="T27" fmla="*/ 267 h 268"/>
                  <a:gd name="T28" fmla="*/ 6 w 199"/>
                  <a:gd name="T29" fmla="*/ 263 h 268"/>
                  <a:gd name="T30" fmla="*/ 0 w 199"/>
                  <a:gd name="T31" fmla="*/ 248 h 268"/>
                  <a:gd name="T32" fmla="*/ 4 w 199"/>
                  <a:gd name="T33" fmla="*/ 230 h 268"/>
                  <a:gd name="T34" fmla="*/ 23 w 199"/>
                  <a:gd name="T35" fmla="*/ 171 h 268"/>
                  <a:gd name="T36" fmla="*/ 38 w 199"/>
                  <a:gd name="T37" fmla="*/ 115 h 268"/>
                  <a:gd name="T38" fmla="*/ 46 w 199"/>
                  <a:gd name="T39" fmla="*/ 71 h 268"/>
                  <a:gd name="T40" fmla="*/ 46 w 199"/>
                  <a:gd name="T41" fmla="*/ 58 h 268"/>
                  <a:gd name="T42" fmla="*/ 55 w 199"/>
                  <a:gd name="T43" fmla="*/ 43 h 268"/>
                  <a:gd name="T44" fmla="*/ 66 w 199"/>
                  <a:gd name="T45" fmla="*/ 39 h 268"/>
                  <a:gd name="T46" fmla="*/ 89 w 199"/>
                  <a:gd name="T47" fmla="*/ 39 h 2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9"/>
                  <a:gd name="T73" fmla="*/ 0 h 268"/>
                  <a:gd name="T74" fmla="*/ 199 w 199"/>
                  <a:gd name="T75" fmla="*/ 268 h 2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9" h="268">
                    <a:moveTo>
                      <a:pt x="89" y="39"/>
                    </a:moveTo>
                    <a:lnTo>
                      <a:pt x="125" y="35"/>
                    </a:lnTo>
                    <a:lnTo>
                      <a:pt x="146" y="30"/>
                    </a:lnTo>
                    <a:lnTo>
                      <a:pt x="153" y="20"/>
                    </a:lnTo>
                    <a:lnTo>
                      <a:pt x="153" y="11"/>
                    </a:lnTo>
                    <a:lnTo>
                      <a:pt x="159" y="3"/>
                    </a:lnTo>
                    <a:lnTo>
                      <a:pt x="180" y="0"/>
                    </a:lnTo>
                    <a:lnTo>
                      <a:pt x="198" y="2"/>
                    </a:lnTo>
                    <a:lnTo>
                      <a:pt x="176" y="207"/>
                    </a:lnTo>
                    <a:lnTo>
                      <a:pt x="159" y="228"/>
                    </a:lnTo>
                    <a:lnTo>
                      <a:pt x="140" y="245"/>
                    </a:lnTo>
                    <a:lnTo>
                      <a:pt x="110" y="260"/>
                    </a:lnTo>
                    <a:lnTo>
                      <a:pt x="78" y="263"/>
                    </a:lnTo>
                    <a:lnTo>
                      <a:pt x="33" y="267"/>
                    </a:lnTo>
                    <a:lnTo>
                      <a:pt x="6" y="263"/>
                    </a:lnTo>
                    <a:lnTo>
                      <a:pt x="0" y="248"/>
                    </a:lnTo>
                    <a:lnTo>
                      <a:pt x="4" y="230"/>
                    </a:lnTo>
                    <a:lnTo>
                      <a:pt x="23" y="171"/>
                    </a:lnTo>
                    <a:lnTo>
                      <a:pt x="38" y="115"/>
                    </a:lnTo>
                    <a:lnTo>
                      <a:pt x="46" y="71"/>
                    </a:lnTo>
                    <a:lnTo>
                      <a:pt x="46" y="58"/>
                    </a:lnTo>
                    <a:lnTo>
                      <a:pt x="55" y="43"/>
                    </a:lnTo>
                    <a:lnTo>
                      <a:pt x="66" y="39"/>
                    </a:lnTo>
                    <a:lnTo>
                      <a:pt x="89" y="39"/>
                    </a:lnTo>
                  </a:path>
                </a:pathLst>
              </a:custGeom>
              <a:solidFill>
                <a:srgbClr val="40404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79" name="Freeform 296"/>
              <p:cNvSpPr>
                <a:spLocks/>
              </p:cNvSpPr>
              <p:nvPr/>
            </p:nvSpPr>
            <p:spPr bwMode="auto">
              <a:xfrm>
                <a:off x="4751" y="2216"/>
                <a:ext cx="163" cy="238"/>
              </a:xfrm>
              <a:custGeom>
                <a:avLst/>
                <a:gdLst>
                  <a:gd name="T0" fmla="*/ 57 w 163"/>
                  <a:gd name="T1" fmla="*/ 47 h 238"/>
                  <a:gd name="T2" fmla="*/ 88 w 163"/>
                  <a:gd name="T3" fmla="*/ 45 h 238"/>
                  <a:gd name="T4" fmla="*/ 119 w 163"/>
                  <a:gd name="T5" fmla="*/ 40 h 238"/>
                  <a:gd name="T6" fmla="*/ 138 w 163"/>
                  <a:gd name="T7" fmla="*/ 31 h 238"/>
                  <a:gd name="T8" fmla="*/ 150 w 163"/>
                  <a:gd name="T9" fmla="*/ 21 h 238"/>
                  <a:gd name="T10" fmla="*/ 162 w 163"/>
                  <a:gd name="T11" fmla="*/ 0 h 238"/>
                  <a:gd name="T12" fmla="*/ 142 w 163"/>
                  <a:gd name="T13" fmla="*/ 182 h 238"/>
                  <a:gd name="T14" fmla="*/ 128 w 163"/>
                  <a:gd name="T15" fmla="*/ 198 h 238"/>
                  <a:gd name="T16" fmla="*/ 113 w 163"/>
                  <a:gd name="T17" fmla="*/ 215 h 238"/>
                  <a:gd name="T18" fmla="*/ 93 w 163"/>
                  <a:gd name="T19" fmla="*/ 226 h 238"/>
                  <a:gd name="T20" fmla="*/ 77 w 163"/>
                  <a:gd name="T21" fmla="*/ 231 h 238"/>
                  <a:gd name="T22" fmla="*/ 57 w 163"/>
                  <a:gd name="T23" fmla="*/ 233 h 238"/>
                  <a:gd name="T24" fmla="*/ 38 w 163"/>
                  <a:gd name="T25" fmla="*/ 237 h 238"/>
                  <a:gd name="T26" fmla="*/ 16 w 163"/>
                  <a:gd name="T27" fmla="*/ 237 h 238"/>
                  <a:gd name="T28" fmla="*/ 6 w 163"/>
                  <a:gd name="T29" fmla="*/ 233 h 238"/>
                  <a:gd name="T30" fmla="*/ 0 w 163"/>
                  <a:gd name="T31" fmla="*/ 226 h 238"/>
                  <a:gd name="T32" fmla="*/ 4 w 163"/>
                  <a:gd name="T33" fmla="*/ 211 h 238"/>
                  <a:gd name="T34" fmla="*/ 18 w 163"/>
                  <a:gd name="T35" fmla="*/ 180 h 238"/>
                  <a:gd name="T36" fmla="*/ 41 w 163"/>
                  <a:gd name="T37" fmla="*/ 71 h 238"/>
                  <a:gd name="T38" fmla="*/ 45 w 163"/>
                  <a:gd name="T39" fmla="*/ 56 h 238"/>
                  <a:gd name="T40" fmla="*/ 57 w 163"/>
                  <a:gd name="T41" fmla="*/ 47 h 2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238"/>
                  <a:gd name="T65" fmla="*/ 163 w 163"/>
                  <a:gd name="T66" fmla="*/ 238 h 2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238">
                    <a:moveTo>
                      <a:pt x="57" y="47"/>
                    </a:moveTo>
                    <a:lnTo>
                      <a:pt x="88" y="45"/>
                    </a:lnTo>
                    <a:lnTo>
                      <a:pt x="119" y="40"/>
                    </a:lnTo>
                    <a:lnTo>
                      <a:pt x="138" y="31"/>
                    </a:lnTo>
                    <a:lnTo>
                      <a:pt x="150" y="21"/>
                    </a:lnTo>
                    <a:lnTo>
                      <a:pt x="162" y="0"/>
                    </a:lnTo>
                    <a:lnTo>
                      <a:pt x="142" y="182"/>
                    </a:lnTo>
                    <a:lnTo>
                      <a:pt x="128" y="198"/>
                    </a:lnTo>
                    <a:lnTo>
                      <a:pt x="113" y="215"/>
                    </a:lnTo>
                    <a:lnTo>
                      <a:pt x="93" y="226"/>
                    </a:lnTo>
                    <a:lnTo>
                      <a:pt x="77" y="231"/>
                    </a:lnTo>
                    <a:lnTo>
                      <a:pt x="57" y="233"/>
                    </a:lnTo>
                    <a:lnTo>
                      <a:pt x="38" y="237"/>
                    </a:lnTo>
                    <a:lnTo>
                      <a:pt x="16" y="237"/>
                    </a:lnTo>
                    <a:lnTo>
                      <a:pt x="6" y="233"/>
                    </a:lnTo>
                    <a:lnTo>
                      <a:pt x="0" y="226"/>
                    </a:lnTo>
                    <a:lnTo>
                      <a:pt x="4" y="211"/>
                    </a:lnTo>
                    <a:lnTo>
                      <a:pt x="18" y="180"/>
                    </a:lnTo>
                    <a:lnTo>
                      <a:pt x="41" y="71"/>
                    </a:lnTo>
                    <a:lnTo>
                      <a:pt x="45" y="56"/>
                    </a:lnTo>
                    <a:lnTo>
                      <a:pt x="57" y="47"/>
                    </a:lnTo>
                  </a:path>
                </a:pathLst>
              </a:custGeom>
              <a:solidFill>
                <a:srgbClr val="60606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grpSp>
        <p:nvGrpSpPr>
          <p:cNvPr id="9226" name="Group 297"/>
          <p:cNvGrpSpPr>
            <a:grpSpLocks/>
          </p:cNvGrpSpPr>
          <p:nvPr/>
        </p:nvGrpSpPr>
        <p:grpSpPr bwMode="auto">
          <a:xfrm>
            <a:off x="6351588" y="947738"/>
            <a:ext cx="1709737" cy="790575"/>
            <a:chOff x="4319" y="697"/>
            <a:chExt cx="1077" cy="498"/>
          </a:xfrm>
        </p:grpSpPr>
        <p:sp>
          <p:nvSpPr>
            <p:cNvPr id="9680" name="Freeform 298"/>
            <p:cNvSpPr>
              <a:spLocks/>
            </p:cNvSpPr>
            <p:nvPr/>
          </p:nvSpPr>
          <p:spPr bwMode="auto">
            <a:xfrm>
              <a:off x="4749" y="1046"/>
              <a:ext cx="3" cy="27"/>
            </a:xfrm>
            <a:custGeom>
              <a:avLst/>
              <a:gdLst>
                <a:gd name="T0" fmla="*/ 2 w 3"/>
                <a:gd name="T1" fmla="*/ 8 h 27"/>
                <a:gd name="T2" fmla="*/ 2 w 3"/>
                <a:gd name="T3" fmla="*/ 26 h 27"/>
                <a:gd name="T4" fmla="*/ 0 w 3"/>
                <a:gd name="T5" fmla="*/ 24 h 27"/>
                <a:gd name="T6" fmla="*/ 0 w 3"/>
                <a:gd name="T7" fmla="*/ 0 h 27"/>
                <a:gd name="T8" fmla="*/ 2 w 3"/>
                <a:gd name="T9" fmla="*/ 8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2" y="8"/>
                  </a:moveTo>
                  <a:lnTo>
                    <a:pt x="2" y="26"/>
                  </a:lnTo>
                  <a:lnTo>
                    <a:pt x="0" y="24"/>
                  </a:lnTo>
                  <a:lnTo>
                    <a:pt x="0" y="0"/>
                  </a:lnTo>
                  <a:lnTo>
                    <a:pt x="2" y="8"/>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nvGrpSpPr>
            <p:cNvPr id="9681" name="Group 299"/>
            <p:cNvGrpSpPr>
              <a:grpSpLocks/>
            </p:cNvGrpSpPr>
            <p:nvPr/>
          </p:nvGrpSpPr>
          <p:grpSpPr bwMode="auto">
            <a:xfrm>
              <a:off x="4319" y="697"/>
              <a:ext cx="1077" cy="498"/>
              <a:chOff x="4319" y="697"/>
              <a:chExt cx="1077" cy="498"/>
            </a:xfrm>
          </p:grpSpPr>
          <p:grpSp>
            <p:nvGrpSpPr>
              <p:cNvPr id="9682" name="Group 300"/>
              <p:cNvGrpSpPr>
                <a:grpSpLocks/>
              </p:cNvGrpSpPr>
              <p:nvPr/>
            </p:nvGrpSpPr>
            <p:grpSpPr bwMode="auto">
              <a:xfrm>
                <a:off x="4319" y="697"/>
                <a:ext cx="827" cy="448"/>
                <a:chOff x="4319" y="697"/>
                <a:chExt cx="827" cy="448"/>
              </a:xfrm>
            </p:grpSpPr>
            <p:sp>
              <p:nvSpPr>
                <p:cNvPr id="9743" name="Freeform 301"/>
                <p:cNvSpPr>
                  <a:spLocks/>
                </p:cNvSpPr>
                <p:nvPr/>
              </p:nvSpPr>
              <p:spPr bwMode="auto">
                <a:xfrm>
                  <a:off x="4321" y="792"/>
                  <a:ext cx="825" cy="353"/>
                </a:xfrm>
                <a:custGeom>
                  <a:avLst/>
                  <a:gdLst>
                    <a:gd name="T0" fmla="*/ 824 w 825"/>
                    <a:gd name="T1" fmla="*/ 0 h 353"/>
                    <a:gd name="T2" fmla="*/ 824 w 825"/>
                    <a:gd name="T3" fmla="*/ 352 h 353"/>
                    <a:gd name="T4" fmla="*/ 32 w 825"/>
                    <a:gd name="T5" fmla="*/ 352 h 353"/>
                    <a:gd name="T6" fmla="*/ 32 w 825"/>
                    <a:gd name="T7" fmla="*/ 287 h 353"/>
                    <a:gd name="T8" fmla="*/ 15 w 825"/>
                    <a:gd name="T9" fmla="*/ 282 h 353"/>
                    <a:gd name="T10" fmla="*/ 15 w 825"/>
                    <a:gd name="T11" fmla="*/ 238 h 353"/>
                    <a:gd name="T12" fmla="*/ 0 w 825"/>
                    <a:gd name="T13" fmla="*/ 232 h 353"/>
                    <a:gd name="T14" fmla="*/ 824 w 825"/>
                    <a:gd name="T15" fmla="*/ 0 h 353"/>
                    <a:gd name="T16" fmla="*/ 0 60000 65536"/>
                    <a:gd name="T17" fmla="*/ 0 60000 65536"/>
                    <a:gd name="T18" fmla="*/ 0 60000 65536"/>
                    <a:gd name="T19" fmla="*/ 0 60000 65536"/>
                    <a:gd name="T20" fmla="*/ 0 60000 65536"/>
                    <a:gd name="T21" fmla="*/ 0 60000 65536"/>
                    <a:gd name="T22" fmla="*/ 0 60000 65536"/>
                    <a:gd name="T23" fmla="*/ 0 60000 65536"/>
                    <a:gd name="T24" fmla="*/ 0 w 825"/>
                    <a:gd name="T25" fmla="*/ 0 h 353"/>
                    <a:gd name="T26" fmla="*/ 825 w 825"/>
                    <a:gd name="T27" fmla="*/ 353 h 3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5" h="353">
                      <a:moveTo>
                        <a:pt x="824" y="0"/>
                      </a:moveTo>
                      <a:lnTo>
                        <a:pt x="824" y="352"/>
                      </a:lnTo>
                      <a:lnTo>
                        <a:pt x="32" y="352"/>
                      </a:lnTo>
                      <a:lnTo>
                        <a:pt x="32" y="287"/>
                      </a:lnTo>
                      <a:lnTo>
                        <a:pt x="15" y="282"/>
                      </a:lnTo>
                      <a:lnTo>
                        <a:pt x="15" y="238"/>
                      </a:lnTo>
                      <a:lnTo>
                        <a:pt x="0" y="232"/>
                      </a:lnTo>
                      <a:lnTo>
                        <a:pt x="824"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nvGrpSpPr>
                <p:cNvPr id="9744" name="Group 302"/>
                <p:cNvGrpSpPr>
                  <a:grpSpLocks/>
                </p:cNvGrpSpPr>
                <p:nvPr/>
              </p:nvGrpSpPr>
              <p:grpSpPr bwMode="auto">
                <a:xfrm>
                  <a:off x="4389" y="1078"/>
                  <a:ext cx="44" cy="18"/>
                  <a:chOff x="4389" y="1078"/>
                  <a:chExt cx="44" cy="18"/>
                </a:xfrm>
              </p:grpSpPr>
              <p:sp>
                <p:nvSpPr>
                  <p:cNvPr id="9769" name="Oval 303"/>
                  <p:cNvSpPr>
                    <a:spLocks noChangeArrowheads="1"/>
                  </p:cNvSpPr>
                  <p:nvPr/>
                </p:nvSpPr>
                <p:spPr bwMode="auto">
                  <a:xfrm>
                    <a:off x="4432" y="1078"/>
                    <a:ext cx="1" cy="15"/>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770" name="Oval 304"/>
                  <p:cNvSpPr>
                    <a:spLocks noChangeArrowheads="1"/>
                  </p:cNvSpPr>
                  <p:nvPr/>
                </p:nvSpPr>
                <p:spPr bwMode="auto">
                  <a:xfrm>
                    <a:off x="4423" y="1078"/>
                    <a:ext cx="1" cy="17"/>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771" name="Oval 305"/>
                  <p:cNvSpPr>
                    <a:spLocks noChangeArrowheads="1"/>
                  </p:cNvSpPr>
                  <p:nvPr/>
                </p:nvSpPr>
                <p:spPr bwMode="auto">
                  <a:xfrm flipH="1">
                    <a:off x="4413" y="1078"/>
                    <a:ext cx="1" cy="17"/>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772" name="Oval 306"/>
                  <p:cNvSpPr>
                    <a:spLocks noChangeArrowheads="1"/>
                  </p:cNvSpPr>
                  <p:nvPr/>
                </p:nvSpPr>
                <p:spPr bwMode="auto">
                  <a:xfrm>
                    <a:off x="4406" y="1080"/>
                    <a:ext cx="1" cy="15"/>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773" name="Oval 307"/>
                  <p:cNvSpPr>
                    <a:spLocks noChangeArrowheads="1"/>
                  </p:cNvSpPr>
                  <p:nvPr/>
                </p:nvSpPr>
                <p:spPr bwMode="auto">
                  <a:xfrm flipH="1">
                    <a:off x="4396" y="1080"/>
                    <a:ext cx="1" cy="1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774" name="Oval 308"/>
                  <p:cNvSpPr>
                    <a:spLocks noChangeArrowheads="1"/>
                  </p:cNvSpPr>
                  <p:nvPr/>
                </p:nvSpPr>
                <p:spPr bwMode="auto">
                  <a:xfrm>
                    <a:off x="4389" y="1080"/>
                    <a:ext cx="1" cy="1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745" name="Group 309"/>
                <p:cNvGrpSpPr>
                  <a:grpSpLocks/>
                </p:cNvGrpSpPr>
                <p:nvPr/>
              </p:nvGrpSpPr>
              <p:grpSpPr bwMode="auto">
                <a:xfrm>
                  <a:off x="4497" y="1044"/>
                  <a:ext cx="81" cy="44"/>
                  <a:chOff x="4497" y="1044"/>
                  <a:chExt cx="81" cy="44"/>
                </a:xfrm>
              </p:grpSpPr>
              <p:sp>
                <p:nvSpPr>
                  <p:cNvPr id="9762" name="Freeform 310"/>
                  <p:cNvSpPr>
                    <a:spLocks/>
                  </p:cNvSpPr>
                  <p:nvPr/>
                </p:nvSpPr>
                <p:spPr bwMode="auto">
                  <a:xfrm>
                    <a:off x="4574" y="1044"/>
                    <a:ext cx="4" cy="33"/>
                  </a:xfrm>
                  <a:custGeom>
                    <a:avLst/>
                    <a:gdLst>
                      <a:gd name="T0" fmla="*/ 0 w 4"/>
                      <a:gd name="T1" fmla="*/ 0 h 33"/>
                      <a:gd name="T2" fmla="*/ 0 w 4"/>
                      <a:gd name="T3" fmla="*/ 32 h 33"/>
                      <a:gd name="T4" fmla="*/ 3 w 4"/>
                      <a:gd name="T5" fmla="*/ 32 h 33"/>
                      <a:gd name="T6" fmla="*/ 3 w 4"/>
                      <a:gd name="T7" fmla="*/ 14 h 33"/>
                      <a:gd name="T8" fmla="*/ 0 w 4"/>
                      <a:gd name="T9" fmla="*/ 0 h 33"/>
                      <a:gd name="T10" fmla="*/ 0 60000 65536"/>
                      <a:gd name="T11" fmla="*/ 0 60000 65536"/>
                      <a:gd name="T12" fmla="*/ 0 60000 65536"/>
                      <a:gd name="T13" fmla="*/ 0 60000 65536"/>
                      <a:gd name="T14" fmla="*/ 0 60000 65536"/>
                      <a:gd name="T15" fmla="*/ 0 w 4"/>
                      <a:gd name="T16" fmla="*/ 0 h 33"/>
                      <a:gd name="T17" fmla="*/ 4 w 4"/>
                      <a:gd name="T18" fmla="*/ 33 h 33"/>
                    </a:gdLst>
                    <a:ahLst/>
                    <a:cxnLst>
                      <a:cxn ang="T10">
                        <a:pos x="T0" y="T1"/>
                      </a:cxn>
                      <a:cxn ang="T11">
                        <a:pos x="T2" y="T3"/>
                      </a:cxn>
                      <a:cxn ang="T12">
                        <a:pos x="T4" y="T5"/>
                      </a:cxn>
                      <a:cxn ang="T13">
                        <a:pos x="T6" y="T7"/>
                      </a:cxn>
                      <a:cxn ang="T14">
                        <a:pos x="T8" y="T9"/>
                      </a:cxn>
                    </a:cxnLst>
                    <a:rect l="T15" t="T16" r="T17" b="T18"/>
                    <a:pathLst>
                      <a:path w="4" h="33">
                        <a:moveTo>
                          <a:pt x="0" y="0"/>
                        </a:moveTo>
                        <a:lnTo>
                          <a:pt x="0" y="32"/>
                        </a:lnTo>
                        <a:lnTo>
                          <a:pt x="3" y="32"/>
                        </a:lnTo>
                        <a:lnTo>
                          <a:pt x="3" y="14"/>
                        </a:lnTo>
                        <a:lnTo>
                          <a:pt x="0"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63" name="Freeform 311"/>
                  <p:cNvSpPr>
                    <a:spLocks/>
                  </p:cNvSpPr>
                  <p:nvPr/>
                </p:nvSpPr>
                <p:spPr bwMode="auto">
                  <a:xfrm>
                    <a:off x="4561" y="1046"/>
                    <a:ext cx="4" cy="33"/>
                  </a:xfrm>
                  <a:custGeom>
                    <a:avLst/>
                    <a:gdLst>
                      <a:gd name="T0" fmla="*/ 0 w 4"/>
                      <a:gd name="T1" fmla="*/ 0 h 33"/>
                      <a:gd name="T2" fmla="*/ 0 w 4"/>
                      <a:gd name="T3" fmla="*/ 32 h 33"/>
                      <a:gd name="T4" fmla="*/ 3 w 4"/>
                      <a:gd name="T5" fmla="*/ 32 h 33"/>
                      <a:gd name="T6" fmla="*/ 3 w 4"/>
                      <a:gd name="T7" fmla="*/ 12 h 33"/>
                      <a:gd name="T8" fmla="*/ 0 w 4"/>
                      <a:gd name="T9" fmla="*/ 0 h 33"/>
                      <a:gd name="T10" fmla="*/ 0 60000 65536"/>
                      <a:gd name="T11" fmla="*/ 0 60000 65536"/>
                      <a:gd name="T12" fmla="*/ 0 60000 65536"/>
                      <a:gd name="T13" fmla="*/ 0 60000 65536"/>
                      <a:gd name="T14" fmla="*/ 0 60000 65536"/>
                      <a:gd name="T15" fmla="*/ 0 w 4"/>
                      <a:gd name="T16" fmla="*/ 0 h 33"/>
                      <a:gd name="T17" fmla="*/ 4 w 4"/>
                      <a:gd name="T18" fmla="*/ 33 h 33"/>
                    </a:gdLst>
                    <a:ahLst/>
                    <a:cxnLst>
                      <a:cxn ang="T10">
                        <a:pos x="T0" y="T1"/>
                      </a:cxn>
                      <a:cxn ang="T11">
                        <a:pos x="T2" y="T3"/>
                      </a:cxn>
                      <a:cxn ang="T12">
                        <a:pos x="T4" y="T5"/>
                      </a:cxn>
                      <a:cxn ang="T13">
                        <a:pos x="T6" y="T7"/>
                      </a:cxn>
                      <a:cxn ang="T14">
                        <a:pos x="T8" y="T9"/>
                      </a:cxn>
                    </a:cxnLst>
                    <a:rect l="T15" t="T16" r="T17" b="T18"/>
                    <a:pathLst>
                      <a:path w="4" h="33">
                        <a:moveTo>
                          <a:pt x="0" y="0"/>
                        </a:moveTo>
                        <a:lnTo>
                          <a:pt x="0" y="32"/>
                        </a:lnTo>
                        <a:lnTo>
                          <a:pt x="3" y="32"/>
                        </a:lnTo>
                        <a:lnTo>
                          <a:pt x="3" y="12"/>
                        </a:lnTo>
                        <a:lnTo>
                          <a:pt x="0"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64" name="Freeform 312"/>
                  <p:cNvSpPr>
                    <a:spLocks/>
                  </p:cNvSpPr>
                  <p:nvPr/>
                </p:nvSpPr>
                <p:spPr bwMode="auto">
                  <a:xfrm>
                    <a:off x="4547" y="1048"/>
                    <a:ext cx="3" cy="32"/>
                  </a:xfrm>
                  <a:custGeom>
                    <a:avLst/>
                    <a:gdLst>
                      <a:gd name="T0" fmla="*/ 0 w 3"/>
                      <a:gd name="T1" fmla="*/ 0 h 32"/>
                      <a:gd name="T2" fmla="*/ 0 w 3"/>
                      <a:gd name="T3" fmla="*/ 31 h 32"/>
                      <a:gd name="T4" fmla="*/ 2 w 3"/>
                      <a:gd name="T5" fmla="*/ 31 h 32"/>
                      <a:gd name="T6" fmla="*/ 2 w 3"/>
                      <a:gd name="T7" fmla="*/ 12 h 32"/>
                      <a:gd name="T8" fmla="*/ 0 w 3"/>
                      <a:gd name="T9" fmla="*/ 0 h 32"/>
                      <a:gd name="T10" fmla="*/ 0 60000 65536"/>
                      <a:gd name="T11" fmla="*/ 0 60000 65536"/>
                      <a:gd name="T12" fmla="*/ 0 60000 65536"/>
                      <a:gd name="T13" fmla="*/ 0 60000 65536"/>
                      <a:gd name="T14" fmla="*/ 0 60000 65536"/>
                      <a:gd name="T15" fmla="*/ 0 w 3"/>
                      <a:gd name="T16" fmla="*/ 0 h 32"/>
                      <a:gd name="T17" fmla="*/ 3 w 3"/>
                      <a:gd name="T18" fmla="*/ 32 h 32"/>
                    </a:gdLst>
                    <a:ahLst/>
                    <a:cxnLst>
                      <a:cxn ang="T10">
                        <a:pos x="T0" y="T1"/>
                      </a:cxn>
                      <a:cxn ang="T11">
                        <a:pos x="T2" y="T3"/>
                      </a:cxn>
                      <a:cxn ang="T12">
                        <a:pos x="T4" y="T5"/>
                      </a:cxn>
                      <a:cxn ang="T13">
                        <a:pos x="T6" y="T7"/>
                      </a:cxn>
                      <a:cxn ang="T14">
                        <a:pos x="T8" y="T9"/>
                      </a:cxn>
                    </a:cxnLst>
                    <a:rect l="T15" t="T16" r="T17" b="T18"/>
                    <a:pathLst>
                      <a:path w="3" h="32">
                        <a:moveTo>
                          <a:pt x="0" y="0"/>
                        </a:moveTo>
                        <a:lnTo>
                          <a:pt x="0" y="31"/>
                        </a:lnTo>
                        <a:lnTo>
                          <a:pt x="2" y="31"/>
                        </a:lnTo>
                        <a:lnTo>
                          <a:pt x="2" y="12"/>
                        </a:lnTo>
                        <a:lnTo>
                          <a:pt x="0"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65" name="Freeform 313"/>
                  <p:cNvSpPr>
                    <a:spLocks/>
                  </p:cNvSpPr>
                  <p:nvPr/>
                </p:nvSpPr>
                <p:spPr bwMode="auto">
                  <a:xfrm>
                    <a:off x="4534" y="1050"/>
                    <a:ext cx="5" cy="32"/>
                  </a:xfrm>
                  <a:custGeom>
                    <a:avLst/>
                    <a:gdLst>
                      <a:gd name="T0" fmla="*/ 0 w 5"/>
                      <a:gd name="T1" fmla="*/ 0 h 32"/>
                      <a:gd name="T2" fmla="*/ 0 w 5"/>
                      <a:gd name="T3" fmla="*/ 31 h 32"/>
                      <a:gd name="T4" fmla="*/ 4 w 5"/>
                      <a:gd name="T5" fmla="*/ 31 h 32"/>
                      <a:gd name="T6" fmla="*/ 4 w 5"/>
                      <a:gd name="T7" fmla="*/ 12 h 32"/>
                      <a:gd name="T8" fmla="*/ 0 w 5"/>
                      <a:gd name="T9" fmla="*/ 0 h 32"/>
                      <a:gd name="T10" fmla="*/ 0 60000 65536"/>
                      <a:gd name="T11" fmla="*/ 0 60000 65536"/>
                      <a:gd name="T12" fmla="*/ 0 60000 65536"/>
                      <a:gd name="T13" fmla="*/ 0 60000 65536"/>
                      <a:gd name="T14" fmla="*/ 0 60000 65536"/>
                      <a:gd name="T15" fmla="*/ 0 w 5"/>
                      <a:gd name="T16" fmla="*/ 0 h 32"/>
                      <a:gd name="T17" fmla="*/ 5 w 5"/>
                      <a:gd name="T18" fmla="*/ 32 h 32"/>
                    </a:gdLst>
                    <a:ahLst/>
                    <a:cxnLst>
                      <a:cxn ang="T10">
                        <a:pos x="T0" y="T1"/>
                      </a:cxn>
                      <a:cxn ang="T11">
                        <a:pos x="T2" y="T3"/>
                      </a:cxn>
                      <a:cxn ang="T12">
                        <a:pos x="T4" y="T5"/>
                      </a:cxn>
                      <a:cxn ang="T13">
                        <a:pos x="T6" y="T7"/>
                      </a:cxn>
                      <a:cxn ang="T14">
                        <a:pos x="T8" y="T9"/>
                      </a:cxn>
                    </a:cxnLst>
                    <a:rect l="T15" t="T16" r="T17" b="T18"/>
                    <a:pathLst>
                      <a:path w="5" h="32">
                        <a:moveTo>
                          <a:pt x="0" y="0"/>
                        </a:moveTo>
                        <a:lnTo>
                          <a:pt x="0" y="31"/>
                        </a:lnTo>
                        <a:lnTo>
                          <a:pt x="4" y="31"/>
                        </a:lnTo>
                        <a:lnTo>
                          <a:pt x="4" y="12"/>
                        </a:lnTo>
                        <a:lnTo>
                          <a:pt x="0"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66" name="Freeform 314"/>
                  <p:cNvSpPr>
                    <a:spLocks/>
                  </p:cNvSpPr>
                  <p:nvPr/>
                </p:nvSpPr>
                <p:spPr bwMode="auto">
                  <a:xfrm>
                    <a:off x="4523" y="1050"/>
                    <a:ext cx="4" cy="32"/>
                  </a:xfrm>
                  <a:custGeom>
                    <a:avLst/>
                    <a:gdLst>
                      <a:gd name="T0" fmla="*/ 0 w 4"/>
                      <a:gd name="T1" fmla="*/ 0 h 32"/>
                      <a:gd name="T2" fmla="*/ 0 w 4"/>
                      <a:gd name="T3" fmla="*/ 31 h 32"/>
                      <a:gd name="T4" fmla="*/ 3 w 4"/>
                      <a:gd name="T5" fmla="*/ 31 h 32"/>
                      <a:gd name="T6" fmla="*/ 3 w 4"/>
                      <a:gd name="T7" fmla="*/ 14 h 32"/>
                      <a:gd name="T8" fmla="*/ 0 w 4"/>
                      <a:gd name="T9" fmla="*/ 0 h 32"/>
                      <a:gd name="T10" fmla="*/ 0 60000 65536"/>
                      <a:gd name="T11" fmla="*/ 0 60000 65536"/>
                      <a:gd name="T12" fmla="*/ 0 60000 65536"/>
                      <a:gd name="T13" fmla="*/ 0 60000 65536"/>
                      <a:gd name="T14" fmla="*/ 0 60000 65536"/>
                      <a:gd name="T15" fmla="*/ 0 w 4"/>
                      <a:gd name="T16" fmla="*/ 0 h 32"/>
                      <a:gd name="T17" fmla="*/ 4 w 4"/>
                      <a:gd name="T18" fmla="*/ 32 h 32"/>
                    </a:gdLst>
                    <a:ahLst/>
                    <a:cxnLst>
                      <a:cxn ang="T10">
                        <a:pos x="T0" y="T1"/>
                      </a:cxn>
                      <a:cxn ang="T11">
                        <a:pos x="T2" y="T3"/>
                      </a:cxn>
                      <a:cxn ang="T12">
                        <a:pos x="T4" y="T5"/>
                      </a:cxn>
                      <a:cxn ang="T13">
                        <a:pos x="T6" y="T7"/>
                      </a:cxn>
                      <a:cxn ang="T14">
                        <a:pos x="T8" y="T9"/>
                      </a:cxn>
                    </a:cxnLst>
                    <a:rect l="T15" t="T16" r="T17" b="T18"/>
                    <a:pathLst>
                      <a:path w="4" h="32">
                        <a:moveTo>
                          <a:pt x="0" y="0"/>
                        </a:moveTo>
                        <a:lnTo>
                          <a:pt x="0" y="31"/>
                        </a:lnTo>
                        <a:lnTo>
                          <a:pt x="3" y="31"/>
                        </a:lnTo>
                        <a:lnTo>
                          <a:pt x="3" y="14"/>
                        </a:lnTo>
                        <a:lnTo>
                          <a:pt x="0"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67" name="Freeform 315"/>
                  <p:cNvSpPr>
                    <a:spLocks/>
                  </p:cNvSpPr>
                  <p:nvPr/>
                </p:nvSpPr>
                <p:spPr bwMode="auto">
                  <a:xfrm>
                    <a:off x="4510" y="1052"/>
                    <a:ext cx="4" cy="32"/>
                  </a:xfrm>
                  <a:custGeom>
                    <a:avLst/>
                    <a:gdLst>
                      <a:gd name="T0" fmla="*/ 0 w 4"/>
                      <a:gd name="T1" fmla="*/ 0 h 32"/>
                      <a:gd name="T2" fmla="*/ 0 w 4"/>
                      <a:gd name="T3" fmla="*/ 31 h 32"/>
                      <a:gd name="T4" fmla="*/ 3 w 4"/>
                      <a:gd name="T5" fmla="*/ 31 h 32"/>
                      <a:gd name="T6" fmla="*/ 3 w 4"/>
                      <a:gd name="T7" fmla="*/ 14 h 32"/>
                      <a:gd name="T8" fmla="*/ 0 w 4"/>
                      <a:gd name="T9" fmla="*/ 0 h 32"/>
                      <a:gd name="T10" fmla="*/ 0 60000 65536"/>
                      <a:gd name="T11" fmla="*/ 0 60000 65536"/>
                      <a:gd name="T12" fmla="*/ 0 60000 65536"/>
                      <a:gd name="T13" fmla="*/ 0 60000 65536"/>
                      <a:gd name="T14" fmla="*/ 0 60000 65536"/>
                      <a:gd name="T15" fmla="*/ 0 w 4"/>
                      <a:gd name="T16" fmla="*/ 0 h 32"/>
                      <a:gd name="T17" fmla="*/ 4 w 4"/>
                      <a:gd name="T18" fmla="*/ 32 h 32"/>
                    </a:gdLst>
                    <a:ahLst/>
                    <a:cxnLst>
                      <a:cxn ang="T10">
                        <a:pos x="T0" y="T1"/>
                      </a:cxn>
                      <a:cxn ang="T11">
                        <a:pos x="T2" y="T3"/>
                      </a:cxn>
                      <a:cxn ang="T12">
                        <a:pos x="T4" y="T5"/>
                      </a:cxn>
                      <a:cxn ang="T13">
                        <a:pos x="T6" y="T7"/>
                      </a:cxn>
                      <a:cxn ang="T14">
                        <a:pos x="T8" y="T9"/>
                      </a:cxn>
                    </a:cxnLst>
                    <a:rect l="T15" t="T16" r="T17" b="T18"/>
                    <a:pathLst>
                      <a:path w="4" h="32">
                        <a:moveTo>
                          <a:pt x="0" y="0"/>
                        </a:moveTo>
                        <a:lnTo>
                          <a:pt x="0" y="31"/>
                        </a:lnTo>
                        <a:lnTo>
                          <a:pt x="3" y="31"/>
                        </a:lnTo>
                        <a:lnTo>
                          <a:pt x="3" y="14"/>
                        </a:lnTo>
                        <a:lnTo>
                          <a:pt x="0"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68" name="Freeform 316"/>
                  <p:cNvSpPr>
                    <a:spLocks/>
                  </p:cNvSpPr>
                  <p:nvPr/>
                </p:nvSpPr>
                <p:spPr bwMode="auto">
                  <a:xfrm>
                    <a:off x="4497" y="1055"/>
                    <a:ext cx="4" cy="33"/>
                  </a:xfrm>
                  <a:custGeom>
                    <a:avLst/>
                    <a:gdLst>
                      <a:gd name="T0" fmla="*/ 0 w 4"/>
                      <a:gd name="T1" fmla="*/ 0 h 33"/>
                      <a:gd name="T2" fmla="*/ 0 w 4"/>
                      <a:gd name="T3" fmla="*/ 32 h 33"/>
                      <a:gd name="T4" fmla="*/ 3 w 4"/>
                      <a:gd name="T5" fmla="*/ 32 h 33"/>
                      <a:gd name="T6" fmla="*/ 3 w 4"/>
                      <a:gd name="T7" fmla="*/ 13 h 33"/>
                      <a:gd name="T8" fmla="*/ 0 w 4"/>
                      <a:gd name="T9" fmla="*/ 0 h 33"/>
                      <a:gd name="T10" fmla="*/ 0 60000 65536"/>
                      <a:gd name="T11" fmla="*/ 0 60000 65536"/>
                      <a:gd name="T12" fmla="*/ 0 60000 65536"/>
                      <a:gd name="T13" fmla="*/ 0 60000 65536"/>
                      <a:gd name="T14" fmla="*/ 0 60000 65536"/>
                      <a:gd name="T15" fmla="*/ 0 w 4"/>
                      <a:gd name="T16" fmla="*/ 0 h 33"/>
                      <a:gd name="T17" fmla="*/ 4 w 4"/>
                      <a:gd name="T18" fmla="*/ 33 h 33"/>
                    </a:gdLst>
                    <a:ahLst/>
                    <a:cxnLst>
                      <a:cxn ang="T10">
                        <a:pos x="T0" y="T1"/>
                      </a:cxn>
                      <a:cxn ang="T11">
                        <a:pos x="T2" y="T3"/>
                      </a:cxn>
                      <a:cxn ang="T12">
                        <a:pos x="T4" y="T5"/>
                      </a:cxn>
                      <a:cxn ang="T13">
                        <a:pos x="T6" y="T7"/>
                      </a:cxn>
                      <a:cxn ang="T14">
                        <a:pos x="T8" y="T9"/>
                      </a:cxn>
                    </a:cxnLst>
                    <a:rect l="T15" t="T16" r="T17" b="T18"/>
                    <a:pathLst>
                      <a:path w="4" h="33">
                        <a:moveTo>
                          <a:pt x="0" y="0"/>
                        </a:moveTo>
                        <a:lnTo>
                          <a:pt x="0" y="32"/>
                        </a:lnTo>
                        <a:lnTo>
                          <a:pt x="3" y="32"/>
                        </a:lnTo>
                        <a:lnTo>
                          <a:pt x="3" y="13"/>
                        </a:lnTo>
                        <a:lnTo>
                          <a:pt x="0"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746" name="Group 317"/>
                <p:cNvGrpSpPr>
                  <a:grpSpLocks/>
                </p:cNvGrpSpPr>
                <p:nvPr/>
              </p:nvGrpSpPr>
              <p:grpSpPr bwMode="auto">
                <a:xfrm>
                  <a:off x="4668" y="1018"/>
                  <a:ext cx="114" cy="49"/>
                  <a:chOff x="4668" y="1018"/>
                  <a:chExt cx="114" cy="49"/>
                </a:xfrm>
              </p:grpSpPr>
              <p:sp>
                <p:nvSpPr>
                  <p:cNvPr id="9756" name="Freeform 318"/>
                  <p:cNvSpPr>
                    <a:spLocks/>
                  </p:cNvSpPr>
                  <p:nvPr/>
                </p:nvSpPr>
                <p:spPr bwMode="auto">
                  <a:xfrm>
                    <a:off x="4774" y="1018"/>
                    <a:ext cx="8" cy="38"/>
                  </a:xfrm>
                  <a:custGeom>
                    <a:avLst/>
                    <a:gdLst>
                      <a:gd name="T0" fmla="*/ 0 w 8"/>
                      <a:gd name="T1" fmla="*/ 0 h 38"/>
                      <a:gd name="T2" fmla="*/ 0 w 8"/>
                      <a:gd name="T3" fmla="*/ 37 h 38"/>
                      <a:gd name="T4" fmla="*/ 7 w 8"/>
                      <a:gd name="T5" fmla="*/ 37 h 38"/>
                      <a:gd name="T6" fmla="*/ 7 w 8"/>
                      <a:gd name="T7" fmla="*/ 11 h 38"/>
                      <a:gd name="T8" fmla="*/ 0 w 8"/>
                      <a:gd name="T9" fmla="*/ 0 h 38"/>
                      <a:gd name="T10" fmla="*/ 0 60000 65536"/>
                      <a:gd name="T11" fmla="*/ 0 60000 65536"/>
                      <a:gd name="T12" fmla="*/ 0 60000 65536"/>
                      <a:gd name="T13" fmla="*/ 0 60000 65536"/>
                      <a:gd name="T14" fmla="*/ 0 60000 65536"/>
                      <a:gd name="T15" fmla="*/ 0 w 8"/>
                      <a:gd name="T16" fmla="*/ 0 h 38"/>
                      <a:gd name="T17" fmla="*/ 8 w 8"/>
                      <a:gd name="T18" fmla="*/ 38 h 38"/>
                    </a:gdLst>
                    <a:ahLst/>
                    <a:cxnLst>
                      <a:cxn ang="T10">
                        <a:pos x="T0" y="T1"/>
                      </a:cxn>
                      <a:cxn ang="T11">
                        <a:pos x="T2" y="T3"/>
                      </a:cxn>
                      <a:cxn ang="T12">
                        <a:pos x="T4" y="T5"/>
                      </a:cxn>
                      <a:cxn ang="T13">
                        <a:pos x="T6" y="T7"/>
                      </a:cxn>
                      <a:cxn ang="T14">
                        <a:pos x="T8" y="T9"/>
                      </a:cxn>
                    </a:cxnLst>
                    <a:rect l="T15" t="T16" r="T17" b="T18"/>
                    <a:pathLst>
                      <a:path w="8" h="38">
                        <a:moveTo>
                          <a:pt x="0" y="0"/>
                        </a:moveTo>
                        <a:lnTo>
                          <a:pt x="0" y="37"/>
                        </a:lnTo>
                        <a:lnTo>
                          <a:pt x="7" y="37"/>
                        </a:lnTo>
                        <a:lnTo>
                          <a:pt x="7" y="11"/>
                        </a:lnTo>
                        <a:lnTo>
                          <a:pt x="0"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57" name="Freeform 319"/>
                  <p:cNvSpPr>
                    <a:spLocks/>
                  </p:cNvSpPr>
                  <p:nvPr/>
                </p:nvSpPr>
                <p:spPr bwMode="auto">
                  <a:xfrm>
                    <a:off x="4753" y="1020"/>
                    <a:ext cx="8" cy="40"/>
                  </a:xfrm>
                  <a:custGeom>
                    <a:avLst/>
                    <a:gdLst>
                      <a:gd name="T0" fmla="*/ 0 w 8"/>
                      <a:gd name="T1" fmla="*/ 0 h 40"/>
                      <a:gd name="T2" fmla="*/ 0 w 8"/>
                      <a:gd name="T3" fmla="*/ 39 h 40"/>
                      <a:gd name="T4" fmla="*/ 7 w 8"/>
                      <a:gd name="T5" fmla="*/ 39 h 40"/>
                      <a:gd name="T6" fmla="*/ 7 w 8"/>
                      <a:gd name="T7" fmla="*/ 11 h 40"/>
                      <a:gd name="T8" fmla="*/ 0 w 8"/>
                      <a:gd name="T9" fmla="*/ 0 h 40"/>
                      <a:gd name="T10" fmla="*/ 0 60000 65536"/>
                      <a:gd name="T11" fmla="*/ 0 60000 65536"/>
                      <a:gd name="T12" fmla="*/ 0 60000 65536"/>
                      <a:gd name="T13" fmla="*/ 0 60000 65536"/>
                      <a:gd name="T14" fmla="*/ 0 60000 65536"/>
                      <a:gd name="T15" fmla="*/ 0 w 8"/>
                      <a:gd name="T16" fmla="*/ 0 h 40"/>
                      <a:gd name="T17" fmla="*/ 8 w 8"/>
                      <a:gd name="T18" fmla="*/ 40 h 40"/>
                    </a:gdLst>
                    <a:ahLst/>
                    <a:cxnLst>
                      <a:cxn ang="T10">
                        <a:pos x="T0" y="T1"/>
                      </a:cxn>
                      <a:cxn ang="T11">
                        <a:pos x="T2" y="T3"/>
                      </a:cxn>
                      <a:cxn ang="T12">
                        <a:pos x="T4" y="T5"/>
                      </a:cxn>
                      <a:cxn ang="T13">
                        <a:pos x="T6" y="T7"/>
                      </a:cxn>
                      <a:cxn ang="T14">
                        <a:pos x="T8" y="T9"/>
                      </a:cxn>
                    </a:cxnLst>
                    <a:rect l="T15" t="T16" r="T17" b="T18"/>
                    <a:pathLst>
                      <a:path w="8" h="40">
                        <a:moveTo>
                          <a:pt x="0" y="0"/>
                        </a:moveTo>
                        <a:lnTo>
                          <a:pt x="0" y="39"/>
                        </a:lnTo>
                        <a:lnTo>
                          <a:pt x="7" y="39"/>
                        </a:lnTo>
                        <a:lnTo>
                          <a:pt x="7" y="11"/>
                        </a:lnTo>
                        <a:lnTo>
                          <a:pt x="0"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58" name="Freeform 320"/>
                  <p:cNvSpPr>
                    <a:spLocks/>
                  </p:cNvSpPr>
                  <p:nvPr/>
                </p:nvSpPr>
                <p:spPr bwMode="auto">
                  <a:xfrm>
                    <a:off x="4732" y="1022"/>
                    <a:ext cx="8" cy="40"/>
                  </a:xfrm>
                  <a:custGeom>
                    <a:avLst/>
                    <a:gdLst>
                      <a:gd name="T0" fmla="*/ 0 w 8"/>
                      <a:gd name="T1" fmla="*/ 0 h 40"/>
                      <a:gd name="T2" fmla="*/ 0 w 8"/>
                      <a:gd name="T3" fmla="*/ 39 h 40"/>
                      <a:gd name="T4" fmla="*/ 7 w 8"/>
                      <a:gd name="T5" fmla="*/ 39 h 40"/>
                      <a:gd name="T6" fmla="*/ 7 w 8"/>
                      <a:gd name="T7" fmla="*/ 11 h 40"/>
                      <a:gd name="T8" fmla="*/ 0 w 8"/>
                      <a:gd name="T9" fmla="*/ 0 h 40"/>
                      <a:gd name="T10" fmla="*/ 0 60000 65536"/>
                      <a:gd name="T11" fmla="*/ 0 60000 65536"/>
                      <a:gd name="T12" fmla="*/ 0 60000 65536"/>
                      <a:gd name="T13" fmla="*/ 0 60000 65536"/>
                      <a:gd name="T14" fmla="*/ 0 60000 65536"/>
                      <a:gd name="T15" fmla="*/ 0 w 8"/>
                      <a:gd name="T16" fmla="*/ 0 h 40"/>
                      <a:gd name="T17" fmla="*/ 8 w 8"/>
                      <a:gd name="T18" fmla="*/ 40 h 40"/>
                    </a:gdLst>
                    <a:ahLst/>
                    <a:cxnLst>
                      <a:cxn ang="T10">
                        <a:pos x="T0" y="T1"/>
                      </a:cxn>
                      <a:cxn ang="T11">
                        <a:pos x="T2" y="T3"/>
                      </a:cxn>
                      <a:cxn ang="T12">
                        <a:pos x="T4" y="T5"/>
                      </a:cxn>
                      <a:cxn ang="T13">
                        <a:pos x="T6" y="T7"/>
                      </a:cxn>
                      <a:cxn ang="T14">
                        <a:pos x="T8" y="T9"/>
                      </a:cxn>
                    </a:cxnLst>
                    <a:rect l="T15" t="T16" r="T17" b="T18"/>
                    <a:pathLst>
                      <a:path w="8" h="40">
                        <a:moveTo>
                          <a:pt x="0" y="0"/>
                        </a:moveTo>
                        <a:lnTo>
                          <a:pt x="0" y="39"/>
                        </a:lnTo>
                        <a:lnTo>
                          <a:pt x="7" y="39"/>
                        </a:lnTo>
                        <a:lnTo>
                          <a:pt x="7" y="11"/>
                        </a:lnTo>
                        <a:lnTo>
                          <a:pt x="0"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59" name="Freeform 321"/>
                  <p:cNvSpPr>
                    <a:spLocks/>
                  </p:cNvSpPr>
                  <p:nvPr/>
                </p:nvSpPr>
                <p:spPr bwMode="auto">
                  <a:xfrm>
                    <a:off x="4712" y="1023"/>
                    <a:ext cx="8" cy="41"/>
                  </a:xfrm>
                  <a:custGeom>
                    <a:avLst/>
                    <a:gdLst>
                      <a:gd name="T0" fmla="*/ 0 w 8"/>
                      <a:gd name="T1" fmla="*/ 0 h 41"/>
                      <a:gd name="T2" fmla="*/ 0 w 8"/>
                      <a:gd name="T3" fmla="*/ 40 h 41"/>
                      <a:gd name="T4" fmla="*/ 7 w 8"/>
                      <a:gd name="T5" fmla="*/ 40 h 41"/>
                      <a:gd name="T6" fmla="*/ 7 w 8"/>
                      <a:gd name="T7" fmla="*/ 12 h 41"/>
                      <a:gd name="T8" fmla="*/ 0 w 8"/>
                      <a:gd name="T9" fmla="*/ 0 h 41"/>
                      <a:gd name="T10" fmla="*/ 0 60000 65536"/>
                      <a:gd name="T11" fmla="*/ 0 60000 65536"/>
                      <a:gd name="T12" fmla="*/ 0 60000 65536"/>
                      <a:gd name="T13" fmla="*/ 0 60000 65536"/>
                      <a:gd name="T14" fmla="*/ 0 60000 65536"/>
                      <a:gd name="T15" fmla="*/ 0 w 8"/>
                      <a:gd name="T16" fmla="*/ 0 h 41"/>
                      <a:gd name="T17" fmla="*/ 8 w 8"/>
                      <a:gd name="T18" fmla="*/ 41 h 41"/>
                    </a:gdLst>
                    <a:ahLst/>
                    <a:cxnLst>
                      <a:cxn ang="T10">
                        <a:pos x="T0" y="T1"/>
                      </a:cxn>
                      <a:cxn ang="T11">
                        <a:pos x="T2" y="T3"/>
                      </a:cxn>
                      <a:cxn ang="T12">
                        <a:pos x="T4" y="T5"/>
                      </a:cxn>
                      <a:cxn ang="T13">
                        <a:pos x="T6" y="T7"/>
                      </a:cxn>
                      <a:cxn ang="T14">
                        <a:pos x="T8" y="T9"/>
                      </a:cxn>
                    </a:cxnLst>
                    <a:rect l="T15" t="T16" r="T17" b="T18"/>
                    <a:pathLst>
                      <a:path w="8" h="41">
                        <a:moveTo>
                          <a:pt x="0" y="0"/>
                        </a:moveTo>
                        <a:lnTo>
                          <a:pt x="0" y="40"/>
                        </a:lnTo>
                        <a:lnTo>
                          <a:pt x="7" y="40"/>
                        </a:lnTo>
                        <a:lnTo>
                          <a:pt x="7" y="12"/>
                        </a:lnTo>
                        <a:lnTo>
                          <a:pt x="0"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60" name="Freeform 322"/>
                  <p:cNvSpPr>
                    <a:spLocks/>
                  </p:cNvSpPr>
                  <p:nvPr/>
                </p:nvSpPr>
                <p:spPr bwMode="auto">
                  <a:xfrm>
                    <a:off x="4691" y="1025"/>
                    <a:ext cx="8" cy="40"/>
                  </a:xfrm>
                  <a:custGeom>
                    <a:avLst/>
                    <a:gdLst>
                      <a:gd name="T0" fmla="*/ 0 w 8"/>
                      <a:gd name="T1" fmla="*/ 0 h 40"/>
                      <a:gd name="T2" fmla="*/ 0 w 8"/>
                      <a:gd name="T3" fmla="*/ 39 h 40"/>
                      <a:gd name="T4" fmla="*/ 7 w 8"/>
                      <a:gd name="T5" fmla="*/ 39 h 40"/>
                      <a:gd name="T6" fmla="*/ 7 w 8"/>
                      <a:gd name="T7" fmla="*/ 12 h 40"/>
                      <a:gd name="T8" fmla="*/ 0 w 8"/>
                      <a:gd name="T9" fmla="*/ 0 h 40"/>
                      <a:gd name="T10" fmla="*/ 0 60000 65536"/>
                      <a:gd name="T11" fmla="*/ 0 60000 65536"/>
                      <a:gd name="T12" fmla="*/ 0 60000 65536"/>
                      <a:gd name="T13" fmla="*/ 0 60000 65536"/>
                      <a:gd name="T14" fmla="*/ 0 60000 65536"/>
                      <a:gd name="T15" fmla="*/ 0 w 8"/>
                      <a:gd name="T16" fmla="*/ 0 h 40"/>
                      <a:gd name="T17" fmla="*/ 8 w 8"/>
                      <a:gd name="T18" fmla="*/ 40 h 40"/>
                    </a:gdLst>
                    <a:ahLst/>
                    <a:cxnLst>
                      <a:cxn ang="T10">
                        <a:pos x="T0" y="T1"/>
                      </a:cxn>
                      <a:cxn ang="T11">
                        <a:pos x="T2" y="T3"/>
                      </a:cxn>
                      <a:cxn ang="T12">
                        <a:pos x="T4" y="T5"/>
                      </a:cxn>
                      <a:cxn ang="T13">
                        <a:pos x="T6" y="T7"/>
                      </a:cxn>
                      <a:cxn ang="T14">
                        <a:pos x="T8" y="T9"/>
                      </a:cxn>
                    </a:cxnLst>
                    <a:rect l="T15" t="T16" r="T17" b="T18"/>
                    <a:pathLst>
                      <a:path w="8" h="40">
                        <a:moveTo>
                          <a:pt x="0" y="0"/>
                        </a:moveTo>
                        <a:lnTo>
                          <a:pt x="0" y="39"/>
                        </a:lnTo>
                        <a:lnTo>
                          <a:pt x="7" y="39"/>
                        </a:lnTo>
                        <a:lnTo>
                          <a:pt x="7" y="12"/>
                        </a:lnTo>
                        <a:lnTo>
                          <a:pt x="0"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61" name="Freeform 323"/>
                  <p:cNvSpPr>
                    <a:spLocks/>
                  </p:cNvSpPr>
                  <p:nvPr/>
                </p:nvSpPr>
                <p:spPr bwMode="auto">
                  <a:xfrm>
                    <a:off x="4668" y="1027"/>
                    <a:ext cx="8" cy="40"/>
                  </a:xfrm>
                  <a:custGeom>
                    <a:avLst/>
                    <a:gdLst>
                      <a:gd name="T0" fmla="*/ 0 w 8"/>
                      <a:gd name="T1" fmla="*/ 0 h 40"/>
                      <a:gd name="T2" fmla="*/ 0 w 8"/>
                      <a:gd name="T3" fmla="*/ 39 h 40"/>
                      <a:gd name="T4" fmla="*/ 7 w 8"/>
                      <a:gd name="T5" fmla="*/ 39 h 40"/>
                      <a:gd name="T6" fmla="*/ 7 w 8"/>
                      <a:gd name="T7" fmla="*/ 11 h 40"/>
                      <a:gd name="T8" fmla="*/ 0 w 8"/>
                      <a:gd name="T9" fmla="*/ 0 h 40"/>
                      <a:gd name="T10" fmla="*/ 0 60000 65536"/>
                      <a:gd name="T11" fmla="*/ 0 60000 65536"/>
                      <a:gd name="T12" fmla="*/ 0 60000 65536"/>
                      <a:gd name="T13" fmla="*/ 0 60000 65536"/>
                      <a:gd name="T14" fmla="*/ 0 60000 65536"/>
                      <a:gd name="T15" fmla="*/ 0 w 8"/>
                      <a:gd name="T16" fmla="*/ 0 h 40"/>
                      <a:gd name="T17" fmla="*/ 8 w 8"/>
                      <a:gd name="T18" fmla="*/ 40 h 40"/>
                    </a:gdLst>
                    <a:ahLst/>
                    <a:cxnLst>
                      <a:cxn ang="T10">
                        <a:pos x="T0" y="T1"/>
                      </a:cxn>
                      <a:cxn ang="T11">
                        <a:pos x="T2" y="T3"/>
                      </a:cxn>
                      <a:cxn ang="T12">
                        <a:pos x="T4" y="T5"/>
                      </a:cxn>
                      <a:cxn ang="T13">
                        <a:pos x="T6" y="T7"/>
                      </a:cxn>
                      <a:cxn ang="T14">
                        <a:pos x="T8" y="T9"/>
                      </a:cxn>
                    </a:cxnLst>
                    <a:rect l="T15" t="T16" r="T17" b="T18"/>
                    <a:pathLst>
                      <a:path w="8" h="40">
                        <a:moveTo>
                          <a:pt x="0" y="0"/>
                        </a:moveTo>
                        <a:lnTo>
                          <a:pt x="0" y="39"/>
                        </a:lnTo>
                        <a:lnTo>
                          <a:pt x="7" y="39"/>
                        </a:lnTo>
                        <a:lnTo>
                          <a:pt x="7" y="11"/>
                        </a:lnTo>
                        <a:lnTo>
                          <a:pt x="0"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747" name="Group 324"/>
                <p:cNvGrpSpPr>
                  <a:grpSpLocks/>
                </p:cNvGrpSpPr>
                <p:nvPr/>
              </p:nvGrpSpPr>
              <p:grpSpPr bwMode="auto">
                <a:xfrm>
                  <a:off x="4951" y="986"/>
                  <a:ext cx="149" cy="53"/>
                  <a:chOff x="4951" y="986"/>
                  <a:chExt cx="149" cy="53"/>
                </a:xfrm>
              </p:grpSpPr>
              <p:sp>
                <p:nvSpPr>
                  <p:cNvPr id="9751" name="Freeform 325"/>
                  <p:cNvSpPr>
                    <a:spLocks/>
                  </p:cNvSpPr>
                  <p:nvPr/>
                </p:nvSpPr>
                <p:spPr bwMode="auto">
                  <a:xfrm>
                    <a:off x="5092" y="986"/>
                    <a:ext cx="8" cy="38"/>
                  </a:xfrm>
                  <a:custGeom>
                    <a:avLst/>
                    <a:gdLst>
                      <a:gd name="T0" fmla="*/ 0 w 8"/>
                      <a:gd name="T1" fmla="*/ 0 h 38"/>
                      <a:gd name="T2" fmla="*/ 0 w 8"/>
                      <a:gd name="T3" fmla="*/ 37 h 38"/>
                      <a:gd name="T4" fmla="*/ 7 w 8"/>
                      <a:gd name="T5" fmla="*/ 37 h 38"/>
                      <a:gd name="T6" fmla="*/ 7 w 8"/>
                      <a:gd name="T7" fmla="*/ 7 h 38"/>
                      <a:gd name="T8" fmla="*/ 0 w 8"/>
                      <a:gd name="T9" fmla="*/ 0 h 38"/>
                      <a:gd name="T10" fmla="*/ 0 60000 65536"/>
                      <a:gd name="T11" fmla="*/ 0 60000 65536"/>
                      <a:gd name="T12" fmla="*/ 0 60000 65536"/>
                      <a:gd name="T13" fmla="*/ 0 60000 65536"/>
                      <a:gd name="T14" fmla="*/ 0 60000 65536"/>
                      <a:gd name="T15" fmla="*/ 0 w 8"/>
                      <a:gd name="T16" fmla="*/ 0 h 38"/>
                      <a:gd name="T17" fmla="*/ 8 w 8"/>
                      <a:gd name="T18" fmla="*/ 38 h 38"/>
                    </a:gdLst>
                    <a:ahLst/>
                    <a:cxnLst>
                      <a:cxn ang="T10">
                        <a:pos x="T0" y="T1"/>
                      </a:cxn>
                      <a:cxn ang="T11">
                        <a:pos x="T2" y="T3"/>
                      </a:cxn>
                      <a:cxn ang="T12">
                        <a:pos x="T4" y="T5"/>
                      </a:cxn>
                      <a:cxn ang="T13">
                        <a:pos x="T6" y="T7"/>
                      </a:cxn>
                      <a:cxn ang="T14">
                        <a:pos x="T8" y="T9"/>
                      </a:cxn>
                    </a:cxnLst>
                    <a:rect l="T15" t="T16" r="T17" b="T18"/>
                    <a:pathLst>
                      <a:path w="8" h="38">
                        <a:moveTo>
                          <a:pt x="0" y="0"/>
                        </a:moveTo>
                        <a:lnTo>
                          <a:pt x="0" y="37"/>
                        </a:lnTo>
                        <a:lnTo>
                          <a:pt x="7" y="37"/>
                        </a:lnTo>
                        <a:lnTo>
                          <a:pt x="7" y="7"/>
                        </a:lnTo>
                        <a:lnTo>
                          <a:pt x="0"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52" name="Freeform 326"/>
                  <p:cNvSpPr>
                    <a:spLocks/>
                  </p:cNvSpPr>
                  <p:nvPr/>
                </p:nvSpPr>
                <p:spPr bwMode="auto">
                  <a:xfrm>
                    <a:off x="5057" y="988"/>
                    <a:ext cx="8" cy="38"/>
                  </a:xfrm>
                  <a:custGeom>
                    <a:avLst/>
                    <a:gdLst>
                      <a:gd name="T0" fmla="*/ 0 w 8"/>
                      <a:gd name="T1" fmla="*/ 0 h 38"/>
                      <a:gd name="T2" fmla="*/ 0 w 8"/>
                      <a:gd name="T3" fmla="*/ 37 h 38"/>
                      <a:gd name="T4" fmla="*/ 7 w 8"/>
                      <a:gd name="T5" fmla="*/ 37 h 38"/>
                      <a:gd name="T6" fmla="*/ 7 w 8"/>
                      <a:gd name="T7" fmla="*/ 9 h 38"/>
                      <a:gd name="T8" fmla="*/ 0 w 8"/>
                      <a:gd name="T9" fmla="*/ 0 h 38"/>
                      <a:gd name="T10" fmla="*/ 0 60000 65536"/>
                      <a:gd name="T11" fmla="*/ 0 60000 65536"/>
                      <a:gd name="T12" fmla="*/ 0 60000 65536"/>
                      <a:gd name="T13" fmla="*/ 0 60000 65536"/>
                      <a:gd name="T14" fmla="*/ 0 60000 65536"/>
                      <a:gd name="T15" fmla="*/ 0 w 8"/>
                      <a:gd name="T16" fmla="*/ 0 h 38"/>
                      <a:gd name="T17" fmla="*/ 8 w 8"/>
                      <a:gd name="T18" fmla="*/ 38 h 38"/>
                    </a:gdLst>
                    <a:ahLst/>
                    <a:cxnLst>
                      <a:cxn ang="T10">
                        <a:pos x="T0" y="T1"/>
                      </a:cxn>
                      <a:cxn ang="T11">
                        <a:pos x="T2" y="T3"/>
                      </a:cxn>
                      <a:cxn ang="T12">
                        <a:pos x="T4" y="T5"/>
                      </a:cxn>
                      <a:cxn ang="T13">
                        <a:pos x="T6" y="T7"/>
                      </a:cxn>
                      <a:cxn ang="T14">
                        <a:pos x="T8" y="T9"/>
                      </a:cxn>
                    </a:cxnLst>
                    <a:rect l="T15" t="T16" r="T17" b="T18"/>
                    <a:pathLst>
                      <a:path w="8" h="38">
                        <a:moveTo>
                          <a:pt x="0" y="0"/>
                        </a:moveTo>
                        <a:lnTo>
                          <a:pt x="0" y="37"/>
                        </a:lnTo>
                        <a:lnTo>
                          <a:pt x="7" y="37"/>
                        </a:lnTo>
                        <a:lnTo>
                          <a:pt x="7" y="9"/>
                        </a:lnTo>
                        <a:lnTo>
                          <a:pt x="0"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53" name="Freeform 327"/>
                  <p:cNvSpPr>
                    <a:spLocks/>
                  </p:cNvSpPr>
                  <p:nvPr/>
                </p:nvSpPr>
                <p:spPr bwMode="auto">
                  <a:xfrm>
                    <a:off x="5021" y="991"/>
                    <a:ext cx="8" cy="39"/>
                  </a:xfrm>
                  <a:custGeom>
                    <a:avLst/>
                    <a:gdLst>
                      <a:gd name="T0" fmla="*/ 0 w 8"/>
                      <a:gd name="T1" fmla="*/ 0 h 39"/>
                      <a:gd name="T2" fmla="*/ 0 w 8"/>
                      <a:gd name="T3" fmla="*/ 38 h 39"/>
                      <a:gd name="T4" fmla="*/ 7 w 8"/>
                      <a:gd name="T5" fmla="*/ 38 h 39"/>
                      <a:gd name="T6" fmla="*/ 7 w 8"/>
                      <a:gd name="T7" fmla="*/ 8 h 39"/>
                      <a:gd name="T8" fmla="*/ 0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38"/>
                        </a:lnTo>
                        <a:lnTo>
                          <a:pt x="7" y="38"/>
                        </a:lnTo>
                        <a:lnTo>
                          <a:pt x="7" y="8"/>
                        </a:lnTo>
                        <a:lnTo>
                          <a:pt x="0"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54" name="Freeform 328"/>
                  <p:cNvSpPr>
                    <a:spLocks/>
                  </p:cNvSpPr>
                  <p:nvPr/>
                </p:nvSpPr>
                <p:spPr bwMode="auto">
                  <a:xfrm>
                    <a:off x="4985" y="995"/>
                    <a:ext cx="8" cy="38"/>
                  </a:xfrm>
                  <a:custGeom>
                    <a:avLst/>
                    <a:gdLst>
                      <a:gd name="T0" fmla="*/ 0 w 8"/>
                      <a:gd name="T1" fmla="*/ 0 h 38"/>
                      <a:gd name="T2" fmla="*/ 0 w 8"/>
                      <a:gd name="T3" fmla="*/ 37 h 38"/>
                      <a:gd name="T4" fmla="*/ 7 w 8"/>
                      <a:gd name="T5" fmla="*/ 37 h 38"/>
                      <a:gd name="T6" fmla="*/ 7 w 8"/>
                      <a:gd name="T7" fmla="*/ 8 h 38"/>
                      <a:gd name="T8" fmla="*/ 0 w 8"/>
                      <a:gd name="T9" fmla="*/ 0 h 38"/>
                      <a:gd name="T10" fmla="*/ 0 60000 65536"/>
                      <a:gd name="T11" fmla="*/ 0 60000 65536"/>
                      <a:gd name="T12" fmla="*/ 0 60000 65536"/>
                      <a:gd name="T13" fmla="*/ 0 60000 65536"/>
                      <a:gd name="T14" fmla="*/ 0 60000 65536"/>
                      <a:gd name="T15" fmla="*/ 0 w 8"/>
                      <a:gd name="T16" fmla="*/ 0 h 38"/>
                      <a:gd name="T17" fmla="*/ 8 w 8"/>
                      <a:gd name="T18" fmla="*/ 38 h 38"/>
                    </a:gdLst>
                    <a:ahLst/>
                    <a:cxnLst>
                      <a:cxn ang="T10">
                        <a:pos x="T0" y="T1"/>
                      </a:cxn>
                      <a:cxn ang="T11">
                        <a:pos x="T2" y="T3"/>
                      </a:cxn>
                      <a:cxn ang="T12">
                        <a:pos x="T4" y="T5"/>
                      </a:cxn>
                      <a:cxn ang="T13">
                        <a:pos x="T6" y="T7"/>
                      </a:cxn>
                      <a:cxn ang="T14">
                        <a:pos x="T8" y="T9"/>
                      </a:cxn>
                    </a:cxnLst>
                    <a:rect l="T15" t="T16" r="T17" b="T18"/>
                    <a:pathLst>
                      <a:path w="8" h="38">
                        <a:moveTo>
                          <a:pt x="0" y="0"/>
                        </a:moveTo>
                        <a:lnTo>
                          <a:pt x="0" y="37"/>
                        </a:lnTo>
                        <a:lnTo>
                          <a:pt x="7" y="37"/>
                        </a:lnTo>
                        <a:lnTo>
                          <a:pt x="7" y="8"/>
                        </a:lnTo>
                        <a:lnTo>
                          <a:pt x="0"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55" name="Freeform 329"/>
                  <p:cNvSpPr>
                    <a:spLocks/>
                  </p:cNvSpPr>
                  <p:nvPr/>
                </p:nvSpPr>
                <p:spPr bwMode="auto">
                  <a:xfrm>
                    <a:off x="4951" y="1001"/>
                    <a:ext cx="8" cy="38"/>
                  </a:xfrm>
                  <a:custGeom>
                    <a:avLst/>
                    <a:gdLst>
                      <a:gd name="T0" fmla="*/ 0 w 8"/>
                      <a:gd name="T1" fmla="*/ 0 h 38"/>
                      <a:gd name="T2" fmla="*/ 0 w 8"/>
                      <a:gd name="T3" fmla="*/ 37 h 38"/>
                      <a:gd name="T4" fmla="*/ 7 w 8"/>
                      <a:gd name="T5" fmla="*/ 37 h 38"/>
                      <a:gd name="T6" fmla="*/ 7 w 8"/>
                      <a:gd name="T7" fmla="*/ 7 h 38"/>
                      <a:gd name="T8" fmla="*/ 0 w 8"/>
                      <a:gd name="T9" fmla="*/ 0 h 38"/>
                      <a:gd name="T10" fmla="*/ 0 60000 65536"/>
                      <a:gd name="T11" fmla="*/ 0 60000 65536"/>
                      <a:gd name="T12" fmla="*/ 0 60000 65536"/>
                      <a:gd name="T13" fmla="*/ 0 60000 65536"/>
                      <a:gd name="T14" fmla="*/ 0 60000 65536"/>
                      <a:gd name="T15" fmla="*/ 0 w 8"/>
                      <a:gd name="T16" fmla="*/ 0 h 38"/>
                      <a:gd name="T17" fmla="*/ 8 w 8"/>
                      <a:gd name="T18" fmla="*/ 38 h 38"/>
                    </a:gdLst>
                    <a:ahLst/>
                    <a:cxnLst>
                      <a:cxn ang="T10">
                        <a:pos x="T0" y="T1"/>
                      </a:cxn>
                      <a:cxn ang="T11">
                        <a:pos x="T2" y="T3"/>
                      </a:cxn>
                      <a:cxn ang="T12">
                        <a:pos x="T4" y="T5"/>
                      </a:cxn>
                      <a:cxn ang="T13">
                        <a:pos x="T6" y="T7"/>
                      </a:cxn>
                      <a:cxn ang="T14">
                        <a:pos x="T8" y="T9"/>
                      </a:cxn>
                    </a:cxnLst>
                    <a:rect l="T15" t="T16" r="T17" b="T18"/>
                    <a:pathLst>
                      <a:path w="8" h="38">
                        <a:moveTo>
                          <a:pt x="0" y="0"/>
                        </a:moveTo>
                        <a:lnTo>
                          <a:pt x="0" y="37"/>
                        </a:lnTo>
                        <a:lnTo>
                          <a:pt x="7" y="37"/>
                        </a:lnTo>
                        <a:lnTo>
                          <a:pt x="7" y="7"/>
                        </a:lnTo>
                        <a:lnTo>
                          <a:pt x="0"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sp>
              <p:nvSpPr>
                <p:cNvPr id="9748" name="Freeform 330"/>
                <p:cNvSpPr>
                  <a:spLocks/>
                </p:cNvSpPr>
                <p:nvPr/>
              </p:nvSpPr>
              <p:spPr bwMode="auto">
                <a:xfrm>
                  <a:off x="4353" y="1022"/>
                  <a:ext cx="791" cy="102"/>
                </a:xfrm>
                <a:custGeom>
                  <a:avLst/>
                  <a:gdLst>
                    <a:gd name="T0" fmla="*/ 790 w 791"/>
                    <a:gd name="T1" fmla="*/ 56 h 102"/>
                    <a:gd name="T2" fmla="*/ 790 w 791"/>
                    <a:gd name="T3" fmla="*/ 0 h 102"/>
                    <a:gd name="T4" fmla="*/ 0 w 791"/>
                    <a:gd name="T5" fmla="*/ 73 h 102"/>
                    <a:gd name="T6" fmla="*/ 0 w 791"/>
                    <a:gd name="T7" fmla="*/ 101 h 102"/>
                    <a:gd name="T8" fmla="*/ 790 w 791"/>
                    <a:gd name="T9" fmla="*/ 56 h 102"/>
                    <a:gd name="T10" fmla="*/ 0 60000 65536"/>
                    <a:gd name="T11" fmla="*/ 0 60000 65536"/>
                    <a:gd name="T12" fmla="*/ 0 60000 65536"/>
                    <a:gd name="T13" fmla="*/ 0 60000 65536"/>
                    <a:gd name="T14" fmla="*/ 0 60000 65536"/>
                    <a:gd name="T15" fmla="*/ 0 w 791"/>
                    <a:gd name="T16" fmla="*/ 0 h 102"/>
                    <a:gd name="T17" fmla="*/ 791 w 791"/>
                    <a:gd name="T18" fmla="*/ 102 h 102"/>
                  </a:gdLst>
                  <a:ahLst/>
                  <a:cxnLst>
                    <a:cxn ang="T10">
                      <a:pos x="T0" y="T1"/>
                    </a:cxn>
                    <a:cxn ang="T11">
                      <a:pos x="T2" y="T3"/>
                    </a:cxn>
                    <a:cxn ang="T12">
                      <a:pos x="T4" y="T5"/>
                    </a:cxn>
                    <a:cxn ang="T13">
                      <a:pos x="T6" y="T7"/>
                    </a:cxn>
                    <a:cxn ang="T14">
                      <a:pos x="T8" y="T9"/>
                    </a:cxn>
                  </a:cxnLst>
                  <a:rect l="T15" t="T16" r="T17" b="T18"/>
                  <a:pathLst>
                    <a:path w="791" h="102">
                      <a:moveTo>
                        <a:pt x="790" y="56"/>
                      </a:moveTo>
                      <a:lnTo>
                        <a:pt x="790" y="0"/>
                      </a:lnTo>
                      <a:lnTo>
                        <a:pt x="0" y="73"/>
                      </a:lnTo>
                      <a:lnTo>
                        <a:pt x="0" y="101"/>
                      </a:lnTo>
                      <a:lnTo>
                        <a:pt x="790" y="56"/>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49" name="Freeform 331"/>
                <p:cNvSpPr>
                  <a:spLocks/>
                </p:cNvSpPr>
                <p:nvPr/>
              </p:nvSpPr>
              <p:spPr bwMode="auto">
                <a:xfrm>
                  <a:off x="4336" y="899"/>
                  <a:ext cx="808" cy="176"/>
                </a:xfrm>
                <a:custGeom>
                  <a:avLst/>
                  <a:gdLst>
                    <a:gd name="T0" fmla="*/ 807 w 808"/>
                    <a:gd name="T1" fmla="*/ 49 h 176"/>
                    <a:gd name="T2" fmla="*/ 807 w 808"/>
                    <a:gd name="T3" fmla="*/ 0 h 176"/>
                    <a:gd name="T4" fmla="*/ 0 w 808"/>
                    <a:gd name="T5" fmla="*/ 153 h 176"/>
                    <a:gd name="T6" fmla="*/ 0 w 808"/>
                    <a:gd name="T7" fmla="*/ 175 h 176"/>
                    <a:gd name="T8" fmla="*/ 807 w 808"/>
                    <a:gd name="T9" fmla="*/ 49 h 176"/>
                    <a:gd name="T10" fmla="*/ 0 60000 65536"/>
                    <a:gd name="T11" fmla="*/ 0 60000 65536"/>
                    <a:gd name="T12" fmla="*/ 0 60000 65536"/>
                    <a:gd name="T13" fmla="*/ 0 60000 65536"/>
                    <a:gd name="T14" fmla="*/ 0 60000 65536"/>
                    <a:gd name="T15" fmla="*/ 0 w 808"/>
                    <a:gd name="T16" fmla="*/ 0 h 176"/>
                    <a:gd name="T17" fmla="*/ 808 w 808"/>
                    <a:gd name="T18" fmla="*/ 176 h 176"/>
                  </a:gdLst>
                  <a:ahLst/>
                  <a:cxnLst>
                    <a:cxn ang="T10">
                      <a:pos x="T0" y="T1"/>
                    </a:cxn>
                    <a:cxn ang="T11">
                      <a:pos x="T2" y="T3"/>
                    </a:cxn>
                    <a:cxn ang="T12">
                      <a:pos x="T4" y="T5"/>
                    </a:cxn>
                    <a:cxn ang="T13">
                      <a:pos x="T6" y="T7"/>
                    </a:cxn>
                    <a:cxn ang="T14">
                      <a:pos x="T8" y="T9"/>
                    </a:cxn>
                  </a:cxnLst>
                  <a:rect l="T15" t="T16" r="T17" b="T18"/>
                  <a:pathLst>
                    <a:path w="808" h="176">
                      <a:moveTo>
                        <a:pt x="807" y="49"/>
                      </a:moveTo>
                      <a:lnTo>
                        <a:pt x="807" y="0"/>
                      </a:lnTo>
                      <a:lnTo>
                        <a:pt x="0" y="153"/>
                      </a:lnTo>
                      <a:lnTo>
                        <a:pt x="0" y="175"/>
                      </a:lnTo>
                      <a:lnTo>
                        <a:pt x="807" y="49"/>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50" name="Freeform 332"/>
                <p:cNvSpPr>
                  <a:spLocks/>
                </p:cNvSpPr>
                <p:nvPr/>
              </p:nvSpPr>
              <p:spPr bwMode="auto">
                <a:xfrm>
                  <a:off x="4319" y="697"/>
                  <a:ext cx="825" cy="327"/>
                </a:xfrm>
                <a:custGeom>
                  <a:avLst/>
                  <a:gdLst>
                    <a:gd name="T0" fmla="*/ 824 w 825"/>
                    <a:gd name="T1" fmla="*/ 114 h 327"/>
                    <a:gd name="T2" fmla="*/ 824 w 825"/>
                    <a:gd name="T3" fmla="*/ 0 h 327"/>
                    <a:gd name="T4" fmla="*/ 0 w 825"/>
                    <a:gd name="T5" fmla="*/ 284 h 327"/>
                    <a:gd name="T6" fmla="*/ 0 w 825"/>
                    <a:gd name="T7" fmla="*/ 326 h 327"/>
                    <a:gd name="T8" fmla="*/ 824 w 825"/>
                    <a:gd name="T9" fmla="*/ 114 h 327"/>
                    <a:gd name="T10" fmla="*/ 0 60000 65536"/>
                    <a:gd name="T11" fmla="*/ 0 60000 65536"/>
                    <a:gd name="T12" fmla="*/ 0 60000 65536"/>
                    <a:gd name="T13" fmla="*/ 0 60000 65536"/>
                    <a:gd name="T14" fmla="*/ 0 60000 65536"/>
                    <a:gd name="T15" fmla="*/ 0 w 825"/>
                    <a:gd name="T16" fmla="*/ 0 h 327"/>
                    <a:gd name="T17" fmla="*/ 825 w 825"/>
                    <a:gd name="T18" fmla="*/ 327 h 327"/>
                  </a:gdLst>
                  <a:ahLst/>
                  <a:cxnLst>
                    <a:cxn ang="T10">
                      <a:pos x="T0" y="T1"/>
                    </a:cxn>
                    <a:cxn ang="T11">
                      <a:pos x="T2" y="T3"/>
                    </a:cxn>
                    <a:cxn ang="T12">
                      <a:pos x="T4" y="T5"/>
                    </a:cxn>
                    <a:cxn ang="T13">
                      <a:pos x="T6" y="T7"/>
                    </a:cxn>
                    <a:cxn ang="T14">
                      <a:pos x="T8" y="T9"/>
                    </a:cxn>
                  </a:cxnLst>
                  <a:rect l="T15" t="T16" r="T17" b="T18"/>
                  <a:pathLst>
                    <a:path w="825" h="327">
                      <a:moveTo>
                        <a:pt x="824" y="114"/>
                      </a:moveTo>
                      <a:lnTo>
                        <a:pt x="824" y="0"/>
                      </a:lnTo>
                      <a:lnTo>
                        <a:pt x="0" y="284"/>
                      </a:lnTo>
                      <a:lnTo>
                        <a:pt x="0" y="326"/>
                      </a:lnTo>
                      <a:lnTo>
                        <a:pt x="824" y="114"/>
                      </a:lnTo>
                    </a:path>
                  </a:pathLst>
                </a:custGeom>
                <a:solidFill>
                  <a:srgbClr val="A0A0A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683" name="Group 333"/>
              <p:cNvGrpSpPr>
                <a:grpSpLocks/>
              </p:cNvGrpSpPr>
              <p:nvPr/>
            </p:nvGrpSpPr>
            <p:grpSpPr bwMode="auto">
              <a:xfrm>
                <a:off x="5151" y="697"/>
                <a:ext cx="245" cy="448"/>
                <a:chOff x="5151" y="697"/>
                <a:chExt cx="245" cy="448"/>
              </a:xfrm>
            </p:grpSpPr>
            <p:sp>
              <p:nvSpPr>
                <p:cNvPr id="9705" name="Freeform 334"/>
                <p:cNvSpPr>
                  <a:spLocks/>
                </p:cNvSpPr>
                <p:nvPr/>
              </p:nvSpPr>
              <p:spPr bwMode="auto">
                <a:xfrm>
                  <a:off x="5153" y="1103"/>
                  <a:ext cx="179" cy="42"/>
                </a:xfrm>
                <a:custGeom>
                  <a:avLst/>
                  <a:gdLst>
                    <a:gd name="T0" fmla="*/ 0 w 179"/>
                    <a:gd name="T1" fmla="*/ 0 h 42"/>
                    <a:gd name="T2" fmla="*/ 178 w 179"/>
                    <a:gd name="T3" fmla="*/ 13 h 42"/>
                    <a:gd name="T4" fmla="*/ 178 w 179"/>
                    <a:gd name="T5" fmla="*/ 29 h 42"/>
                    <a:gd name="T6" fmla="*/ 0 w 179"/>
                    <a:gd name="T7" fmla="*/ 41 h 42"/>
                    <a:gd name="T8" fmla="*/ 0 w 179"/>
                    <a:gd name="T9" fmla="*/ 0 h 42"/>
                    <a:gd name="T10" fmla="*/ 0 60000 65536"/>
                    <a:gd name="T11" fmla="*/ 0 60000 65536"/>
                    <a:gd name="T12" fmla="*/ 0 60000 65536"/>
                    <a:gd name="T13" fmla="*/ 0 60000 65536"/>
                    <a:gd name="T14" fmla="*/ 0 60000 65536"/>
                    <a:gd name="T15" fmla="*/ 0 w 179"/>
                    <a:gd name="T16" fmla="*/ 0 h 42"/>
                    <a:gd name="T17" fmla="*/ 179 w 179"/>
                    <a:gd name="T18" fmla="*/ 42 h 42"/>
                  </a:gdLst>
                  <a:ahLst/>
                  <a:cxnLst>
                    <a:cxn ang="T10">
                      <a:pos x="T0" y="T1"/>
                    </a:cxn>
                    <a:cxn ang="T11">
                      <a:pos x="T2" y="T3"/>
                    </a:cxn>
                    <a:cxn ang="T12">
                      <a:pos x="T4" y="T5"/>
                    </a:cxn>
                    <a:cxn ang="T13">
                      <a:pos x="T6" y="T7"/>
                    </a:cxn>
                    <a:cxn ang="T14">
                      <a:pos x="T8" y="T9"/>
                    </a:cxn>
                  </a:cxnLst>
                  <a:rect l="T15" t="T16" r="T17" b="T18"/>
                  <a:pathLst>
                    <a:path w="179" h="42">
                      <a:moveTo>
                        <a:pt x="0" y="0"/>
                      </a:moveTo>
                      <a:lnTo>
                        <a:pt x="178" y="13"/>
                      </a:lnTo>
                      <a:lnTo>
                        <a:pt x="178" y="29"/>
                      </a:lnTo>
                      <a:lnTo>
                        <a:pt x="0" y="41"/>
                      </a:lnTo>
                      <a:lnTo>
                        <a:pt x="0" y="0"/>
                      </a:lnTo>
                    </a:path>
                  </a:pathLst>
                </a:custGeom>
                <a:solidFill>
                  <a:srgbClr val="60606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06" name="Freeform 335"/>
                <p:cNvSpPr>
                  <a:spLocks/>
                </p:cNvSpPr>
                <p:nvPr/>
              </p:nvSpPr>
              <p:spPr bwMode="auto">
                <a:xfrm>
                  <a:off x="5151" y="807"/>
                  <a:ext cx="245" cy="311"/>
                </a:xfrm>
                <a:custGeom>
                  <a:avLst/>
                  <a:gdLst>
                    <a:gd name="T0" fmla="*/ 0 w 245"/>
                    <a:gd name="T1" fmla="*/ 0 h 311"/>
                    <a:gd name="T2" fmla="*/ 244 w 245"/>
                    <a:gd name="T3" fmla="*/ 162 h 311"/>
                    <a:gd name="T4" fmla="*/ 215 w 245"/>
                    <a:gd name="T5" fmla="*/ 162 h 311"/>
                    <a:gd name="T6" fmla="*/ 215 w 245"/>
                    <a:gd name="T7" fmla="*/ 218 h 311"/>
                    <a:gd name="T8" fmla="*/ 225 w 245"/>
                    <a:gd name="T9" fmla="*/ 225 h 311"/>
                    <a:gd name="T10" fmla="*/ 215 w 245"/>
                    <a:gd name="T11" fmla="*/ 225 h 311"/>
                    <a:gd name="T12" fmla="*/ 215 w 245"/>
                    <a:gd name="T13" fmla="*/ 301 h 311"/>
                    <a:gd name="T14" fmla="*/ 186 w 245"/>
                    <a:gd name="T15" fmla="*/ 310 h 311"/>
                    <a:gd name="T16" fmla="*/ 0 w 245"/>
                    <a:gd name="T17" fmla="*/ 297 h 311"/>
                    <a:gd name="T18" fmla="*/ 0 w 245"/>
                    <a:gd name="T19" fmla="*/ 0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5"/>
                    <a:gd name="T31" fmla="*/ 0 h 311"/>
                    <a:gd name="T32" fmla="*/ 245 w 245"/>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5" h="311">
                      <a:moveTo>
                        <a:pt x="0" y="0"/>
                      </a:moveTo>
                      <a:lnTo>
                        <a:pt x="244" y="162"/>
                      </a:lnTo>
                      <a:lnTo>
                        <a:pt x="215" y="162"/>
                      </a:lnTo>
                      <a:lnTo>
                        <a:pt x="215" y="218"/>
                      </a:lnTo>
                      <a:lnTo>
                        <a:pt x="225" y="225"/>
                      </a:lnTo>
                      <a:lnTo>
                        <a:pt x="215" y="225"/>
                      </a:lnTo>
                      <a:lnTo>
                        <a:pt x="215" y="301"/>
                      </a:lnTo>
                      <a:lnTo>
                        <a:pt x="186" y="310"/>
                      </a:lnTo>
                      <a:lnTo>
                        <a:pt x="0" y="297"/>
                      </a:lnTo>
                      <a:lnTo>
                        <a:pt x="0"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07" name="Freeform 336"/>
                <p:cNvSpPr>
                  <a:spLocks/>
                </p:cNvSpPr>
                <p:nvPr/>
              </p:nvSpPr>
              <p:spPr bwMode="auto">
                <a:xfrm>
                  <a:off x="5151" y="697"/>
                  <a:ext cx="245" cy="270"/>
                </a:xfrm>
                <a:custGeom>
                  <a:avLst/>
                  <a:gdLst>
                    <a:gd name="T0" fmla="*/ 0 w 245"/>
                    <a:gd name="T1" fmla="*/ 0 h 270"/>
                    <a:gd name="T2" fmla="*/ 0 w 245"/>
                    <a:gd name="T3" fmla="*/ 114 h 270"/>
                    <a:gd name="T4" fmla="*/ 244 w 245"/>
                    <a:gd name="T5" fmla="*/ 269 h 270"/>
                    <a:gd name="T6" fmla="*/ 244 w 245"/>
                    <a:gd name="T7" fmla="*/ 204 h 270"/>
                    <a:gd name="T8" fmla="*/ 0 w 245"/>
                    <a:gd name="T9" fmla="*/ 0 h 270"/>
                    <a:gd name="T10" fmla="*/ 0 60000 65536"/>
                    <a:gd name="T11" fmla="*/ 0 60000 65536"/>
                    <a:gd name="T12" fmla="*/ 0 60000 65536"/>
                    <a:gd name="T13" fmla="*/ 0 60000 65536"/>
                    <a:gd name="T14" fmla="*/ 0 60000 65536"/>
                    <a:gd name="T15" fmla="*/ 0 w 245"/>
                    <a:gd name="T16" fmla="*/ 0 h 270"/>
                    <a:gd name="T17" fmla="*/ 245 w 245"/>
                    <a:gd name="T18" fmla="*/ 270 h 270"/>
                  </a:gdLst>
                  <a:ahLst/>
                  <a:cxnLst>
                    <a:cxn ang="T10">
                      <a:pos x="T0" y="T1"/>
                    </a:cxn>
                    <a:cxn ang="T11">
                      <a:pos x="T2" y="T3"/>
                    </a:cxn>
                    <a:cxn ang="T12">
                      <a:pos x="T4" y="T5"/>
                    </a:cxn>
                    <a:cxn ang="T13">
                      <a:pos x="T6" y="T7"/>
                    </a:cxn>
                    <a:cxn ang="T14">
                      <a:pos x="T8" y="T9"/>
                    </a:cxn>
                  </a:cxnLst>
                  <a:rect l="T15" t="T16" r="T17" b="T18"/>
                  <a:pathLst>
                    <a:path w="245" h="270">
                      <a:moveTo>
                        <a:pt x="0" y="0"/>
                      </a:moveTo>
                      <a:lnTo>
                        <a:pt x="0" y="114"/>
                      </a:lnTo>
                      <a:lnTo>
                        <a:pt x="244" y="269"/>
                      </a:lnTo>
                      <a:lnTo>
                        <a:pt x="244" y="204"/>
                      </a:lnTo>
                      <a:lnTo>
                        <a:pt x="0" y="0"/>
                      </a:lnTo>
                    </a:path>
                  </a:pathLst>
                </a:custGeom>
                <a:solidFill>
                  <a:srgbClr val="80808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nvGrpSpPr>
                <p:cNvPr id="9708" name="Group 337"/>
                <p:cNvGrpSpPr>
                  <a:grpSpLocks/>
                </p:cNvGrpSpPr>
                <p:nvPr/>
              </p:nvGrpSpPr>
              <p:grpSpPr bwMode="auto">
                <a:xfrm>
                  <a:off x="5153" y="961"/>
                  <a:ext cx="197" cy="152"/>
                  <a:chOff x="5153" y="961"/>
                  <a:chExt cx="197" cy="152"/>
                </a:xfrm>
              </p:grpSpPr>
              <p:sp>
                <p:nvSpPr>
                  <p:cNvPr id="9727" name="Freeform 338"/>
                  <p:cNvSpPr>
                    <a:spLocks/>
                  </p:cNvSpPr>
                  <p:nvPr/>
                </p:nvSpPr>
                <p:spPr bwMode="auto">
                  <a:xfrm>
                    <a:off x="5324" y="1040"/>
                    <a:ext cx="26" cy="73"/>
                  </a:xfrm>
                  <a:custGeom>
                    <a:avLst/>
                    <a:gdLst>
                      <a:gd name="T0" fmla="*/ 0 w 26"/>
                      <a:gd name="T1" fmla="*/ 14 h 73"/>
                      <a:gd name="T2" fmla="*/ 0 w 26"/>
                      <a:gd name="T3" fmla="*/ 66 h 73"/>
                      <a:gd name="T4" fmla="*/ 25 w 26"/>
                      <a:gd name="T5" fmla="*/ 72 h 73"/>
                      <a:gd name="T6" fmla="*/ 25 w 26"/>
                      <a:gd name="T7" fmla="*/ 0 h 73"/>
                      <a:gd name="T8" fmla="*/ 0 w 26"/>
                      <a:gd name="T9" fmla="*/ 14 h 73"/>
                      <a:gd name="T10" fmla="*/ 0 60000 65536"/>
                      <a:gd name="T11" fmla="*/ 0 60000 65536"/>
                      <a:gd name="T12" fmla="*/ 0 60000 65536"/>
                      <a:gd name="T13" fmla="*/ 0 60000 65536"/>
                      <a:gd name="T14" fmla="*/ 0 60000 65536"/>
                      <a:gd name="T15" fmla="*/ 0 w 26"/>
                      <a:gd name="T16" fmla="*/ 0 h 73"/>
                      <a:gd name="T17" fmla="*/ 26 w 26"/>
                      <a:gd name="T18" fmla="*/ 73 h 73"/>
                    </a:gdLst>
                    <a:ahLst/>
                    <a:cxnLst>
                      <a:cxn ang="T10">
                        <a:pos x="T0" y="T1"/>
                      </a:cxn>
                      <a:cxn ang="T11">
                        <a:pos x="T2" y="T3"/>
                      </a:cxn>
                      <a:cxn ang="T12">
                        <a:pos x="T4" y="T5"/>
                      </a:cxn>
                      <a:cxn ang="T13">
                        <a:pos x="T6" y="T7"/>
                      </a:cxn>
                      <a:cxn ang="T14">
                        <a:pos x="T8" y="T9"/>
                      </a:cxn>
                    </a:cxnLst>
                    <a:rect l="T15" t="T16" r="T17" b="T18"/>
                    <a:pathLst>
                      <a:path w="26" h="73">
                        <a:moveTo>
                          <a:pt x="0" y="14"/>
                        </a:moveTo>
                        <a:lnTo>
                          <a:pt x="0" y="66"/>
                        </a:lnTo>
                        <a:lnTo>
                          <a:pt x="25" y="72"/>
                        </a:lnTo>
                        <a:lnTo>
                          <a:pt x="25" y="0"/>
                        </a:lnTo>
                        <a:lnTo>
                          <a:pt x="0" y="14"/>
                        </a:lnTo>
                      </a:path>
                    </a:pathLst>
                  </a:custGeom>
                  <a:solidFill>
                    <a:srgbClr val="40404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28" name="Freeform 339"/>
                  <p:cNvSpPr>
                    <a:spLocks/>
                  </p:cNvSpPr>
                  <p:nvPr/>
                </p:nvSpPr>
                <p:spPr bwMode="auto">
                  <a:xfrm>
                    <a:off x="5313" y="1035"/>
                    <a:ext cx="25" cy="72"/>
                  </a:xfrm>
                  <a:custGeom>
                    <a:avLst/>
                    <a:gdLst>
                      <a:gd name="T0" fmla="*/ 0 w 25"/>
                      <a:gd name="T1" fmla="*/ 13 h 72"/>
                      <a:gd name="T2" fmla="*/ 0 w 25"/>
                      <a:gd name="T3" fmla="*/ 66 h 72"/>
                      <a:gd name="T4" fmla="*/ 24 w 25"/>
                      <a:gd name="T5" fmla="*/ 71 h 72"/>
                      <a:gd name="T6" fmla="*/ 24 w 25"/>
                      <a:gd name="T7" fmla="*/ 0 h 72"/>
                      <a:gd name="T8" fmla="*/ 0 w 25"/>
                      <a:gd name="T9" fmla="*/ 13 h 72"/>
                      <a:gd name="T10" fmla="*/ 0 60000 65536"/>
                      <a:gd name="T11" fmla="*/ 0 60000 65536"/>
                      <a:gd name="T12" fmla="*/ 0 60000 65536"/>
                      <a:gd name="T13" fmla="*/ 0 60000 65536"/>
                      <a:gd name="T14" fmla="*/ 0 60000 65536"/>
                      <a:gd name="T15" fmla="*/ 0 w 25"/>
                      <a:gd name="T16" fmla="*/ 0 h 72"/>
                      <a:gd name="T17" fmla="*/ 25 w 25"/>
                      <a:gd name="T18" fmla="*/ 72 h 72"/>
                    </a:gdLst>
                    <a:ahLst/>
                    <a:cxnLst>
                      <a:cxn ang="T10">
                        <a:pos x="T0" y="T1"/>
                      </a:cxn>
                      <a:cxn ang="T11">
                        <a:pos x="T2" y="T3"/>
                      </a:cxn>
                      <a:cxn ang="T12">
                        <a:pos x="T4" y="T5"/>
                      </a:cxn>
                      <a:cxn ang="T13">
                        <a:pos x="T6" y="T7"/>
                      </a:cxn>
                      <a:cxn ang="T14">
                        <a:pos x="T8" y="T9"/>
                      </a:cxn>
                    </a:cxnLst>
                    <a:rect l="T15" t="T16" r="T17" b="T18"/>
                    <a:pathLst>
                      <a:path w="25" h="72">
                        <a:moveTo>
                          <a:pt x="0" y="13"/>
                        </a:moveTo>
                        <a:lnTo>
                          <a:pt x="0" y="66"/>
                        </a:lnTo>
                        <a:lnTo>
                          <a:pt x="24" y="71"/>
                        </a:lnTo>
                        <a:lnTo>
                          <a:pt x="24" y="0"/>
                        </a:lnTo>
                        <a:lnTo>
                          <a:pt x="0" y="13"/>
                        </a:lnTo>
                      </a:path>
                    </a:pathLst>
                  </a:custGeom>
                  <a:solidFill>
                    <a:srgbClr val="40404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29" name="Freeform 340"/>
                  <p:cNvSpPr>
                    <a:spLocks/>
                  </p:cNvSpPr>
                  <p:nvPr/>
                </p:nvSpPr>
                <p:spPr bwMode="auto">
                  <a:xfrm>
                    <a:off x="5302" y="1029"/>
                    <a:ext cx="23" cy="73"/>
                  </a:xfrm>
                  <a:custGeom>
                    <a:avLst/>
                    <a:gdLst>
                      <a:gd name="T0" fmla="*/ 0 w 23"/>
                      <a:gd name="T1" fmla="*/ 13 h 73"/>
                      <a:gd name="T2" fmla="*/ 0 w 23"/>
                      <a:gd name="T3" fmla="*/ 66 h 73"/>
                      <a:gd name="T4" fmla="*/ 22 w 23"/>
                      <a:gd name="T5" fmla="*/ 72 h 73"/>
                      <a:gd name="T6" fmla="*/ 22 w 23"/>
                      <a:gd name="T7" fmla="*/ 0 h 73"/>
                      <a:gd name="T8" fmla="*/ 0 w 23"/>
                      <a:gd name="T9" fmla="*/ 13 h 73"/>
                      <a:gd name="T10" fmla="*/ 0 60000 65536"/>
                      <a:gd name="T11" fmla="*/ 0 60000 65536"/>
                      <a:gd name="T12" fmla="*/ 0 60000 65536"/>
                      <a:gd name="T13" fmla="*/ 0 60000 65536"/>
                      <a:gd name="T14" fmla="*/ 0 60000 65536"/>
                      <a:gd name="T15" fmla="*/ 0 w 23"/>
                      <a:gd name="T16" fmla="*/ 0 h 73"/>
                      <a:gd name="T17" fmla="*/ 23 w 23"/>
                      <a:gd name="T18" fmla="*/ 73 h 73"/>
                    </a:gdLst>
                    <a:ahLst/>
                    <a:cxnLst>
                      <a:cxn ang="T10">
                        <a:pos x="T0" y="T1"/>
                      </a:cxn>
                      <a:cxn ang="T11">
                        <a:pos x="T2" y="T3"/>
                      </a:cxn>
                      <a:cxn ang="T12">
                        <a:pos x="T4" y="T5"/>
                      </a:cxn>
                      <a:cxn ang="T13">
                        <a:pos x="T6" y="T7"/>
                      </a:cxn>
                      <a:cxn ang="T14">
                        <a:pos x="T8" y="T9"/>
                      </a:cxn>
                    </a:cxnLst>
                    <a:rect l="T15" t="T16" r="T17" b="T18"/>
                    <a:pathLst>
                      <a:path w="23" h="73">
                        <a:moveTo>
                          <a:pt x="0" y="13"/>
                        </a:moveTo>
                        <a:lnTo>
                          <a:pt x="0" y="66"/>
                        </a:lnTo>
                        <a:lnTo>
                          <a:pt x="22" y="72"/>
                        </a:lnTo>
                        <a:lnTo>
                          <a:pt x="22" y="0"/>
                        </a:lnTo>
                        <a:lnTo>
                          <a:pt x="0" y="13"/>
                        </a:lnTo>
                      </a:path>
                    </a:pathLst>
                  </a:custGeom>
                  <a:solidFill>
                    <a:srgbClr val="60606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30" name="Freeform 341"/>
                  <p:cNvSpPr>
                    <a:spLocks/>
                  </p:cNvSpPr>
                  <p:nvPr/>
                </p:nvSpPr>
                <p:spPr bwMode="auto">
                  <a:xfrm>
                    <a:off x="5290" y="1023"/>
                    <a:ext cx="26" cy="75"/>
                  </a:xfrm>
                  <a:custGeom>
                    <a:avLst/>
                    <a:gdLst>
                      <a:gd name="T0" fmla="*/ 0 w 26"/>
                      <a:gd name="T1" fmla="*/ 15 h 75"/>
                      <a:gd name="T2" fmla="*/ 0 w 26"/>
                      <a:gd name="T3" fmla="*/ 66 h 75"/>
                      <a:gd name="T4" fmla="*/ 25 w 26"/>
                      <a:gd name="T5" fmla="*/ 74 h 75"/>
                      <a:gd name="T6" fmla="*/ 25 w 26"/>
                      <a:gd name="T7" fmla="*/ 0 h 75"/>
                      <a:gd name="T8" fmla="*/ 0 w 26"/>
                      <a:gd name="T9" fmla="*/ 15 h 75"/>
                      <a:gd name="T10" fmla="*/ 0 60000 65536"/>
                      <a:gd name="T11" fmla="*/ 0 60000 65536"/>
                      <a:gd name="T12" fmla="*/ 0 60000 65536"/>
                      <a:gd name="T13" fmla="*/ 0 60000 65536"/>
                      <a:gd name="T14" fmla="*/ 0 60000 65536"/>
                      <a:gd name="T15" fmla="*/ 0 w 26"/>
                      <a:gd name="T16" fmla="*/ 0 h 75"/>
                      <a:gd name="T17" fmla="*/ 26 w 26"/>
                      <a:gd name="T18" fmla="*/ 75 h 75"/>
                    </a:gdLst>
                    <a:ahLst/>
                    <a:cxnLst>
                      <a:cxn ang="T10">
                        <a:pos x="T0" y="T1"/>
                      </a:cxn>
                      <a:cxn ang="T11">
                        <a:pos x="T2" y="T3"/>
                      </a:cxn>
                      <a:cxn ang="T12">
                        <a:pos x="T4" y="T5"/>
                      </a:cxn>
                      <a:cxn ang="T13">
                        <a:pos x="T6" y="T7"/>
                      </a:cxn>
                      <a:cxn ang="T14">
                        <a:pos x="T8" y="T9"/>
                      </a:cxn>
                    </a:cxnLst>
                    <a:rect l="T15" t="T16" r="T17" b="T18"/>
                    <a:pathLst>
                      <a:path w="26" h="75">
                        <a:moveTo>
                          <a:pt x="0" y="15"/>
                        </a:moveTo>
                        <a:lnTo>
                          <a:pt x="0" y="66"/>
                        </a:lnTo>
                        <a:lnTo>
                          <a:pt x="25" y="74"/>
                        </a:lnTo>
                        <a:lnTo>
                          <a:pt x="25" y="0"/>
                        </a:lnTo>
                        <a:lnTo>
                          <a:pt x="0" y="15"/>
                        </a:lnTo>
                      </a:path>
                    </a:pathLst>
                  </a:custGeom>
                  <a:solidFill>
                    <a:srgbClr val="60606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31" name="Freeform 342"/>
                  <p:cNvSpPr>
                    <a:spLocks/>
                  </p:cNvSpPr>
                  <p:nvPr/>
                </p:nvSpPr>
                <p:spPr bwMode="auto">
                  <a:xfrm>
                    <a:off x="5279" y="1018"/>
                    <a:ext cx="26" cy="72"/>
                  </a:xfrm>
                  <a:custGeom>
                    <a:avLst/>
                    <a:gdLst>
                      <a:gd name="T0" fmla="*/ 0 w 26"/>
                      <a:gd name="T1" fmla="*/ 15 h 72"/>
                      <a:gd name="T2" fmla="*/ 0 w 26"/>
                      <a:gd name="T3" fmla="*/ 66 h 72"/>
                      <a:gd name="T4" fmla="*/ 25 w 26"/>
                      <a:gd name="T5" fmla="*/ 71 h 72"/>
                      <a:gd name="T6" fmla="*/ 25 w 26"/>
                      <a:gd name="T7" fmla="*/ 0 h 72"/>
                      <a:gd name="T8" fmla="*/ 0 w 26"/>
                      <a:gd name="T9" fmla="*/ 15 h 72"/>
                      <a:gd name="T10" fmla="*/ 0 60000 65536"/>
                      <a:gd name="T11" fmla="*/ 0 60000 65536"/>
                      <a:gd name="T12" fmla="*/ 0 60000 65536"/>
                      <a:gd name="T13" fmla="*/ 0 60000 65536"/>
                      <a:gd name="T14" fmla="*/ 0 60000 65536"/>
                      <a:gd name="T15" fmla="*/ 0 w 26"/>
                      <a:gd name="T16" fmla="*/ 0 h 72"/>
                      <a:gd name="T17" fmla="*/ 26 w 26"/>
                      <a:gd name="T18" fmla="*/ 72 h 72"/>
                    </a:gdLst>
                    <a:ahLst/>
                    <a:cxnLst>
                      <a:cxn ang="T10">
                        <a:pos x="T0" y="T1"/>
                      </a:cxn>
                      <a:cxn ang="T11">
                        <a:pos x="T2" y="T3"/>
                      </a:cxn>
                      <a:cxn ang="T12">
                        <a:pos x="T4" y="T5"/>
                      </a:cxn>
                      <a:cxn ang="T13">
                        <a:pos x="T6" y="T7"/>
                      </a:cxn>
                      <a:cxn ang="T14">
                        <a:pos x="T8" y="T9"/>
                      </a:cxn>
                    </a:cxnLst>
                    <a:rect l="T15" t="T16" r="T17" b="T18"/>
                    <a:pathLst>
                      <a:path w="26" h="72">
                        <a:moveTo>
                          <a:pt x="0" y="15"/>
                        </a:moveTo>
                        <a:lnTo>
                          <a:pt x="0" y="66"/>
                        </a:lnTo>
                        <a:lnTo>
                          <a:pt x="25" y="71"/>
                        </a:lnTo>
                        <a:lnTo>
                          <a:pt x="25" y="0"/>
                        </a:lnTo>
                        <a:lnTo>
                          <a:pt x="0" y="15"/>
                        </a:lnTo>
                      </a:path>
                    </a:pathLst>
                  </a:custGeom>
                  <a:solidFill>
                    <a:srgbClr val="60606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32" name="Freeform 343"/>
                  <p:cNvSpPr>
                    <a:spLocks/>
                  </p:cNvSpPr>
                  <p:nvPr/>
                </p:nvSpPr>
                <p:spPr bwMode="auto">
                  <a:xfrm>
                    <a:off x="5268" y="1014"/>
                    <a:ext cx="25" cy="73"/>
                  </a:xfrm>
                  <a:custGeom>
                    <a:avLst/>
                    <a:gdLst>
                      <a:gd name="T0" fmla="*/ 0 w 25"/>
                      <a:gd name="T1" fmla="*/ 13 h 73"/>
                      <a:gd name="T2" fmla="*/ 0 w 25"/>
                      <a:gd name="T3" fmla="*/ 66 h 73"/>
                      <a:gd name="T4" fmla="*/ 24 w 25"/>
                      <a:gd name="T5" fmla="*/ 72 h 73"/>
                      <a:gd name="T6" fmla="*/ 24 w 25"/>
                      <a:gd name="T7" fmla="*/ 0 h 73"/>
                      <a:gd name="T8" fmla="*/ 0 w 25"/>
                      <a:gd name="T9" fmla="*/ 13 h 73"/>
                      <a:gd name="T10" fmla="*/ 0 60000 65536"/>
                      <a:gd name="T11" fmla="*/ 0 60000 65536"/>
                      <a:gd name="T12" fmla="*/ 0 60000 65536"/>
                      <a:gd name="T13" fmla="*/ 0 60000 65536"/>
                      <a:gd name="T14" fmla="*/ 0 60000 65536"/>
                      <a:gd name="T15" fmla="*/ 0 w 25"/>
                      <a:gd name="T16" fmla="*/ 0 h 73"/>
                      <a:gd name="T17" fmla="*/ 25 w 25"/>
                      <a:gd name="T18" fmla="*/ 73 h 73"/>
                    </a:gdLst>
                    <a:ahLst/>
                    <a:cxnLst>
                      <a:cxn ang="T10">
                        <a:pos x="T0" y="T1"/>
                      </a:cxn>
                      <a:cxn ang="T11">
                        <a:pos x="T2" y="T3"/>
                      </a:cxn>
                      <a:cxn ang="T12">
                        <a:pos x="T4" y="T5"/>
                      </a:cxn>
                      <a:cxn ang="T13">
                        <a:pos x="T6" y="T7"/>
                      </a:cxn>
                      <a:cxn ang="T14">
                        <a:pos x="T8" y="T9"/>
                      </a:cxn>
                    </a:cxnLst>
                    <a:rect l="T15" t="T16" r="T17" b="T18"/>
                    <a:pathLst>
                      <a:path w="25" h="73">
                        <a:moveTo>
                          <a:pt x="0" y="13"/>
                        </a:moveTo>
                        <a:lnTo>
                          <a:pt x="0" y="66"/>
                        </a:lnTo>
                        <a:lnTo>
                          <a:pt x="24" y="72"/>
                        </a:lnTo>
                        <a:lnTo>
                          <a:pt x="24" y="0"/>
                        </a:lnTo>
                        <a:lnTo>
                          <a:pt x="0" y="13"/>
                        </a:lnTo>
                      </a:path>
                    </a:pathLst>
                  </a:custGeom>
                  <a:solidFill>
                    <a:srgbClr val="60606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33" name="Freeform 344"/>
                  <p:cNvSpPr>
                    <a:spLocks/>
                  </p:cNvSpPr>
                  <p:nvPr/>
                </p:nvSpPr>
                <p:spPr bwMode="auto">
                  <a:xfrm>
                    <a:off x="5255" y="1008"/>
                    <a:ext cx="25" cy="73"/>
                  </a:xfrm>
                  <a:custGeom>
                    <a:avLst/>
                    <a:gdLst>
                      <a:gd name="T0" fmla="*/ 0 w 25"/>
                      <a:gd name="T1" fmla="*/ 14 h 73"/>
                      <a:gd name="T2" fmla="*/ 0 w 25"/>
                      <a:gd name="T3" fmla="*/ 66 h 73"/>
                      <a:gd name="T4" fmla="*/ 24 w 25"/>
                      <a:gd name="T5" fmla="*/ 72 h 73"/>
                      <a:gd name="T6" fmla="*/ 24 w 25"/>
                      <a:gd name="T7" fmla="*/ 0 h 73"/>
                      <a:gd name="T8" fmla="*/ 0 w 25"/>
                      <a:gd name="T9" fmla="*/ 14 h 73"/>
                      <a:gd name="T10" fmla="*/ 0 60000 65536"/>
                      <a:gd name="T11" fmla="*/ 0 60000 65536"/>
                      <a:gd name="T12" fmla="*/ 0 60000 65536"/>
                      <a:gd name="T13" fmla="*/ 0 60000 65536"/>
                      <a:gd name="T14" fmla="*/ 0 60000 65536"/>
                      <a:gd name="T15" fmla="*/ 0 w 25"/>
                      <a:gd name="T16" fmla="*/ 0 h 73"/>
                      <a:gd name="T17" fmla="*/ 25 w 25"/>
                      <a:gd name="T18" fmla="*/ 73 h 73"/>
                    </a:gdLst>
                    <a:ahLst/>
                    <a:cxnLst>
                      <a:cxn ang="T10">
                        <a:pos x="T0" y="T1"/>
                      </a:cxn>
                      <a:cxn ang="T11">
                        <a:pos x="T2" y="T3"/>
                      </a:cxn>
                      <a:cxn ang="T12">
                        <a:pos x="T4" y="T5"/>
                      </a:cxn>
                      <a:cxn ang="T13">
                        <a:pos x="T6" y="T7"/>
                      </a:cxn>
                      <a:cxn ang="T14">
                        <a:pos x="T8" y="T9"/>
                      </a:cxn>
                    </a:cxnLst>
                    <a:rect l="T15" t="T16" r="T17" b="T18"/>
                    <a:pathLst>
                      <a:path w="25" h="73">
                        <a:moveTo>
                          <a:pt x="0" y="14"/>
                        </a:moveTo>
                        <a:lnTo>
                          <a:pt x="0" y="66"/>
                        </a:lnTo>
                        <a:lnTo>
                          <a:pt x="24" y="72"/>
                        </a:lnTo>
                        <a:lnTo>
                          <a:pt x="24" y="0"/>
                        </a:lnTo>
                        <a:lnTo>
                          <a:pt x="0" y="14"/>
                        </a:lnTo>
                      </a:path>
                    </a:pathLst>
                  </a:custGeom>
                  <a:solidFill>
                    <a:srgbClr val="80808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34" name="Freeform 345"/>
                  <p:cNvSpPr>
                    <a:spLocks/>
                  </p:cNvSpPr>
                  <p:nvPr/>
                </p:nvSpPr>
                <p:spPr bwMode="auto">
                  <a:xfrm>
                    <a:off x="5243" y="1005"/>
                    <a:ext cx="26" cy="72"/>
                  </a:xfrm>
                  <a:custGeom>
                    <a:avLst/>
                    <a:gdLst>
                      <a:gd name="T0" fmla="*/ 0 w 26"/>
                      <a:gd name="T1" fmla="*/ 13 h 72"/>
                      <a:gd name="T2" fmla="*/ 0 w 26"/>
                      <a:gd name="T3" fmla="*/ 64 h 72"/>
                      <a:gd name="T4" fmla="*/ 25 w 26"/>
                      <a:gd name="T5" fmla="*/ 71 h 72"/>
                      <a:gd name="T6" fmla="*/ 25 w 26"/>
                      <a:gd name="T7" fmla="*/ 0 h 72"/>
                      <a:gd name="T8" fmla="*/ 0 w 26"/>
                      <a:gd name="T9" fmla="*/ 13 h 72"/>
                      <a:gd name="T10" fmla="*/ 0 60000 65536"/>
                      <a:gd name="T11" fmla="*/ 0 60000 65536"/>
                      <a:gd name="T12" fmla="*/ 0 60000 65536"/>
                      <a:gd name="T13" fmla="*/ 0 60000 65536"/>
                      <a:gd name="T14" fmla="*/ 0 60000 65536"/>
                      <a:gd name="T15" fmla="*/ 0 w 26"/>
                      <a:gd name="T16" fmla="*/ 0 h 72"/>
                      <a:gd name="T17" fmla="*/ 26 w 26"/>
                      <a:gd name="T18" fmla="*/ 72 h 72"/>
                    </a:gdLst>
                    <a:ahLst/>
                    <a:cxnLst>
                      <a:cxn ang="T10">
                        <a:pos x="T0" y="T1"/>
                      </a:cxn>
                      <a:cxn ang="T11">
                        <a:pos x="T2" y="T3"/>
                      </a:cxn>
                      <a:cxn ang="T12">
                        <a:pos x="T4" y="T5"/>
                      </a:cxn>
                      <a:cxn ang="T13">
                        <a:pos x="T6" y="T7"/>
                      </a:cxn>
                      <a:cxn ang="T14">
                        <a:pos x="T8" y="T9"/>
                      </a:cxn>
                    </a:cxnLst>
                    <a:rect l="T15" t="T16" r="T17" b="T18"/>
                    <a:pathLst>
                      <a:path w="26" h="72">
                        <a:moveTo>
                          <a:pt x="0" y="13"/>
                        </a:moveTo>
                        <a:lnTo>
                          <a:pt x="0" y="64"/>
                        </a:lnTo>
                        <a:lnTo>
                          <a:pt x="25" y="71"/>
                        </a:lnTo>
                        <a:lnTo>
                          <a:pt x="25" y="0"/>
                        </a:lnTo>
                        <a:lnTo>
                          <a:pt x="0" y="13"/>
                        </a:lnTo>
                      </a:path>
                    </a:pathLst>
                  </a:custGeom>
                  <a:solidFill>
                    <a:srgbClr val="80808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35" name="Freeform 346"/>
                  <p:cNvSpPr>
                    <a:spLocks/>
                  </p:cNvSpPr>
                  <p:nvPr/>
                </p:nvSpPr>
                <p:spPr bwMode="auto">
                  <a:xfrm>
                    <a:off x="5232" y="999"/>
                    <a:ext cx="25" cy="73"/>
                  </a:xfrm>
                  <a:custGeom>
                    <a:avLst/>
                    <a:gdLst>
                      <a:gd name="T0" fmla="*/ 0 w 25"/>
                      <a:gd name="T1" fmla="*/ 13 h 73"/>
                      <a:gd name="T2" fmla="*/ 0 w 25"/>
                      <a:gd name="T3" fmla="*/ 64 h 73"/>
                      <a:gd name="T4" fmla="*/ 24 w 25"/>
                      <a:gd name="T5" fmla="*/ 72 h 73"/>
                      <a:gd name="T6" fmla="*/ 24 w 25"/>
                      <a:gd name="T7" fmla="*/ 0 h 73"/>
                      <a:gd name="T8" fmla="*/ 0 w 25"/>
                      <a:gd name="T9" fmla="*/ 13 h 73"/>
                      <a:gd name="T10" fmla="*/ 0 60000 65536"/>
                      <a:gd name="T11" fmla="*/ 0 60000 65536"/>
                      <a:gd name="T12" fmla="*/ 0 60000 65536"/>
                      <a:gd name="T13" fmla="*/ 0 60000 65536"/>
                      <a:gd name="T14" fmla="*/ 0 60000 65536"/>
                      <a:gd name="T15" fmla="*/ 0 w 25"/>
                      <a:gd name="T16" fmla="*/ 0 h 73"/>
                      <a:gd name="T17" fmla="*/ 25 w 25"/>
                      <a:gd name="T18" fmla="*/ 73 h 73"/>
                    </a:gdLst>
                    <a:ahLst/>
                    <a:cxnLst>
                      <a:cxn ang="T10">
                        <a:pos x="T0" y="T1"/>
                      </a:cxn>
                      <a:cxn ang="T11">
                        <a:pos x="T2" y="T3"/>
                      </a:cxn>
                      <a:cxn ang="T12">
                        <a:pos x="T4" y="T5"/>
                      </a:cxn>
                      <a:cxn ang="T13">
                        <a:pos x="T6" y="T7"/>
                      </a:cxn>
                      <a:cxn ang="T14">
                        <a:pos x="T8" y="T9"/>
                      </a:cxn>
                    </a:cxnLst>
                    <a:rect l="T15" t="T16" r="T17" b="T18"/>
                    <a:pathLst>
                      <a:path w="25" h="73">
                        <a:moveTo>
                          <a:pt x="0" y="13"/>
                        </a:moveTo>
                        <a:lnTo>
                          <a:pt x="0" y="64"/>
                        </a:lnTo>
                        <a:lnTo>
                          <a:pt x="24" y="72"/>
                        </a:lnTo>
                        <a:lnTo>
                          <a:pt x="24" y="0"/>
                        </a:lnTo>
                        <a:lnTo>
                          <a:pt x="0" y="13"/>
                        </a:lnTo>
                      </a:path>
                    </a:pathLst>
                  </a:custGeom>
                  <a:solidFill>
                    <a:srgbClr val="80808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36" name="Freeform 347"/>
                  <p:cNvSpPr>
                    <a:spLocks/>
                  </p:cNvSpPr>
                  <p:nvPr/>
                </p:nvSpPr>
                <p:spPr bwMode="auto">
                  <a:xfrm>
                    <a:off x="5221" y="993"/>
                    <a:ext cx="25" cy="73"/>
                  </a:xfrm>
                  <a:custGeom>
                    <a:avLst/>
                    <a:gdLst>
                      <a:gd name="T0" fmla="*/ 0 w 25"/>
                      <a:gd name="T1" fmla="*/ 15 h 73"/>
                      <a:gd name="T2" fmla="*/ 0 w 25"/>
                      <a:gd name="T3" fmla="*/ 66 h 73"/>
                      <a:gd name="T4" fmla="*/ 24 w 25"/>
                      <a:gd name="T5" fmla="*/ 72 h 73"/>
                      <a:gd name="T6" fmla="*/ 24 w 25"/>
                      <a:gd name="T7" fmla="*/ 0 h 73"/>
                      <a:gd name="T8" fmla="*/ 0 w 25"/>
                      <a:gd name="T9" fmla="*/ 15 h 73"/>
                      <a:gd name="T10" fmla="*/ 0 60000 65536"/>
                      <a:gd name="T11" fmla="*/ 0 60000 65536"/>
                      <a:gd name="T12" fmla="*/ 0 60000 65536"/>
                      <a:gd name="T13" fmla="*/ 0 60000 65536"/>
                      <a:gd name="T14" fmla="*/ 0 60000 65536"/>
                      <a:gd name="T15" fmla="*/ 0 w 25"/>
                      <a:gd name="T16" fmla="*/ 0 h 73"/>
                      <a:gd name="T17" fmla="*/ 25 w 25"/>
                      <a:gd name="T18" fmla="*/ 73 h 73"/>
                    </a:gdLst>
                    <a:ahLst/>
                    <a:cxnLst>
                      <a:cxn ang="T10">
                        <a:pos x="T0" y="T1"/>
                      </a:cxn>
                      <a:cxn ang="T11">
                        <a:pos x="T2" y="T3"/>
                      </a:cxn>
                      <a:cxn ang="T12">
                        <a:pos x="T4" y="T5"/>
                      </a:cxn>
                      <a:cxn ang="T13">
                        <a:pos x="T6" y="T7"/>
                      </a:cxn>
                      <a:cxn ang="T14">
                        <a:pos x="T8" y="T9"/>
                      </a:cxn>
                    </a:cxnLst>
                    <a:rect l="T15" t="T16" r="T17" b="T18"/>
                    <a:pathLst>
                      <a:path w="25" h="73">
                        <a:moveTo>
                          <a:pt x="0" y="15"/>
                        </a:moveTo>
                        <a:lnTo>
                          <a:pt x="0" y="66"/>
                        </a:lnTo>
                        <a:lnTo>
                          <a:pt x="24" y="72"/>
                        </a:lnTo>
                        <a:lnTo>
                          <a:pt x="24" y="0"/>
                        </a:lnTo>
                        <a:lnTo>
                          <a:pt x="0" y="15"/>
                        </a:lnTo>
                      </a:path>
                    </a:pathLst>
                  </a:custGeom>
                  <a:solidFill>
                    <a:srgbClr val="80808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37" name="Freeform 348"/>
                  <p:cNvSpPr>
                    <a:spLocks/>
                  </p:cNvSpPr>
                  <p:nvPr/>
                </p:nvSpPr>
                <p:spPr bwMode="auto">
                  <a:xfrm>
                    <a:off x="5209" y="988"/>
                    <a:ext cx="26" cy="72"/>
                  </a:xfrm>
                  <a:custGeom>
                    <a:avLst/>
                    <a:gdLst>
                      <a:gd name="T0" fmla="*/ 0 w 26"/>
                      <a:gd name="T1" fmla="*/ 13 h 72"/>
                      <a:gd name="T2" fmla="*/ 0 w 26"/>
                      <a:gd name="T3" fmla="*/ 66 h 72"/>
                      <a:gd name="T4" fmla="*/ 25 w 26"/>
                      <a:gd name="T5" fmla="*/ 71 h 72"/>
                      <a:gd name="T6" fmla="*/ 25 w 26"/>
                      <a:gd name="T7" fmla="*/ 0 h 72"/>
                      <a:gd name="T8" fmla="*/ 0 w 26"/>
                      <a:gd name="T9" fmla="*/ 13 h 72"/>
                      <a:gd name="T10" fmla="*/ 0 60000 65536"/>
                      <a:gd name="T11" fmla="*/ 0 60000 65536"/>
                      <a:gd name="T12" fmla="*/ 0 60000 65536"/>
                      <a:gd name="T13" fmla="*/ 0 60000 65536"/>
                      <a:gd name="T14" fmla="*/ 0 60000 65536"/>
                      <a:gd name="T15" fmla="*/ 0 w 26"/>
                      <a:gd name="T16" fmla="*/ 0 h 72"/>
                      <a:gd name="T17" fmla="*/ 26 w 26"/>
                      <a:gd name="T18" fmla="*/ 72 h 72"/>
                    </a:gdLst>
                    <a:ahLst/>
                    <a:cxnLst>
                      <a:cxn ang="T10">
                        <a:pos x="T0" y="T1"/>
                      </a:cxn>
                      <a:cxn ang="T11">
                        <a:pos x="T2" y="T3"/>
                      </a:cxn>
                      <a:cxn ang="T12">
                        <a:pos x="T4" y="T5"/>
                      </a:cxn>
                      <a:cxn ang="T13">
                        <a:pos x="T6" y="T7"/>
                      </a:cxn>
                      <a:cxn ang="T14">
                        <a:pos x="T8" y="T9"/>
                      </a:cxn>
                    </a:cxnLst>
                    <a:rect l="T15" t="T16" r="T17" b="T18"/>
                    <a:pathLst>
                      <a:path w="26" h="72">
                        <a:moveTo>
                          <a:pt x="0" y="13"/>
                        </a:moveTo>
                        <a:lnTo>
                          <a:pt x="0" y="66"/>
                        </a:lnTo>
                        <a:lnTo>
                          <a:pt x="25" y="71"/>
                        </a:lnTo>
                        <a:lnTo>
                          <a:pt x="25" y="0"/>
                        </a:lnTo>
                        <a:lnTo>
                          <a:pt x="0" y="13"/>
                        </a:lnTo>
                      </a:path>
                    </a:pathLst>
                  </a:custGeom>
                  <a:solidFill>
                    <a:srgbClr val="A0A0A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38" name="Freeform 349"/>
                  <p:cNvSpPr>
                    <a:spLocks/>
                  </p:cNvSpPr>
                  <p:nvPr/>
                </p:nvSpPr>
                <p:spPr bwMode="auto">
                  <a:xfrm>
                    <a:off x="5198" y="982"/>
                    <a:ext cx="25" cy="73"/>
                  </a:xfrm>
                  <a:custGeom>
                    <a:avLst/>
                    <a:gdLst>
                      <a:gd name="T0" fmla="*/ 0 w 25"/>
                      <a:gd name="T1" fmla="*/ 15 h 73"/>
                      <a:gd name="T2" fmla="*/ 0 w 25"/>
                      <a:gd name="T3" fmla="*/ 66 h 73"/>
                      <a:gd name="T4" fmla="*/ 24 w 25"/>
                      <a:gd name="T5" fmla="*/ 72 h 73"/>
                      <a:gd name="T6" fmla="*/ 24 w 25"/>
                      <a:gd name="T7" fmla="*/ 0 h 73"/>
                      <a:gd name="T8" fmla="*/ 0 w 25"/>
                      <a:gd name="T9" fmla="*/ 15 h 73"/>
                      <a:gd name="T10" fmla="*/ 0 60000 65536"/>
                      <a:gd name="T11" fmla="*/ 0 60000 65536"/>
                      <a:gd name="T12" fmla="*/ 0 60000 65536"/>
                      <a:gd name="T13" fmla="*/ 0 60000 65536"/>
                      <a:gd name="T14" fmla="*/ 0 60000 65536"/>
                      <a:gd name="T15" fmla="*/ 0 w 25"/>
                      <a:gd name="T16" fmla="*/ 0 h 73"/>
                      <a:gd name="T17" fmla="*/ 25 w 25"/>
                      <a:gd name="T18" fmla="*/ 73 h 73"/>
                    </a:gdLst>
                    <a:ahLst/>
                    <a:cxnLst>
                      <a:cxn ang="T10">
                        <a:pos x="T0" y="T1"/>
                      </a:cxn>
                      <a:cxn ang="T11">
                        <a:pos x="T2" y="T3"/>
                      </a:cxn>
                      <a:cxn ang="T12">
                        <a:pos x="T4" y="T5"/>
                      </a:cxn>
                      <a:cxn ang="T13">
                        <a:pos x="T6" y="T7"/>
                      </a:cxn>
                      <a:cxn ang="T14">
                        <a:pos x="T8" y="T9"/>
                      </a:cxn>
                    </a:cxnLst>
                    <a:rect l="T15" t="T16" r="T17" b="T18"/>
                    <a:pathLst>
                      <a:path w="25" h="73">
                        <a:moveTo>
                          <a:pt x="0" y="15"/>
                        </a:moveTo>
                        <a:lnTo>
                          <a:pt x="0" y="66"/>
                        </a:lnTo>
                        <a:lnTo>
                          <a:pt x="24" y="72"/>
                        </a:lnTo>
                        <a:lnTo>
                          <a:pt x="24" y="0"/>
                        </a:lnTo>
                        <a:lnTo>
                          <a:pt x="0" y="15"/>
                        </a:lnTo>
                      </a:path>
                    </a:pathLst>
                  </a:custGeom>
                  <a:solidFill>
                    <a:srgbClr val="A0A0A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39" name="Freeform 350"/>
                  <p:cNvSpPr>
                    <a:spLocks/>
                  </p:cNvSpPr>
                  <p:nvPr/>
                </p:nvSpPr>
                <p:spPr bwMode="auto">
                  <a:xfrm>
                    <a:off x="5187" y="978"/>
                    <a:ext cx="25" cy="73"/>
                  </a:xfrm>
                  <a:custGeom>
                    <a:avLst/>
                    <a:gdLst>
                      <a:gd name="T0" fmla="*/ 0 w 25"/>
                      <a:gd name="T1" fmla="*/ 13 h 73"/>
                      <a:gd name="T2" fmla="*/ 0 w 25"/>
                      <a:gd name="T3" fmla="*/ 64 h 73"/>
                      <a:gd name="T4" fmla="*/ 24 w 25"/>
                      <a:gd name="T5" fmla="*/ 72 h 73"/>
                      <a:gd name="T6" fmla="*/ 24 w 25"/>
                      <a:gd name="T7" fmla="*/ 0 h 73"/>
                      <a:gd name="T8" fmla="*/ 0 w 25"/>
                      <a:gd name="T9" fmla="*/ 13 h 73"/>
                      <a:gd name="T10" fmla="*/ 0 60000 65536"/>
                      <a:gd name="T11" fmla="*/ 0 60000 65536"/>
                      <a:gd name="T12" fmla="*/ 0 60000 65536"/>
                      <a:gd name="T13" fmla="*/ 0 60000 65536"/>
                      <a:gd name="T14" fmla="*/ 0 60000 65536"/>
                      <a:gd name="T15" fmla="*/ 0 w 25"/>
                      <a:gd name="T16" fmla="*/ 0 h 73"/>
                      <a:gd name="T17" fmla="*/ 25 w 25"/>
                      <a:gd name="T18" fmla="*/ 73 h 73"/>
                    </a:gdLst>
                    <a:ahLst/>
                    <a:cxnLst>
                      <a:cxn ang="T10">
                        <a:pos x="T0" y="T1"/>
                      </a:cxn>
                      <a:cxn ang="T11">
                        <a:pos x="T2" y="T3"/>
                      </a:cxn>
                      <a:cxn ang="T12">
                        <a:pos x="T4" y="T5"/>
                      </a:cxn>
                      <a:cxn ang="T13">
                        <a:pos x="T6" y="T7"/>
                      </a:cxn>
                      <a:cxn ang="T14">
                        <a:pos x="T8" y="T9"/>
                      </a:cxn>
                    </a:cxnLst>
                    <a:rect l="T15" t="T16" r="T17" b="T18"/>
                    <a:pathLst>
                      <a:path w="25" h="73">
                        <a:moveTo>
                          <a:pt x="0" y="13"/>
                        </a:moveTo>
                        <a:lnTo>
                          <a:pt x="0" y="64"/>
                        </a:lnTo>
                        <a:lnTo>
                          <a:pt x="24" y="72"/>
                        </a:lnTo>
                        <a:lnTo>
                          <a:pt x="24" y="0"/>
                        </a:lnTo>
                        <a:lnTo>
                          <a:pt x="0" y="13"/>
                        </a:lnTo>
                      </a:path>
                    </a:pathLst>
                  </a:custGeom>
                  <a:solidFill>
                    <a:srgbClr val="A0A0A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40" name="Freeform 351"/>
                  <p:cNvSpPr>
                    <a:spLocks/>
                  </p:cNvSpPr>
                  <p:nvPr/>
                </p:nvSpPr>
                <p:spPr bwMode="auto">
                  <a:xfrm>
                    <a:off x="5175" y="973"/>
                    <a:ext cx="26" cy="72"/>
                  </a:xfrm>
                  <a:custGeom>
                    <a:avLst/>
                    <a:gdLst>
                      <a:gd name="T0" fmla="*/ 0 w 26"/>
                      <a:gd name="T1" fmla="*/ 15 h 72"/>
                      <a:gd name="T2" fmla="*/ 0 w 26"/>
                      <a:gd name="T3" fmla="*/ 65 h 72"/>
                      <a:gd name="T4" fmla="*/ 25 w 26"/>
                      <a:gd name="T5" fmla="*/ 71 h 72"/>
                      <a:gd name="T6" fmla="*/ 25 w 26"/>
                      <a:gd name="T7" fmla="*/ 0 h 72"/>
                      <a:gd name="T8" fmla="*/ 0 w 26"/>
                      <a:gd name="T9" fmla="*/ 15 h 72"/>
                      <a:gd name="T10" fmla="*/ 0 60000 65536"/>
                      <a:gd name="T11" fmla="*/ 0 60000 65536"/>
                      <a:gd name="T12" fmla="*/ 0 60000 65536"/>
                      <a:gd name="T13" fmla="*/ 0 60000 65536"/>
                      <a:gd name="T14" fmla="*/ 0 60000 65536"/>
                      <a:gd name="T15" fmla="*/ 0 w 26"/>
                      <a:gd name="T16" fmla="*/ 0 h 72"/>
                      <a:gd name="T17" fmla="*/ 26 w 26"/>
                      <a:gd name="T18" fmla="*/ 72 h 72"/>
                    </a:gdLst>
                    <a:ahLst/>
                    <a:cxnLst>
                      <a:cxn ang="T10">
                        <a:pos x="T0" y="T1"/>
                      </a:cxn>
                      <a:cxn ang="T11">
                        <a:pos x="T2" y="T3"/>
                      </a:cxn>
                      <a:cxn ang="T12">
                        <a:pos x="T4" y="T5"/>
                      </a:cxn>
                      <a:cxn ang="T13">
                        <a:pos x="T6" y="T7"/>
                      </a:cxn>
                      <a:cxn ang="T14">
                        <a:pos x="T8" y="T9"/>
                      </a:cxn>
                    </a:cxnLst>
                    <a:rect l="T15" t="T16" r="T17" b="T18"/>
                    <a:pathLst>
                      <a:path w="26" h="72">
                        <a:moveTo>
                          <a:pt x="0" y="15"/>
                        </a:moveTo>
                        <a:lnTo>
                          <a:pt x="0" y="65"/>
                        </a:lnTo>
                        <a:lnTo>
                          <a:pt x="25" y="71"/>
                        </a:lnTo>
                        <a:lnTo>
                          <a:pt x="25" y="0"/>
                        </a:lnTo>
                        <a:lnTo>
                          <a:pt x="0" y="15"/>
                        </a:lnTo>
                      </a:path>
                    </a:pathLst>
                  </a:custGeom>
                  <a:solidFill>
                    <a:srgbClr val="C0C0C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41" name="Freeform 352"/>
                  <p:cNvSpPr>
                    <a:spLocks/>
                  </p:cNvSpPr>
                  <p:nvPr/>
                </p:nvSpPr>
                <p:spPr bwMode="auto">
                  <a:xfrm>
                    <a:off x="5164" y="967"/>
                    <a:ext cx="26" cy="72"/>
                  </a:xfrm>
                  <a:custGeom>
                    <a:avLst/>
                    <a:gdLst>
                      <a:gd name="T0" fmla="*/ 0 w 26"/>
                      <a:gd name="T1" fmla="*/ 15 h 72"/>
                      <a:gd name="T2" fmla="*/ 0 w 26"/>
                      <a:gd name="T3" fmla="*/ 66 h 72"/>
                      <a:gd name="T4" fmla="*/ 25 w 26"/>
                      <a:gd name="T5" fmla="*/ 71 h 72"/>
                      <a:gd name="T6" fmla="*/ 25 w 26"/>
                      <a:gd name="T7" fmla="*/ 0 h 72"/>
                      <a:gd name="T8" fmla="*/ 0 w 26"/>
                      <a:gd name="T9" fmla="*/ 15 h 72"/>
                      <a:gd name="T10" fmla="*/ 0 60000 65536"/>
                      <a:gd name="T11" fmla="*/ 0 60000 65536"/>
                      <a:gd name="T12" fmla="*/ 0 60000 65536"/>
                      <a:gd name="T13" fmla="*/ 0 60000 65536"/>
                      <a:gd name="T14" fmla="*/ 0 60000 65536"/>
                      <a:gd name="T15" fmla="*/ 0 w 26"/>
                      <a:gd name="T16" fmla="*/ 0 h 72"/>
                      <a:gd name="T17" fmla="*/ 26 w 26"/>
                      <a:gd name="T18" fmla="*/ 72 h 72"/>
                    </a:gdLst>
                    <a:ahLst/>
                    <a:cxnLst>
                      <a:cxn ang="T10">
                        <a:pos x="T0" y="T1"/>
                      </a:cxn>
                      <a:cxn ang="T11">
                        <a:pos x="T2" y="T3"/>
                      </a:cxn>
                      <a:cxn ang="T12">
                        <a:pos x="T4" y="T5"/>
                      </a:cxn>
                      <a:cxn ang="T13">
                        <a:pos x="T6" y="T7"/>
                      </a:cxn>
                      <a:cxn ang="T14">
                        <a:pos x="T8" y="T9"/>
                      </a:cxn>
                    </a:cxnLst>
                    <a:rect l="T15" t="T16" r="T17" b="T18"/>
                    <a:pathLst>
                      <a:path w="26" h="72">
                        <a:moveTo>
                          <a:pt x="0" y="15"/>
                        </a:moveTo>
                        <a:lnTo>
                          <a:pt x="0" y="66"/>
                        </a:lnTo>
                        <a:lnTo>
                          <a:pt x="25" y="71"/>
                        </a:lnTo>
                        <a:lnTo>
                          <a:pt x="25" y="0"/>
                        </a:lnTo>
                        <a:lnTo>
                          <a:pt x="0" y="15"/>
                        </a:lnTo>
                      </a:path>
                    </a:pathLst>
                  </a:custGeom>
                  <a:solidFill>
                    <a:srgbClr val="C0C0C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42" name="Freeform 353"/>
                  <p:cNvSpPr>
                    <a:spLocks/>
                  </p:cNvSpPr>
                  <p:nvPr/>
                </p:nvSpPr>
                <p:spPr bwMode="auto">
                  <a:xfrm>
                    <a:off x="5153" y="961"/>
                    <a:ext cx="25" cy="73"/>
                  </a:xfrm>
                  <a:custGeom>
                    <a:avLst/>
                    <a:gdLst>
                      <a:gd name="T0" fmla="*/ 0 w 25"/>
                      <a:gd name="T1" fmla="*/ 15 h 73"/>
                      <a:gd name="T2" fmla="*/ 0 w 25"/>
                      <a:gd name="T3" fmla="*/ 66 h 73"/>
                      <a:gd name="T4" fmla="*/ 24 w 25"/>
                      <a:gd name="T5" fmla="*/ 72 h 73"/>
                      <a:gd name="T6" fmla="*/ 24 w 25"/>
                      <a:gd name="T7" fmla="*/ 0 h 73"/>
                      <a:gd name="T8" fmla="*/ 0 w 25"/>
                      <a:gd name="T9" fmla="*/ 15 h 73"/>
                      <a:gd name="T10" fmla="*/ 0 60000 65536"/>
                      <a:gd name="T11" fmla="*/ 0 60000 65536"/>
                      <a:gd name="T12" fmla="*/ 0 60000 65536"/>
                      <a:gd name="T13" fmla="*/ 0 60000 65536"/>
                      <a:gd name="T14" fmla="*/ 0 60000 65536"/>
                      <a:gd name="T15" fmla="*/ 0 w 25"/>
                      <a:gd name="T16" fmla="*/ 0 h 73"/>
                      <a:gd name="T17" fmla="*/ 25 w 25"/>
                      <a:gd name="T18" fmla="*/ 73 h 73"/>
                    </a:gdLst>
                    <a:ahLst/>
                    <a:cxnLst>
                      <a:cxn ang="T10">
                        <a:pos x="T0" y="T1"/>
                      </a:cxn>
                      <a:cxn ang="T11">
                        <a:pos x="T2" y="T3"/>
                      </a:cxn>
                      <a:cxn ang="T12">
                        <a:pos x="T4" y="T5"/>
                      </a:cxn>
                      <a:cxn ang="T13">
                        <a:pos x="T6" y="T7"/>
                      </a:cxn>
                      <a:cxn ang="T14">
                        <a:pos x="T8" y="T9"/>
                      </a:cxn>
                    </a:cxnLst>
                    <a:rect l="T15" t="T16" r="T17" b="T18"/>
                    <a:pathLst>
                      <a:path w="25" h="73">
                        <a:moveTo>
                          <a:pt x="0" y="15"/>
                        </a:moveTo>
                        <a:lnTo>
                          <a:pt x="0" y="66"/>
                        </a:lnTo>
                        <a:lnTo>
                          <a:pt x="24" y="72"/>
                        </a:lnTo>
                        <a:lnTo>
                          <a:pt x="24" y="0"/>
                        </a:lnTo>
                        <a:lnTo>
                          <a:pt x="0" y="15"/>
                        </a:lnTo>
                      </a:path>
                    </a:pathLst>
                  </a:custGeom>
                  <a:solidFill>
                    <a:srgbClr val="C0C0C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709" name="Group 354"/>
                <p:cNvGrpSpPr>
                  <a:grpSpLocks/>
                </p:cNvGrpSpPr>
                <p:nvPr/>
              </p:nvGrpSpPr>
              <p:grpSpPr bwMode="auto">
                <a:xfrm>
                  <a:off x="5153" y="858"/>
                  <a:ext cx="184" cy="161"/>
                  <a:chOff x="5153" y="858"/>
                  <a:chExt cx="184" cy="161"/>
                </a:xfrm>
              </p:grpSpPr>
              <p:sp>
                <p:nvSpPr>
                  <p:cNvPr id="9712" name="Freeform 355"/>
                  <p:cNvSpPr>
                    <a:spLocks/>
                  </p:cNvSpPr>
                  <p:nvPr/>
                </p:nvSpPr>
                <p:spPr bwMode="auto">
                  <a:xfrm>
                    <a:off x="5311" y="957"/>
                    <a:ext cx="26" cy="62"/>
                  </a:xfrm>
                  <a:custGeom>
                    <a:avLst/>
                    <a:gdLst>
                      <a:gd name="T0" fmla="*/ 0 w 26"/>
                      <a:gd name="T1" fmla="*/ 16 h 62"/>
                      <a:gd name="T2" fmla="*/ 0 w 26"/>
                      <a:gd name="T3" fmla="*/ 51 h 62"/>
                      <a:gd name="T4" fmla="*/ 25 w 26"/>
                      <a:gd name="T5" fmla="*/ 61 h 62"/>
                      <a:gd name="T6" fmla="*/ 25 w 26"/>
                      <a:gd name="T7" fmla="*/ 0 h 62"/>
                      <a:gd name="T8" fmla="*/ 0 w 26"/>
                      <a:gd name="T9" fmla="*/ 16 h 62"/>
                      <a:gd name="T10" fmla="*/ 0 60000 65536"/>
                      <a:gd name="T11" fmla="*/ 0 60000 65536"/>
                      <a:gd name="T12" fmla="*/ 0 60000 65536"/>
                      <a:gd name="T13" fmla="*/ 0 60000 65536"/>
                      <a:gd name="T14" fmla="*/ 0 60000 65536"/>
                      <a:gd name="T15" fmla="*/ 0 w 26"/>
                      <a:gd name="T16" fmla="*/ 0 h 62"/>
                      <a:gd name="T17" fmla="*/ 26 w 26"/>
                      <a:gd name="T18" fmla="*/ 62 h 62"/>
                    </a:gdLst>
                    <a:ahLst/>
                    <a:cxnLst>
                      <a:cxn ang="T10">
                        <a:pos x="T0" y="T1"/>
                      </a:cxn>
                      <a:cxn ang="T11">
                        <a:pos x="T2" y="T3"/>
                      </a:cxn>
                      <a:cxn ang="T12">
                        <a:pos x="T4" y="T5"/>
                      </a:cxn>
                      <a:cxn ang="T13">
                        <a:pos x="T6" y="T7"/>
                      </a:cxn>
                      <a:cxn ang="T14">
                        <a:pos x="T8" y="T9"/>
                      </a:cxn>
                    </a:cxnLst>
                    <a:rect l="T15" t="T16" r="T17" b="T18"/>
                    <a:pathLst>
                      <a:path w="26" h="62">
                        <a:moveTo>
                          <a:pt x="0" y="16"/>
                        </a:moveTo>
                        <a:lnTo>
                          <a:pt x="0" y="51"/>
                        </a:lnTo>
                        <a:lnTo>
                          <a:pt x="25" y="61"/>
                        </a:lnTo>
                        <a:lnTo>
                          <a:pt x="25" y="0"/>
                        </a:lnTo>
                        <a:lnTo>
                          <a:pt x="0" y="16"/>
                        </a:lnTo>
                      </a:path>
                    </a:pathLst>
                  </a:custGeom>
                  <a:solidFill>
                    <a:srgbClr val="80808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13" name="Freeform 356"/>
                  <p:cNvSpPr>
                    <a:spLocks/>
                  </p:cNvSpPr>
                  <p:nvPr/>
                </p:nvSpPr>
                <p:spPr bwMode="auto">
                  <a:xfrm>
                    <a:off x="5302" y="950"/>
                    <a:ext cx="23" cy="61"/>
                  </a:xfrm>
                  <a:custGeom>
                    <a:avLst/>
                    <a:gdLst>
                      <a:gd name="T0" fmla="*/ 0 w 23"/>
                      <a:gd name="T1" fmla="*/ 15 h 61"/>
                      <a:gd name="T2" fmla="*/ 0 w 23"/>
                      <a:gd name="T3" fmla="*/ 49 h 61"/>
                      <a:gd name="T4" fmla="*/ 22 w 23"/>
                      <a:gd name="T5" fmla="*/ 60 h 61"/>
                      <a:gd name="T6" fmla="*/ 22 w 23"/>
                      <a:gd name="T7" fmla="*/ 0 h 61"/>
                      <a:gd name="T8" fmla="*/ 0 w 23"/>
                      <a:gd name="T9" fmla="*/ 15 h 61"/>
                      <a:gd name="T10" fmla="*/ 0 60000 65536"/>
                      <a:gd name="T11" fmla="*/ 0 60000 65536"/>
                      <a:gd name="T12" fmla="*/ 0 60000 65536"/>
                      <a:gd name="T13" fmla="*/ 0 60000 65536"/>
                      <a:gd name="T14" fmla="*/ 0 60000 65536"/>
                      <a:gd name="T15" fmla="*/ 0 w 23"/>
                      <a:gd name="T16" fmla="*/ 0 h 61"/>
                      <a:gd name="T17" fmla="*/ 23 w 23"/>
                      <a:gd name="T18" fmla="*/ 61 h 61"/>
                    </a:gdLst>
                    <a:ahLst/>
                    <a:cxnLst>
                      <a:cxn ang="T10">
                        <a:pos x="T0" y="T1"/>
                      </a:cxn>
                      <a:cxn ang="T11">
                        <a:pos x="T2" y="T3"/>
                      </a:cxn>
                      <a:cxn ang="T12">
                        <a:pos x="T4" y="T5"/>
                      </a:cxn>
                      <a:cxn ang="T13">
                        <a:pos x="T6" y="T7"/>
                      </a:cxn>
                      <a:cxn ang="T14">
                        <a:pos x="T8" y="T9"/>
                      </a:cxn>
                    </a:cxnLst>
                    <a:rect l="T15" t="T16" r="T17" b="T18"/>
                    <a:pathLst>
                      <a:path w="23" h="61">
                        <a:moveTo>
                          <a:pt x="0" y="15"/>
                        </a:moveTo>
                        <a:lnTo>
                          <a:pt x="0" y="49"/>
                        </a:lnTo>
                        <a:lnTo>
                          <a:pt x="22" y="60"/>
                        </a:lnTo>
                        <a:lnTo>
                          <a:pt x="22" y="0"/>
                        </a:lnTo>
                        <a:lnTo>
                          <a:pt x="0" y="15"/>
                        </a:lnTo>
                      </a:path>
                    </a:pathLst>
                  </a:custGeom>
                  <a:solidFill>
                    <a:srgbClr val="80808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14" name="Freeform 357"/>
                  <p:cNvSpPr>
                    <a:spLocks/>
                  </p:cNvSpPr>
                  <p:nvPr/>
                </p:nvSpPr>
                <p:spPr bwMode="auto">
                  <a:xfrm>
                    <a:off x="5288" y="944"/>
                    <a:ext cx="26" cy="62"/>
                  </a:xfrm>
                  <a:custGeom>
                    <a:avLst/>
                    <a:gdLst>
                      <a:gd name="T0" fmla="*/ 0 w 26"/>
                      <a:gd name="T1" fmla="*/ 13 h 62"/>
                      <a:gd name="T2" fmla="*/ 0 w 26"/>
                      <a:gd name="T3" fmla="*/ 55 h 62"/>
                      <a:gd name="T4" fmla="*/ 25 w 26"/>
                      <a:gd name="T5" fmla="*/ 61 h 62"/>
                      <a:gd name="T6" fmla="*/ 25 w 26"/>
                      <a:gd name="T7" fmla="*/ 0 h 62"/>
                      <a:gd name="T8" fmla="*/ 0 w 26"/>
                      <a:gd name="T9" fmla="*/ 13 h 62"/>
                      <a:gd name="T10" fmla="*/ 0 60000 65536"/>
                      <a:gd name="T11" fmla="*/ 0 60000 65536"/>
                      <a:gd name="T12" fmla="*/ 0 60000 65536"/>
                      <a:gd name="T13" fmla="*/ 0 60000 65536"/>
                      <a:gd name="T14" fmla="*/ 0 60000 65536"/>
                      <a:gd name="T15" fmla="*/ 0 w 26"/>
                      <a:gd name="T16" fmla="*/ 0 h 62"/>
                      <a:gd name="T17" fmla="*/ 26 w 26"/>
                      <a:gd name="T18" fmla="*/ 62 h 62"/>
                    </a:gdLst>
                    <a:ahLst/>
                    <a:cxnLst>
                      <a:cxn ang="T10">
                        <a:pos x="T0" y="T1"/>
                      </a:cxn>
                      <a:cxn ang="T11">
                        <a:pos x="T2" y="T3"/>
                      </a:cxn>
                      <a:cxn ang="T12">
                        <a:pos x="T4" y="T5"/>
                      </a:cxn>
                      <a:cxn ang="T13">
                        <a:pos x="T6" y="T7"/>
                      </a:cxn>
                      <a:cxn ang="T14">
                        <a:pos x="T8" y="T9"/>
                      </a:cxn>
                    </a:cxnLst>
                    <a:rect l="T15" t="T16" r="T17" b="T18"/>
                    <a:pathLst>
                      <a:path w="26" h="62">
                        <a:moveTo>
                          <a:pt x="0" y="13"/>
                        </a:moveTo>
                        <a:lnTo>
                          <a:pt x="0" y="55"/>
                        </a:lnTo>
                        <a:lnTo>
                          <a:pt x="25" y="61"/>
                        </a:lnTo>
                        <a:lnTo>
                          <a:pt x="25" y="0"/>
                        </a:lnTo>
                        <a:lnTo>
                          <a:pt x="0" y="13"/>
                        </a:lnTo>
                      </a:path>
                    </a:pathLst>
                  </a:custGeom>
                  <a:solidFill>
                    <a:srgbClr val="80808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15" name="Freeform 358"/>
                  <p:cNvSpPr>
                    <a:spLocks/>
                  </p:cNvSpPr>
                  <p:nvPr/>
                </p:nvSpPr>
                <p:spPr bwMode="auto">
                  <a:xfrm>
                    <a:off x="5277" y="937"/>
                    <a:ext cx="26" cy="63"/>
                  </a:xfrm>
                  <a:custGeom>
                    <a:avLst/>
                    <a:gdLst>
                      <a:gd name="T0" fmla="*/ 0 w 26"/>
                      <a:gd name="T1" fmla="*/ 13 h 63"/>
                      <a:gd name="T2" fmla="*/ 0 w 26"/>
                      <a:gd name="T3" fmla="*/ 56 h 63"/>
                      <a:gd name="T4" fmla="*/ 25 w 26"/>
                      <a:gd name="T5" fmla="*/ 62 h 63"/>
                      <a:gd name="T6" fmla="*/ 25 w 26"/>
                      <a:gd name="T7" fmla="*/ 0 h 63"/>
                      <a:gd name="T8" fmla="*/ 0 w 26"/>
                      <a:gd name="T9" fmla="*/ 13 h 63"/>
                      <a:gd name="T10" fmla="*/ 0 60000 65536"/>
                      <a:gd name="T11" fmla="*/ 0 60000 65536"/>
                      <a:gd name="T12" fmla="*/ 0 60000 65536"/>
                      <a:gd name="T13" fmla="*/ 0 60000 65536"/>
                      <a:gd name="T14" fmla="*/ 0 60000 65536"/>
                      <a:gd name="T15" fmla="*/ 0 w 26"/>
                      <a:gd name="T16" fmla="*/ 0 h 63"/>
                      <a:gd name="T17" fmla="*/ 26 w 26"/>
                      <a:gd name="T18" fmla="*/ 63 h 63"/>
                    </a:gdLst>
                    <a:ahLst/>
                    <a:cxnLst>
                      <a:cxn ang="T10">
                        <a:pos x="T0" y="T1"/>
                      </a:cxn>
                      <a:cxn ang="T11">
                        <a:pos x="T2" y="T3"/>
                      </a:cxn>
                      <a:cxn ang="T12">
                        <a:pos x="T4" y="T5"/>
                      </a:cxn>
                      <a:cxn ang="T13">
                        <a:pos x="T6" y="T7"/>
                      </a:cxn>
                      <a:cxn ang="T14">
                        <a:pos x="T8" y="T9"/>
                      </a:cxn>
                    </a:cxnLst>
                    <a:rect l="T15" t="T16" r="T17" b="T18"/>
                    <a:pathLst>
                      <a:path w="26" h="63">
                        <a:moveTo>
                          <a:pt x="0" y="13"/>
                        </a:moveTo>
                        <a:lnTo>
                          <a:pt x="0" y="56"/>
                        </a:lnTo>
                        <a:lnTo>
                          <a:pt x="25" y="62"/>
                        </a:lnTo>
                        <a:lnTo>
                          <a:pt x="25" y="0"/>
                        </a:lnTo>
                        <a:lnTo>
                          <a:pt x="0" y="13"/>
                        </a:lnTo>
                      </a:path>
                    </a:pathLst>
                  </a:custGeom>
                  <a:solidFill>
                    <a:srgbClr val="80808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16" name="Freeform 359"/>
                  <p:cNvSpPr>
                    <a:spLocks/>
                  </p:cNvSpPr>
                  <p:nvPr/>
                </p:nvSpPr>
                <p:spPr bwMode="auto">
                  <a:xfrm>
                    <a:off x="5268" y="929"/>
                    <a:ext cx="23" cy="73"/>
                  </a:xfrm>
                  <a:custGeom>
                    <a:avLst/>
                    <a:gdLst>
                      <a:gd name="T0" fmla="*/ 0 w 23"/>
                      <a:gd name="T1" fmla="*/ 15 h 73"/>
                      <a:gd name="T2" fmla="*/ 0 w 23"/>
                      <a:gd name="T3" fmla="*/ 66 h 73"/>
                      <a:gd name="T4" fmla="*/ 22 w 23"/>
                      <a:gd name="T5" fmla="*/ 72 h 73"/>
                      <a:gd name="T6" fmla="*/ 22 w 23"/>
                      <a:gd name="T7" fmla="*/ 0 h 73"/>
                      <a:gd name="T8" fmla="*/ 0 w 23"/>
                      <a:gd name="T9" fmla="*/ 15 h 73"/>
                      <a:gd name="T10" fmla="*/ 0 60000 65536"/>
                      <a:gd name="T11" fmla="*/ 0 60000 65536"/>
                      <a:gd name="T12" fmla="*/ 0 60000 65536"/>
                      <a:gd name="T13" fmla="*/ 0 60000 65536"/>
                      <a:gd name="T14" fmla="*/ 0 60000 65536"/>
                      <a:gd name="T15" fmla="*/ 0 w 23"/>
                      <a:gd name="T16" fmla="*/ 0 h 73"/>
                      <a:gd name="T17" fmla="*/ 23 w 23"/>
                      <a:gd name="T18" fmla="*/ 73 h 73"/>
                    </a:gdLst>
                    <a:ahLst/>
                    <a:cxnLst>
                      <a:cxn ang="T10">
                        <a:pos x="T0" y="T1"/>
                      </a:cxn>
                      <a:cxn ang="T11">
                        <a:pos x="T2" y="T3"/>
                      </a:cxn>
                      <a:cxn ang="T12">
                        <a:pos x="T4" y="T5"/>
                      </a:cxn>
                      <a:cxn ang="T13">
                        <a:pos x="T6" y="T7"/>
                      </a:cxn>
                      <a:cxn ang="T14">
                        <a:pos x="T8" y="T9"/>
                      </a:cxn>
                    </a:cxnLst>
                    <a:rect l="T15" t="T16" r="T17" b="T18"/>
                    <a:pathLst>
                      <a:path w="23" h="73">
                        <a:moveTo>
                          <a:pt x="0" y="15"/>
                        </a:moveTo>
                        <a:lnTo>
                          <a:pt x="0" y="66"/>
                        </a:lnTo>
                        <a:lnTo>
                          <a:pt x="22" y="72"/>
                        </a:lnTo>
                        <a:lnTo>
                          <a:pt x="22" y="0"/>
                        </a:lnTo>
                        <a:lnTo>
                          <a:pt x="0" y="15"/>
                        </a:lnTo>
                      </a:path>
                    </a:pathLst>
                  </a:custGeom>
                  <a:solidFill>
                    <a:srgbClr val="80808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17" name="Freeform 360"/>
                  <p:cNvSpPr>
                    <a:spLocks/>
                  </p:cNvSpPr>
                  <p:nvPr/>
                </p:nvSpPr>
                <p:spPr bwMode="auto">
                  <a:xfrm>
                    <a:off x="5255" y="922"/>
                    <a:ext cx="25" cy="72"/>
                  </a:xfrm>
                  <a:custGeom>
                    <a:avLst/>
                    <a:gdLst>
                      <a:gd name="T0" fmla="*/ 0 w 25"/>
                      <a:gd name="T1" fmla="*/ 15 h 72"/>
                      <a:gd name="T2" fmla="*/ 0 w 25"/>
                      <a:gd name="T3" fmla="*/ 66 h 72"/>
                      <a:gd name="T4" fmla="*/ 24 w 25"/>
                      <a:gd name="T5" fmla="*/ 71 h 72"/>
                      <a:gd name="T6" fmla="*/ 24 w 25"/>
                      <a:gd name="T7" fmla="*/ 0 h 72"/>
                      <a:gd name="T8" fmla="*/ 0 w 25"/>
                      <a:gd name="T9" fmla="*/ 15 h 72"/>
                      <a:gd name="T10" fmla="*/ 0 60000 65536"/>
                      <a:gd name="T11" fmla="*/ 0 60000 65536"/>
                      <a:gd name="T12" fmla="*/ 0 60000 65536"/>
                      <a:gd name="T13" fmla="*/ 0 60000 65536"/>
                      <a:gd name="T14" fmla="*/ 0 60000 65536"/>
                      <a:gd name="T15" fmla="*/ 0 w 25"/>
                      <a:gd name="T16" fmla="*/ 0 h 72"/>
                      <a:gd name="T17" fmla="*/ 25 w 25"/>
                      <a:gd name="T18" fmla="*/ 72 h 72"/>
                    </a:gdLst>
                    <a:ahLst/>
                    <a:cxnLst>
                      <a:cxn ang="T10">
                        <a:pos x="T0" y="T1"/>
                      </a:cxn>
                      <a:cxn ang="T11">
                        <a:pos x="T2" y="T3"/>
                      </a:cxn>
                      <a:cxn ang="T12">
                        <a:pos x="T4" y="T5"/>
                      </a:cxn>
                      <a:cxn ang="T13">
                        <a:pos x="T6" y="T7"/>
                      </a:cxn>
                      <a:cxn ang="T14">
                        <a:pos x="T8" y="T9"/>
                      </a:cxn>
                    </a:cxnLst>
                    <a:rect l="T15" t="T16" r="T17" b="T18"/>
                    <a:pathLst>
                      <a:path w="25" h="72">
                        <a:moveTo>
                          <a:pt x="0" y="15"/>
                        </a:moveTo>
                        <a:lnTo>
                          <a:pt x="0" y="66"/>
                        </a:lnTo>
                        <a:lnTo>
                          <a:pt x="24" y="71"/>
                        </a:lnTo>
                        <a:lnTo>
                          <a:pt x="24" y="0"/>
                        </a:lnTo>
                        <a:lnTo>
                          <a:pt x="0" y="15"/>
                        </a:lnTo>
                      </a:path>
                    </a:pathLst>
                  </a:custGeom>
                  <a:solidFill>
                    <a:srgbClr val="A0A0A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18" name="Freeform 361"/>
                  <p:cNvSpPr>
                    <a:spLocks/>
                  </p:cNvSpPr>
                  <p:nvPr/>
                </p:nvSpPr>
                <p:spPr bwMode="auto">
                  <a:xfrm>
                    <a:off x="5243" y="916"/>
                    <a:ext cx="26" cy="73"/>
                  </a:xfrm>
                  <a:custGeom>
                    <a:avLst/>
                    <a:gdLst>
                      <a:gd name="T0" fmla="*/ 0 w 26"/>
                      <a:gd name="T1" fmla="*/ 13 h 73"/>
                      <a:gd name="T2" fmla="*/ 0 w 26"/>
                      <a:gd name="T3" fmla="*/ 64 h 73"/>
                      <a:gd name="T4" fmla="*/ 25 w 26"/>
                      <a:gd name="T5" fmla="*/ 72 h 73"/>
                      <a:gd name="T6" fmla="*/ 25 w 26"/>
                      <a:gd name="T7" fmla="*/ 0 h 73"/>
                      <a:gd name="T8" fmla="*/ 0 w 26"/>
                      <a:gd name="T9" fmla="*/ 13 h 73"/>
                      <a:gd name="T10" fmla="*/ 0 60000 65536"/>
                      <a:gd name="T11" fmla="*/ 0 60000 65536"/>
                      <a:gd name="T12" fmla="*/ 0 60000 65536"/>
                      <a:gd name="T13" fmla="*/ 0 60000 65536"/>
                      <a:gd name="T14" fmla="*/ 0 60000 65536"/>
                      <a:gd name="T15" fmla="*/ 0 w 26"/>
                      <a:gd name="T16" fmla="*/ 0 h 73"/>
                      <a:gd name="T17" fmla="*/ 26 w 26"/>
                      <a:gd name="T18" fmla="*/ 73 h 73"/>
                    </a:gdLst>
                    <a:ahLst/>
                    <a:cxnLst>
                      <a:cxn ang="T10">
                        <a:pos x="T0" y="T1"/>
                      </a:cxn>
                      <a:cxn ang="T11">
                        <a:pos x="T2" y="T3"/>
                      </a:cxn>
                      <a:cxn ang="T12">
                        <a:pos x="T4" y="T5"/>
                      </a:cxn>
                      <a:cxn ang="T13">
                        <a:pos x="T6" y="T7"/>
                      </a:cxn>
                      <a:cxn ang="T14">
                        <a:pos x="T8" y="T9"/>
                      </a:cxn>
                    </a:cxnLst>
                    <a:rect l="T15" t="T16" r="T17" b="T18"/>
                    <a:pathLst>
                      <a:path w="26" h="73">
                        <a:moveTo>
                          <a:pt x="0" y="13"/>
                        </a:moveTo>
                        <a:lnTo>
                          <a:pt x="0" y="64"/>
                        </a:lnTo>
                        <a:lnTo>
                          <a:pt x="25" y="72"/>
                        </a:lnTo>
                        <a:lnTo>
                          <a:pt x="25" y="0"/>
                        </a:lnTo>
                        <a:lnTo>
                          <a:pt x="0" y="13"/>
                        </a:lnTo>
                      </a:path>
                    </a:pathLst>
                  </a:custGeom>
                  <a:solidFill>
                    <a:srgbClr val="A0A0A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19" name="Freeform 362"/>
                  <p:cNvSpPr>
                    <a:spLocks/>
                  </p:cNvSpPr>
                  <p:nvPr/>
                </p:nvSpPr>
                <p:spPr bwMode="auto">
                  <a:xfrm>
                    <a:off x="5232" y="908"/>
                    <a:ext cx="25" cy="73"/>
                  </a:xfrm>
                  <a:custGeom>
                    <a:avLst/>
                    <a:gdLst>
                      <a:gd name="T0" fmla="*/ 0 w 25"/>
                      <a:gd name="T1" fmla="*/ 14 h 73"/>
                      <a:gd name="T2" fmla="*/ 0 w 25"/>
                      <a:gd name="T3" fmla="*/ 65 h 73"/>
                      <a:gd name="T4" fmla="*/ 24 w 25"/>
                      <a:gd name="T5" fmla="*/ 72 h 73"/>
                      <a:gd name="T6" fmla="*/ 24 w 25"/>
                      <a:gd name="T7" fmla="*/ 0 h 73"/>
                      <a:gd name="T8" fmla="*/ 0 w 25"/>
                      <a:gd name="T9" fmla="*/ 14 h 73"/>
                      <a:gd name="T10" fmla="*/ 0 60000 65536"/>
                      <a:gd name="T11" fmla="*/ 0 60000 65536"/>
                      <a:gd name="T12" fmla="*/ 0 60000 65536"/>
                      <a:gd name="T13" fmla="*/ 0 60000 65536"/>
                      <a:gd name="T14" fmla="*/ 0 60000 65536"/>
                      <a:gd name="T15" fmla="*/ 0 w 25"/>
                      <a:gd name="T16" fmla="*/ 0 h 73"/>
                      <a:gd name="T17" fmla="*/ 25 w 25"/>
                      <a:gd name="T18" fmla="*/ 73 h 73"/>
                    </a:gdLst>
                    <a:ahLst/>
                    <a:cxnLst>
                      <a:cxn ang="T10">
                        <a:pos x="T0" y="T1"/>
                      </a:cxn>
                      <a:cxn ang="T11">
                        <a:pos x="T2" y="T3"/>
                      </a:cxn>
                      <a:cxn ang="T12">
                        <a:pos x="T4" y="T5"/>
                      </a:cxn>
                      <a:cxn ang="T13">
                        <a:pos x="T6" y="T7"/>
                      </a:cxn>
                      <a:cxn ang="T14">
                        <a:pos x="T8" y="T9"/>
                      </a:cxn>
                    </a:cxnLst>
                    <a:rect l="T15" t="T16" r="T17" b="T18"/>
                    <a:pathLst>
                      <a:path w="25" h="73">
                        <a:moveTo>
                          <a:pt x="0" y="14"/>
                        </a:moveTo>
                        <a:lnTo>
                          <a:pt x="0" y="65"/>
                        </a:lnTo>
                        <a:lnTo>
                          <a:pt x="24" y="72"/>
                        </a:lnTo>
                        <a:lnTo>
                          <a:pt x="24" y="0"/>
                        </a:lnTo>
                        <a:lnTo>
                          <a:pt x="0" y="14"/>
                        </a:lnTo>
                      </a:path>
                    </a:pathLst>
                  </a:custGeom>
                  <a:solidFill>
                    <a:srgbClr val="A0A0A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20" name="Freeform 363"/>
                  <p:cNvSpPr>
                    <a:spLocks/>
                  </p:cNvSpPr>
                  <p:nvPr/>
                </p:nvSpPr>
                <p:spPr bwMode="auto">
                  <a:xfrm>
                    <a:off x="5221" y="901"/>
                    <a:ext cx="25" cy="73"/>
                  </a:xfrm>
                  <a:custGeom>
                    <a:avLst/>
                    <a:gdLst>
                      <a:gd name="T0" fmla="*/ 0 w 25"/>
                      <a:gd name="T1" fmla="*/ 13 h 73"/>
                      <a:gd name="T2" fmla="*/ 0 w 25"/>
                      <a:gd name="T3" fmla="*/ 64 h 73"/>
                      <a:gd name="T4" fmla="*/ 24 w 25"/>
                      <a:gd name="T5" fmla="*/ 72 h 73"/>
                      <a:gd name="T6" fmla="*/ 24 w 25"/>
                      <a:gd name="T7" fmla="*/ 0 h 73"/>
                      <a:gd name="T8" fmla="*/ 0 w 25"/>
                      <a:gd name="T9" fmla="*/ 13 h 73"/>
                      <a:gd name="T10" fmla="*/ 0 60000 65536"/>
                      <a:gd name="T11" fmla="*/ 0 60000 65536"/>
                      <a:gd name="T12" fmla="*/ 0 60000 65536"/>
                      <a:gd name="T13" fmla="*/ 0 60000 65536"/>
                      <a:gd name="T14" fmla="*/ 0 60000 65536"/>
                      <a:gd name="T15" fmla="*/ 0 w 25"/>
                      <a:gd name="T16" fmla="*/ 0 h 73"/>
                      <a:gd name="T17" fmla="*/ 25 w 25"/>
                      <a:gd name="T18" fmla="*/ 73 h 73"/>
                    </a:gdLst>
                    <a:ahLst/>
                    <a:cxnLst>
                      <a:cxn ang="T10">
                        <a:pos x="T0" y="T1"/>
                      </a:cxn>
                      <a:cxn ang="T11">
                        <a:pos x="T2" y="T3"/>
                      </a:cxn>
                      <a:cxn ang="T12">
                        <a:pos x="T4" y="T5"/>
                      </a:cxn>
                      <a:cxn ang="T13">
                        <a:pos x="T6" y="T7"/>
                      </a:cxn>
                      <a:cxn ang="T14">
                        <a:pos x="T8" y="T9"/>
                      </a:cxn>
                    </a:cxnLst>
                    <a:rect l="T15" t="T16" r="T17" b="T18"/>
                    <a:pathLst>
                      <a:path w="25" h="73">
                        <a:moveTo>
                          <a:pt x="0" y="13"/>
                        </a:moveTo>
                        <a:lnTo>
                          <a:pt x="0" y="64"/>
                        </a:lnTo>
                        <a:lnTo>
                          <a:pt x="24" y="72"/>
                        </a:lnTo>
                        <a:lnTo>
                          <a:pt x="24" y="0"/>
                        </a:lnTo>
                        <a:lnTo>
                          <a:pt x="0" y="13"/>
                        </a:lnTo>
                      </a:path>
                    </a:pathLst>
                  </a:custGeom>
                  <a:solidFill>
                    <a:srgbClr val="A0A0A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21" name="Freeform 364"/>
                  <p:cNvSpPr>
                    <a:spLocks/>
                  </p:cNvSpPr>
                  <p:nvPr/>
                </p:nvSpPr>
                <p:spPr bwMode="auto">
                  <a:xfrm>
                    <a:off x="5209" y="893"/>
                    <a:ext cx="26" cy="73"/>
                  </a:xfrm>
                  <a:custGeom>
                    <a:avLst/>
                    <a:gdLst>
                      <a:gd name="T0" fmla="*/ 0 w 26"/>
                      <a:gd name="T1" fmla="*/ 15 h 73"/>
                      <a:gd name="T2" fmla="*/ 0 w 26"/>
                      <a:gd name="T3" fmla="*/ 66 h 73"/>
                      <a:gd name="T4" fmla="*/ 25 w 26"/>
                      <a:gd name="T5" fmla="*/ 72 h 73"/>
                      <a:gd name="T6" fmla="*/ 25 w 26"/>
                      <a:gd name="T7" fmla="*/ 0 h 73"/>
                      <a:gd name="T8" fmla="*/ 0 w 26"/>
                      <a:gd name="T9" fmla="*/ 15 h 73"/>
                      <a:gd name="T10" fmla="*/ 0 60000 65536"/>
                      <a:gd name="T11" fmla="*/ 0 60000 65536"/>
                      <a:gd name="T12" fmla="*/ 0 60000 65536"/>
                      <a:gd name="T13" fmla="*/ 0 60000 65536"/>
                      <a:gd name="T14" fmla="*/ 0 60000 65536"/>
                      <a:gd name="T15" fmla="*/ 0 w 26"/>
                      <a:gd name="T16" fmla="*/ 0 h 73"/>
                      <a:gd name="T17" fmla="*/ 26 w 26"/>
                      <a:gd name="T18" fmla="*/ 73 h 73"/>
                    </a:gdLst>
                    <a:ahLst/>
                    <a:cxnLst>
                      <a:cxn ang="T10">
                        <a:pos x="T0" y="T1"/>
                      </a:cxn>
                      <a:cxn ang="T11">
                        <a:pos x="T2" y="T3"/>
                      </a:cxn>
                      <a:cxn ang="T12">
                        <a:pos x="T4" y="T5"/>
                      </a:cxn>
                      <a:cxn ang="T13">
                        <a:pos x="T6" y="T7"/>
                      </a:cxn>
                      <a:cxn ang="T14">
                        <a:pos x="T8" y="T9"/>
                      </a:cxn>
                    </a:cxnLst>
                    <a:rect l="T15" t="T16" r="T17" b="T18"/>
                    <a:pathLst>
                      <a:path w="26" h="73">
                        <a:moveTo>
                          <a:pt x="0" y="15"/>
                        </a:moveTo>
                        <a:lnTo>
                          <a:pt x="0" y="66"/>
                        </a:lnTo>
                        <a:lnTo>
                          <a:pt x="25" y="72"/>
                        </a:lnTo>
                        <a:lnTo>
                          <a:pt x="25" y="0"/>
                        </a:lnTo>
                        <a:lnTo>
                          <a:pt x="0" y="15"/>
                        </a:lnTo>
                      </a:path>
                    </a:pathLst>
                  </a:custGeom>
                  <a:solidFill>
                    <a:srgbClr val="A0A0A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22" name="Freeform 365"/>
                  <p:cNvSpPr>
                    <a:spLocks/>
                  </p:cNvSpPr>
                  <p:nvPr/>
                </p:nvSpPr>
                <p:spPr bwMode="auto">
                  <a:xfrm>
                    <a:off x="5198" y="888"/>
                    <a:ext cx="25" cy="72"/>
                  </a:xfrm>
                  <a:custGeom>
                    <a:avLst/>
                    <a:gdLst>
                      <a:gd name="T0" fmla="*/ 0 w 25"/>
                      <a:gd name="T1" fmla="*/ 13 h 72"/>
                      <a:gd name="T2" fmla="*/ 0 w 25"/>
                      <a:gd name="T3" fmla="*/ 64 h 72"/>
                      <a:gd name="T4" fmla="*/ 24 w 25"/>
                      <a:gd name="T5" fmla="*/ 71 h 72"/>
                      <a:gd name="T6" fmla="*/ 24 w 25"/>
                      <a:gd name="T7" fmla="*/ 0 h 72"/>
                      <a:gd name="T8" fmla="*/ 0 w 25"/>
                      <a:gd name="T9" fmla="*/ 13 h 72"/>
                      <a:gd name="T10" fmla="*/ 0 60000 65536"/>
                      <a:gd name="T11" fmla="*/ 0 60000 65536"/>
                      <a:gd name="T12" fmla="*/ 0 60000 65536"/>
                      <a:gd name="T13" fmla="*/ 0 60000 65536"/>
                      <a:gd name="T14" fmla="*/ 0 60000 65536"/>
                      <a:gd name="T15" fmla="*/ 0 w 25"/>
                      <a:gd name="T16" fmla="*/ 0 h 72"/>
                      <a:gd name="T17" fmla="*/ 25 w 25"/>
                      <a:gd name="T18" fmla="*/ 72 h 72"/>
                    </a:gdLst>
                    <a:ahLst/>
                    <a:cxnLst>
                      <a:cxn ang="T10">
                        <a:pos x="T0" y="T1"/>
                      </a:cxn>
                      <a:cxn ang="T11">
                        <a:pos x="T2" y="T3"/>
                      </a:cxn>
                      <a:cxn ang="T12">
                        <a:pos x="T4" y="T5"/>
                      </a:cxn>
                      <a:cxn ang="T13">
                        <a:pos x="T6" y="T7"/>
                      </a:cxn>
                      <a:cxn ang="T14">
                        <a:pos x="T8" y="T9"/>
                      </a:cxn>
                    </a:cxnLst>
                    <a:rect l="T15" t="T16" r="T17" b="T18"/>
                    <a:pathLst>
                      <a:path w="25" h="72">
                        <a:moveTo>
                          <a:pt x="0" y="13"/>
                        </a:moveTo>
                        <a:lnTo>
                          <a:pt x="0" y="64"/>
                        </a:lnTo>
                        <a:lnTo>
                          <a:pt x="24" y="71"/>
                        </a:lnTo>
                        <a:lnTo>
                          <a:pt x="24" y="0"/>
                        </a:lnTo>
                        <a:lnTo>
                          <a:pt x="0" y="13"/>
                        </a:lnTo>
                      </a:path>
                    </a:pathLst>
                  </a:custGeom>
                  <a:solidFill>
                    <a:srgbClr val="C0C0C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23" name="Freeform 366"/>
                  <p:cNvSpPr>
                    <a:spLocks/>
                  </p:cNvSpPr>
                  <p:nvPr/>
                </p:nvSpPr>
                <p:spPr bwMode="auto">
                  <a:xfrm>
                    <a:off x="5187" y="880"/>
                    <a:ext cx="25" cy="73"/>
                  </a:xfrm>
                  <a:custGeom>
                    <a:avLst/>
                    <a:gdLst>
                      <a:gd name="T0" fmla="*/ 0 w 25"/>
                      <a:gd name="T1" fmla="*/ 13 h 73"/>
                      <a:gd name="T2" fmla="*/ 0 w 25"/>
                      <a:gd name="T3" fmla="*/ 64 h 73"/>
                      <a:gd name="T4" fmla="*/ 24 w 25"/>
                      <a:gd name="T5" fmla="*/ 72 h 73"/>
                      <a:gd name="T6" fmla="*/ 24 w 25"/>
                      <a:gd name="T7" fmla="*/ 0 h 73"/>
                      <a:gd name="T8" fmla="*/ 0 w 25"/>
                      <a:gd name="T9" fmla="*/ 13 h 73"/>
                      <a:gd name="T10" fmla="*/ 0 60000 65536"/>
                      <a:gd name="T11" fmla="*/ 0 60000 65536"/>
                      <a:gd name="T12" fmla="*/ 0 60000 65536"/>
                      <a:gd name="T13" fmla="*/ 0 60000 65536"/>
                      <a:gd name="T14" fmla="*/ 0 60000 65536"/>
                      <a:gd name="T15" fmla="*/ 0 w 25"/>
                      <a:gd name="T16" fmla="*/ 0 h 73"/>
                      <a:gd name="T17" fmla="*/ 25 w 25"/>
                      <a:gd name="T18" fmla="*/ 73 h 73"/>
                    </a:gdLst>
                    <a:ahLst/>
                    <a:cxnLst>
                      <a:cxn ang="T10">
                        <a:pos x="T0" y="T1"/>
                      </a:cxn>
                      <a:cxn ang="T11">
                        <a:pos x="T2" y="T3"/>
                      </a:cxn>
                      <a:cxn ang="T12">
                        <a:pos x="T4" y="T5"/>
                      </a:cxn>
                      <a:cxn ang="T13">
                        <a:pos x="T6" y="T7"/>
                      </a:cxn>
                      <a:cxn ang="T14">
                        <a:pos x="T8" y="T9"/>
                      </a:cxn>
                    </a:cxnLst>
                    <a:rect l="T15" t="T16" r="T17" b="T18"/>
                    <a:pathLst>
                      <a:path w="25" h="73">
                        <a:moveTo>
                          <a:pt x="0" y="13"/>
                        </a:moveTo>
                        <a:lnTo>
                          <a:pt x="0" y="64"/>
                        </a:lnTo>
                        <a:lnTo>
                          <a:pt x="24" y="72"/>
                        </a:lnTo>
                        <a:lnTo>
                          <a:pt x="24" y="0"/>
                        </a:lnTo>
                        <a:lnTo>
                          <a:pt x="0" y="13"/>
                        </a:lnTo>
                      </a:path>
                    </a:pathLst>
                  </a:custGeom>
                  <a:solidFill>
                    <a:srgbClr val="C0C0C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24" name="Freeform 367"/>
                  <p:cNvSpPr>
                    <a:spLocks/>
                  </p:cNvSpPr>
                  <p:nvPr/>
                </p:nvSpPr>
                <p:spPr bwMode="auto">
                  <a:xfrm>
                    <a:off x="5175" y="873"/>
                    <a:ext cx="26" cy="72"/>
                  </a:xfrm>
                  <a:custGeom>
                    <a:avLst/>
                    <a:gdLst>
                      <a:gd name="T0" fmla="*/ 0 w 26"/>
                      <a:gd name="T1" fmla="*/ 13 h 72"/>
                      <a:gd name="T2" fmla="*/ 0 w 26"/>
                      <a:gd name="T3" fmla="*/ 64 h 72"/>
                      <a:gd name="T4" fmla="*/ 25 w 26"/>
                      <a:gd name="T5" fmla="*/ 71 h 72"/>
                      <a:gd name="T6" fmla="*/ 25 w 26"/>
                      <a:gd name="T7" fmla="*/ 0 h 72"/>
                      <a:gd name="T8" fmla="*/ 0 w 26"/>
                      <a:gd name="T9" fmla="*/ 13 h 72"/>
                      <a:gd name="T10" fmla="*/ 0 60000 65536"/>
                      <a:gd name="T11" fmla="*/ 0 60000 65536"/>
                      <a:gd name="T12" fmla="*/ 0 60000 65536"/>
                      <a:gd name="T13" fmla="*/ 0 60000 65536"/>
                      <a:gd name="T14" fmla="*/ 0 60000 65536"/>
                      <a:gd name="T15" fmla="*/ 0 w 26"/>
                      <a:gd name="T16" fmla="*/ 0 h 72"/>
                      <a:gd name="T17" fmla="*/ 26 w 26"/>
                      <a:gd name="T18" fmla="*/ 72 h 72"/>
                    </a:gdLst>
                    <a:ahLst/>
                    <a:cxnLst>
                      <a:cxn ang="T10">
                        <a:pos x="T0" y="T1"/>
                      </a:cxn>
                      <a:cxn ang="T11">
                        <a:pos x="T2" y="T3"/>
                      </a:cxn>
                      <a:cxn ang="T12">
                        <a:pos x="T4" y="T5"/>
                      </a:cxn>
                      <a:cxn ang="T13">
                        <a:pos x="T6" y="T7"/>
                      </a:cxn>
                      <a:cxn ang="T14">
                        <a:pos x="T8" y="T9"/>
                      </a:cxn>
                    </a:cxnLst>
                    <a:rect l="T15" t="T16" r="T17" b="T18"/>
                    <a:pathLst>
                      <a:path w="26" h="72">
                        <a:moveTo>
                          <a:pt x="0" y="13"/>
                        </a:moveTo>
                        <a:lnTo>
                          <a:pt x="0" y="64"/>
                        </a:lnTo>
                        <a:lnTo>
                          <a:pt x="25" y="71"/>
                        </a:lnTo>
                        <a:lnTo>
                          <a:pt x="25" y="0"/>
                        </a:lnTo>
                        <a:lnTo>
                          <a:pt x="0" y="13"/>
                        </a:lnTo>
                      </a:path>
                    </a:pathLst>
                  </a:custGeom>
                  <a:solidFill>
                    <a:srgbClr val="C0C0C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25" name="Freeform 368"/>
                  <p:cNvSpPr>
                    <a:spLocks/>
                  </p:cNvSpPr>
                  <p:nvPr/>
                </p:nvSpPr>
                <p:spPr bwMode="auto">
                  <a:xfrm>
                    <a:off x="5164" y="865"/>
                    <a:ext cx="26" cy="73"/>
                  </a:xfrm>
                  <a:custGeom>
                    <a:avLst/>
                    <a:gdLst>
                      <a:gd name="T0" fmla="*/ 0 w 26"/>
                      <a:gd name="T1" fmla="*/ 13 h 73"/>
                      <a:gd name="T2" fmla="*/ 0 w 26"/>
                      <a:gd name="T3" fmla="*/ 66 h 73"/>
                      <a:gd name="T4" fmla="*/ 25 w 26"/>
                      <a:gd name="T5" fmla="*/ 72 h 73"/>
                      <a:gd name="T6" fmla="*/ 25 w 26"/>
                      <a:gd name="T7" fmla="*/ 0 h 73"/>
                      <a:gd name="T8" fmla="*/ 0 w 26"/>
                      <a:gd name="T9" fmla="*/ 13 h 73"/>
                      <a:gd name="T10" fmla="*/ 0 60000 65536"/>
                      <a:gd name="T11" fmla="*/ 0 60000 65536"/>
                      <a:gd name="T12" fmla="*/ 0 60000 65536"/>
                      <a:gd name="T13" fmla="*/ 0 60000 65536"/>
                      <a:gd name="T14" fmla="*/ 0 60000 65536"/>
                      <a:gd name="T15" fmla="*/ 0 w 26"/>
                      <a:gd name="T16" fmla="*/ 0 h 73"/>
                      <a:gd name="T17" fmla="*/ 26 w 26"/>
                      <a:gd name="T18" fmla="*/ 73 h 73"/>
                    </a:gdLst>
                    <a:ahLst/>
                    <a:cxnLst>
                      <a:cxn ang="T10">
                        <a:pos x="T0" y="T1"/>
                      </a:cxn>
                      <a:cxn ang="T11">
                        <a:pos x="T2" y="T3"/>
                      </a:cxn>
                      <a:cxn ang="T12">
                        <a:pos x="T4" y="T5"/>
                      </a:cxn>
                      <a:cxn ang="T13">
                        <a:pos x="T6" y="T7"/>
                      </a:cxn>
                      <a:cxn ang="T14">
                        <a:pos x="T8" y="T9"/>
                      </a:cxn>
                    </a:cxnLst>
                    <a:rect l="T15" t="T16" r="T17" b="T18"/>
                    <a:pathLst>
                      <a:path w="26" h="73">
                        <a:moveTo>
                          <a:pt x="0" y="13"/>
                        </a:moveTo>
                        <a:lnTo>
                          <a:pt x="0" y="66"/>
                        </a:lnTo>
                        <a:lnTo>
                          <a:pt x="25" y="72"/>
                        </a:lnTo>
                        <a:lnTo>
                          <a:pt x="25" y="0"/>
                        </a:lnTo>
                        <a:lnTo>
                          <a:pt x="0" y="13"/>
                        </a:lnTo>
                      </a:path>
                    </a:pathLst>
                  </a:custGeom>
                  <a:solidFill>
                    <a:srgbClr val="C0C0C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26" name="Freeform 369"/>
                  <p:cNvSpPr>
                    <a:spLocks/>
                  </p:cNvSpPr>
                  <p:nvPr/>
                </p:nvSpPr>
                <p:spPr bwMode="auto">
                  <a:xfrm>
                    <a:off x="5153" y="858"/>
                    <a:ext cx="25" cy="72"/>
                  </a:xfrm>
                  <a:custGeom>
                    <a:avLst/>
                    <a:gdLst>
                      <a:gd name="T0" fmla="*/ 0 w 25"/>
                      <a:gd name="T1" fmla="*/ 15 h 72"/>
                      <a:gd name="T2" fmla="*/ 0 w 25"/>
                      <a:gd name="T3" fmla="*/ 66 h 72"/>
                      <a:gd name="T4" fmla="*/ 24 w 25"/>
                      <a:gd name="T5" fmla="*/ 71 h 72"/>
                      <a:gd name="T6" fmla="*/ 24 w 25"/>
                      <a:gd name="T7" fmla="*/ 0 h 72"/>
                      <a:gd name="T8" fmla="*/ 0 w 25"/>
                      <a:gd name="T9" fmla="*/ 15 h 72"/>
                      <a:gd name="T10" fmla="*/ 0 60000 65536"/>
                      <a:gd name="T11" fmla="*/ 0 60000 65536"/>
                      <a:gd name="T12" fmla="*/ 0 60000 65536"/>
                      <a:gd name="T13" fmla="*/ 0 60000 65536"/>
                      <a:gd name="T14" fmla="*/ 0 60000 65536"/>
                      <a:gd name="T15" fmla="*/ 0 w 25"/>
                      <a:gd name="T16" fmla="*/ 0 h 72"/>
                      <a:gd name="T17" fmla="*/ 25 w 25"/>
                      <a:gd name="T18" fmla="*/ 72 h 72"/>
                    </a:gdLst>
                    <a:ahLst/>
                    <a:cxnLst>
                      <a:cxn ang="T10">
                        <a:pos x="T0" y="T1"/>
                      </a:cxn>
                      <a:cxn ang="T11">
                        <a:pos x="T2" y="T3"/>
                      </a:cxn>
                      <a:cxn ang="T12">
                        <a:pos x="T4" y="T5"/>
                      </a:cxn>
                      <a:cxn ang="T13">
                        <a:pos x="T6" y="T7"/>
                      </a:cxn>
                      <a:cxn ang="T14">
                        <a:pos x="T8" y="T9"/>
                      </a:cxn>
                    </a:cxnLst>
                    <a:rect l="T15" t="T16" r="T17" b="T18"/>
                    <a:pathLst>
                      <a:path w="25" h="72">
                        <a:moveTo>
                          <a:pt x="0" y="15"/>
                        </a:moveTo>
                        <a:lnTo>
                          <a:pt x="0" y="66"/>
                        </a:lnTo>
                        <a:lnTo>
                          <a:pt x="24" y="71"/>
                        </a:lnTo>
                        <a:lnTo>
                          <a:pt x="24" y="0"/>
                        </a:lnTo>
                        <a:lnTo>
                          <a:pt x="0" y="15"/>
                        </a:lnTo>
                      </a:path>
                    </a:pathLst>
                  </a:custGeom>
                  <a:solidFill>
                    <a:srgbClr val="C0C0C0"/>
                  </a:solidFill>
                  <a:ln w="12700" cap="rnd">
                    <a:solidFill>
                      <a:srgbClr val="00000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grpSp>
            <p:sp>
              <p:nvSpPr>
                <p:cNvPr id="9710" name="Freeform 370"/>
                <p:cNvSpPr>
                  <a:spLocks/>
                </p:cNvSpPr>
                <p:nvPr/>
              </p:nvSpPr>
              <p:spPr bwMode="auto">
                <a:xfrm>
                  <a:off x="5151" y="899"/>
                  <a:ext cx="227" cy="134"/>
                </a:xfrm>
                <a:custGeom>
                  <a:avLst/>
                  <a:gdLst>
                    <a:gd name="T0" fmla="*/ 0 w 227"/>
                    <a:gd name="T1" fmla="*/ 0 h 134"/>
                    <a:gd name="T2" fmla="*/ 226 w 227"/>
                    <a:gd name="T3" fmla="*/ 105 h 134"/>
                    <a:gd name="T4" fmla="*/ 226 w 227"/>
                    <a:gd name="T5" fmla="*/ 133 h 134"/>
                    <a:gd name="T6" fmla="*/ 0 w 227"/>
                    <a:gd name="T7" fmla="*/ 48 h 134"/>
                    <a:gd name="T8" fmla="*/ 0 w 227"/>
                    <a:gd name="T9" fmla="*/ 0 h 134"/>
                    <a:gd name="T10" fmla="*/ 0 60000 65536"/>
                    <a:gd name="T11" fmla="*/ 0 60000 65536"/>
                    <a:gd name="T12" fmla="*/ 0 60000 65536"/>
                    <a:gd name="T13" fmla="*/ 0 60000 65536"/>
                    <a:gd name="T14" fmla="*/ 0 60000 65536"/>
                    <a:gd name="T15" fmla="*/ 0 w 227"/>
                    <a:gd name="T16" fmla="*/ 0 h 134"/>
                    <a:gd name="T17" fmla="*/ 227 w 227"/>
                    <a:gd name="T18" fmla="*/ 134 h 134"/>
                  </a:gdLst>
                  <a:ahLst/>
                  <a:cxnLst>
                    <a:cxn ang="T10">
                      <a:pos x="T0" y="T1"/>
                    </a:cxn>
                    <a:cxn ang="T11">
                      <a:pos x="T2" y="T3"/>
                    </a:cxn>
                    <a:cxn ang="T12">
                      <a:pos x="T4" y="T5"/>
                    </a:cxn>
                    <a:cxn ang="T13">
                      <a:pos x="T6" y="T7"/>
                    </a:cxn>
                    <a:cxn ang="T14">
                      <a:pos x="T8" y="T9"/>
                    </a:cxn>
                  </a:cxnLst>
                  <a:rect l="T15" t="T16" r="T17" b="T18"/>
                  <a:pathLst>
                    <a:path w="227" h="134">
                      <a:moveTo>
                        <a:pt x="0" y="0"/>
                      </a:moveTo>
                      <a:lnTo>
                        <a:pt x="226" y="105"/>
                      </a:lnTo>
                      <a:lnTo>
                        <a:pt x="226" y="133"/>
                      </a:lnTo>
                      <a:lnTo>
                        <a:pt x="0" y="48"/>
                      </a:lnTo>
                      <a:lnTo>
                        <a:pt x="0" y="0"/>
                      </a:lnTo>
                    </a:path>
                  </a:pathLst>
                </a:custGeom>
                <a:solidFill>
                  <a:srgbClr val="A0A0A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11" name="Freeform 371"/>
                <p:cNvSpPr>
                  <a:spLocks/>
                </p:cNvSpPr>
                <p:nvPr/>
              </p:nvSpPr>
              <p:spPr bwMode="auto">
                <a:xfrm>
                  <a:off x="5151" y="1022"/>
                  <a:ext cx="217" cy="87"/>
                </a:xfrm>
                <a:custGeom>
                  <a:avLst/>
                  <a:gdLst>
                    <a:gd name="T0" fmla="*/ 0 w 217"/>
                    <a:gd name="T1" fmla="*/ 0 h 87"/>
                    <a:gd name="T2" fmla="*/ 216 w 217"/>
                    <a:gd name="T3" fmla="*/ 55 h 87"/>
                    <a:gd name="T4" fmla="*/ 216 w 217"/>
                    <a:gd name="T5" fmla="*/ 86 h 87"/>
                    <a:gd name="T6" fmla="*/ 0 w 217"/>
                    <a:gd name="T7" fmla="*/ 55 h 87"/>
                    <a:gd name="T8" fmla="*/ 0 w 217"/>
                    <a:gd name="T9" fmla="*/ 0 h 87"/>
                    <a:gd name="T10" fmla="*/ 0 60000 65536"/>
                    <a:gd name="T11" fmla="*/ 0 60000 65536"/>
                    <a:gd name="T12" fmla="*/ 0 60000 65536"/>
                    <a:gd name="T13" fmla="*/ 0 60000 65536"/>
                    <a:gd name="T14" fmla="*/ 0 60000 65536"/>
                    <a:gd name="T15" fmla="*/ 0 w 217"/>
                    <a:gd name="T16" fmla="*/ 0 h 87"/>
                    <a:gd name="T17" fmla="*/ 217 w 217"/>
                    <a:gd name="T18" fmla="*/ 87 h 87"/>
                  </a:gdLst>
                  <a:ahLst/>
                  <a:cxnLst>
                    <a:cxn ang="T10">
                      <a:pos x="T0" y="T1"/>
                    </a:cxn>
                    <a:cxn ang="T11">
                      <a:pos x="T2" y="T3"/>
                    </a:cxn>
                    <a:cxn ang="T12">
                      <a:pos x="T4" y="T5"/>
                    </a:cxn>
                    <a:cxn ang="T13">
                      <a:pos x="T6" y="T7"/>
                    </a:cxn>
                    <a:cxn ang="T14">
                      <a:pos x="T8" y="T9"/>
                    </a:cxn>
                  </a:cxnLst>
                  <a:rect l="T15" t="T16" r="T17" b="T18"/>
                  <a:pathLst>
                    <a:path w="217" h="87">
                      <a:moveTo>
                        <a:pt x="0" y="0"/>
                      </a:moveTo>
                      <a:lnTo>
                        <a:pt x="216" y="55"/>
                      </a:lnTo>
                      <a:lnTo>
                        <a:pt x="216" y="86"/>
                      </a:lnTo>
                      <a:lnTo>
                        <a:pt x="0" y="55"/>
                      </a:lnTo>
                      <a:lnTo>
                        <a:pt x="0" y="0"/>
                      </a:lnTo>
                    </a:path>
                  </a:pathLst>
                </a:custGeom>
                <a:solidFill>
                  <a:srgbClr val="A0A0A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684" name="Group 372"/>
              <p:cNvGrpSpPr>
                <a:grpSpLocks/>
              </p:cNvGrpSpPr>
              <p:nvPr/>
            </p:nvGrpSpPr>
            <p:grpSpPr bwMode="auto">
              <a:xfrm>
                <a:off x="4343" y="707"/>
                <a:ext cx="656" cy="488"/>
                <a:chOff x="4343" y="707"/>
                <a:chExt cx="656" cy="488"/>
              </a:xfrm>
            </p:grpSpPr>
            <p:grpSp>
              <p:nvGrpSpPr>
                <p:cNvPr id="9685" name="Group 373"/>
                <p:cNvGrpSpPr>
                  <a:grpSpLocks/>
                </p:cNvGrpSpPr>
                <p:nvPr/>
              </p:nvGrpSpPr>
              <p:grpSpPr bwMode="auto">
                <a:xfrm>
                  <a:off x="4611" y="814"/>
                  <a:ext cx="101" cy="381"/>
                  <a:chOff x="4611" y="814"/>
                  <a:chExt cx="101" cy="381"/>
                </a:xfrm>
              </p:grpSpPr>
              <p:sp>
                <p:nvSpPr>
                  <p:cNvPr id="9701" name="Freeform 374"/>
                  <p:cNvSpPr>
                    <a:spLocks/>
                  </p:cNvSpPr>
                  <p:nvPr/>
                </p:nvSpPr>
                <p:spPr bwMode="auto">
                  <a:xfrm>
                    <a:off x="4619" y="814"/>
                    <a:ext cx="93" cy="381"/>
                  </a:xfrm>
                  <a:custGeom>
                    <a:avLst/>
                    <a:gdLst>
                      <a:gd name="T0" fmla="*/ 92 w 93"/>
                      <a:gd name="T1" fmla="*/ 33 h 381"/>
                      <a:gd name="T2" fmla="*/ 43 w 93"/>
                      <a:gd name="T3" fmla="*/ 0 h 381"/>
                      <a:gd name="T4" fmla="*/ 37 w 93"/>
                      <a:gd name="T5" fmla="*/ 0 h 381"/>
                      <a:gd name="T6" fmla="*/ 26 w 93"/>
                      <a:gd name="T7" fmla="*/ 2 h 381"/>
                      <a:gd name="T8" fmla="*/ 9 w 93"/>
                      <a:gd name="T9" fmla="*/ 23 h 381"/>
                      <a:gd name="T10" fmla="*/ 0 w 93"/>
                      <a:gd name="T11" fmla="*/ 17 h 381"/>
                      <a:gd name="T12" fmla="*/ 0 w 93"/>
                      <a:gd name="T13" fmla="*/ 379 h 381"/>
                      <a:gd name="T14" fmla="*/ 14 w 93"/>
                      <a:gd name="T15" fmla="*/ 363 h 381"/>
                      <a:gd name="T16" fmla="*/ 26 w 93"/>
                      <a:gd name="T17" fmla="*/ 363 h 381"/>
                      <a:gd name="T18" fmla="*/ 26 w 93"/>
                      <a:gd name="T19" fmla="*/ 380 h 381"/>
                      <a:gd name="T20" fmla="*/ 37 w 93"/>
                      <a:gd name="T21" fmla="*/ 380 h 381"/>
                      <a:gd name="T22" fmla="*/ 45 w 93"/>
                      <a:gd name="T23" fmla="*/ 371 h 381"/>
                      <a:gd name="T24" fmla="*/ 45 w 93"/>
                      <a:gd name="T25" fmla="*/ 52 h 381"/>
                      <a:gd name="T26" fmla="*/ 92 w 93"/>
                      <a:gd name="T27" fmla="*/ 33 h 3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3"/>
                      <a:gd name="T43" fmla="*/ 0 h 381"/>
                      <a:gd name="T44" fmla="*/ 93 w 93"/>
                      <a:gd name="T45" fmla="*/ 381 h 3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3" h="381">
                        <a:moveTo>
                          <a:pt x="92" y="33"/>
                        </a:moveTo>
                        <a:lnTo>
                          <a:pt x="43" y="0"/>
                        </a:lnTo>
                        <a:lnTo>
                          <a:pt x="37" y="0"/>
                        </a:lnTo>
                        <a:lnTo>
                          <a:pt x="26" y="2"/>
                        </a:lnTo>
                        <a:lnTo>
                          <a:pt x="9" y="23"/>
                        </a:lnTo>
                        <a:lnTo>
                          <a:pt x="0" y="17"/>
                        </a:lnTo>
                        <a:lnTo>
                          <a:pt x="0" y="379"/>
                        </a:lnTo>
                        <a:lnTo>
                          <a:pt x="14" y="363"/>
                        </a:lnTo>
                        <a:lnTo>
                          <a:pt x="26" y="363"/>
                        </a:lnTo>
                        <a:lnTo>
                          <a:pt x="26" y="380"/>
                        </a:lnTo>
                        <a:lnTo>
                          <a:pt x="37" y="380"/>
                        </a:lnTo>
                        <a:lnTo>
                          <a:pt x="45" y="371"/>
                        </a:lnTo>
                        <a:lnTo>
                          <a:pt x="45" y="52"/>
                        </a:lnTo>
                        <a:lnTo>
                          <a:pt x="92" y="33"/>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02" name="Freeform 375"/>
                  <p:cNvSpPr>
                    <a:spLocks/>
                  </p:cNvSpPr>
                  <p:nvPr/>
                </p:nvSpPr>
                <p:spPr bwMode="auto">
                  <a:xfrm>
                    <a:off x="4611" y="829"/>
                    <a:ext cx="2" cy="365"/>
                  </a:xfrm>
                  <a:custGeom>
                    <a:avLst/>
                    <a:gdLst>
                      <a:gd name="T0" fmla="*/ 0 w 2"/>
                      <a:gd name="T1" fmla="*/ 0 h 365"/>
                      <a:gd name="T2" fmla="*/ 0 w 2"/>
                      <a:gd name="T3" fmla="*/ 364 h 365"/>
                      <a:gd name="T4" fmla="*/ 1 w 2"/>
                      <a:gd name="T5" fmla="*/ 364 h 365"/>
                      <a:gd name="T6" fmla="*/ 1 w 2"/>
                      <a:gd name="T7" fmla="*/ 4 h 365"/>
                      <a:gd name="T8" fmla="*/ 0 w 2"/>
                      <a:gd name="T9" fmla="*/ 0 h 365"/>
                      <a:gd name="T10" fmla="*/ 0 60000 65536"/>
                      <a:gd name="T11" fmla="*/ 0 60000 65536"/>
                      <a:gd name="T12" fmla="*/ 0 60000 65536"/>
                      <a:gd name="T13" fmla="*/ 0 60000 65536"/>
                      <a:gd name="T14" fmla="*/ 0 60000 65536"/>
                      <a:gd name="T15" fmla="*/ 0 w 2"/>
                      <a:gd name="T16" fmla="*/ 0 h 365"/>
                      <a:gd name="T17" fmla="*/ 2 w 2"/>
                      <a:gd name="T18" fmla="*/ 365 h 365"/>
                    </a:gdLst>
                    <a:ahLst/>
                    <a:cxnLst>
                      <a:cxn ang="T10">
                        <a:pos x="T0" y="T1"/>
                      </a:cxn>
                      <a:cxn ang="T11">
                        <a:pos x="T2" y="T3"/>
                      </a:cxn>
                      <a:cxn ang="T12">
                        <a:pos x="T4" y="T5"/>
                      </a:cxn>
                      <a:cxn ang="T13">
                        <a:pos x="T6" y="T7"/>
                      </a:cxn>
                      <a:cxn ang="T14">
                        <a:pos x="T8" y="T9"/>
                      </a:cxn>
                    </a:cxnLst>
                    <a:rect l="T15" t="T16" r="T17" b="T18"/>
                    <a:pathLst>
                      <a:path w="2" h="365">
                        <a:moveTo>
                          <a:pt x="0" y="0"/>
                        </a:moveTo>
                        <a:lnTo>
                          <a:pt x="0" y="364"/>
                        </a:lnTo>
                        <a:lnTo>
                          <a:pt x="1" y="364"/>
                        </a:lnTo>
                        <a:lnTo>
                          <a:pt x="1" y="4"/>
                        </a:lnTo>
                        <a:lnTo>
                          <a:pt x="0"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03" name="Freeform 376"/>
                  <p:cNvSpPr>
                    <a:spLocks/>
                  </p:cNvSpPr>
                  <p:nvPr/>
                </p:nvSpPr>
                <p:spPr bwMode="auto">
                  <a:xfrm>
                    <a:off x="4647" y="814"/>
                    <a:ext cx="5" cy="381"/>
                  </a:xfrm>
                  <a:custGeom>
                    <a:avLst/>
                    <a:gdLst>
                      <a:gd name="T0" fmla="*/ 0 w 5"/>
                      <a:gd name="T1" fmla="*/ 2 h 381"/>
                      <a:gd name="T2" fmla="*/ 4 w 5"/>
                      <a:gd name="T3" fmla="*/ 0 h 381"/>
                      <a:gd name="T4" fmla="*/ 4 w 5"/>
                      <a:gd name="T5" fmla="*/ 380 h 381"/>
                      <a:gd name="T6" fmla="*/ 0 w 5"/>
                      <a:gd name="T7" fmla="*/ 380 h 381"/>
                      <a:gd name="T8" fmla="*/ 0 w 5"/>
                      <a:gd name="T9" fmla="*/ 2 h 381"/>
                      <a:gd name="T10" fmla="*/ 0 60000 65536"/>
                      <a:gd name="T11" fmla="*/ 0 60000 65536"/>
                      <a:gd name="T12" fmla="*/ 0 60000 65536"/>
                      <a:gd name="T13" fmla="*/ 0 60000 65536"/>
                      <a:gd name="T14" fmla="*/ 0 60000 65536"/>
                      <a:gd name="T15" fmla="*/ 0 w 5"/>
                      <a:gd name="T16" fmla="*/ 0 h 381"/>
                      <a:gd name="T17" fmla="*/ 5 w 5"/>
                      <a:gd name="T18" fmla="*/ 381 h 381"/>
                    </a:gdLst>
                    <a:ahLst/>
                    <a:cxnLst>
                      <a:cxn ang="T10">
                        <a:pos x="T0" y="T1"/>
                      </a:cxn>
                      <a:cxn ang="T11">
                        <a:pos x="T2" y="T3"/>
                      </a:cxn>
                      <a:cxn ang="T12">
                        <a:pos x="T4" y="T5"/>
                      </a:cxn>
                      <a:cxn ang="T13">
                        <a:pos x="T6" y="T7"/>
                      </a:cxn>
                      <a:cxn ang="T14">
                        <a:pos x="T8" y="T9"/>
                      </a:cxn>
                    </a:cxnLst>
                    <a:rect l="T15" t="T16" r="T17" b="T18"/>
                    <a:pathLst>
                      <a:path w="5" h="381">
                        <a:moveTo>
                          <a:pt x="0" y="2"/>
                        </a:moveTo>
                        <a:lnTo>
                          <a:pt x="4" y="0"/>
                        </a:lnTo>
                        <a:lnTo>
                          <a:pt x="4" y="380"/>
                        </a:lnTo>
                        <a:lnTo>
                          <a:pt x="0" y="380"/>
                        </a:lnTo>
                        <a:lnTo>
                          <a:pt x="0" y="2"/>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04" name="Freeform 377"/>
                  <p:cNvSpPr>
                    <a:spLocks/>
                  </p:cNvSpPr>
                  <p:nvPr/>
                </p:nvSpPr>
                <p:spPr bwMode="auto">
                  <a:xfrm>
                    <a:off x="4629" y="826"/>
                    <a:ext cx="11" cy="358"/>
                  </a:xfrm>
                  <a:custGeom>
                    <a:avLst/>
                    <a:gdLst>
                      <a:gd name="T0" fmla="*/ 0 w 11"/>
                      <a:gd name="T1" fmla="*/ 357 h 358"/>
                      <a:gd name="T2" fmla="*/ 0 w 11"/>
                      <a:gd name="T3" fmla="*/ 17 h 358"/>
                      <a:gd name="T4" fmla="*/ 10 w 11"/>
                      <a:gd name="T5" fmla="*/ 0 h 358"/>
                      <a:gd name="T6" fmla="*/ 10 w 11"/>
                      <a:gd name="T7" fmla="*/ 357 h 358"/>
                      <a:gd name="T8" fmla="*/ 0 w 11"/>
                      <a:gd name="T9" fmla="*/ 357 h 358"/>
                      <a:gd name="T10" fmla="*/ 0 60000 65536"/>
                      <a:gd name="T11" fmla="*/ 0 60000 65536"/>
                      <a:gd name="T12" fmla="*/ 0 60000 65536"/>
                      <a:gd name="T13" fmla="*/ 0 60000 65536"/>
                      <a:gd name="T14" fmla="*/ 0 60000 65536"/>
                      <a:gd name="T15" fmla="*/ 0 w 11"/>
                      <a:gd name="T16" fmla="*/ 0 h 358"/>
                      <a:gd name="T17" fmla="*/ 11 w 11"/>
                      <a:gd name="T18" fmla="*/ 358 h 358"/>
                    </a:gdLst>
                    <a:ahLst/>
                    <a:cxnLst>
                      <a:cxn ang="T10">
                        <a:pos x="T0" y="T1"/>
                      </a:cxn>
                      <a:cxn ang="T11">
                        <a:pos x="T2" y="T3"/>
                      </a:cxn>
                      <a:cxn ang="T12">
                        <a:pos x="T4" y="T5"/>
                      </a:cxn>
                      <a:cxn ang="T13">
                        <a:pos x="T6" y="T7"/>
                      </a:cxn>
                      <a:cxn ang="T14">
                        <a:pos x="T8" y="T9"/>
                      </a:cxn>
                    </a:cxnLst>
                    <a:rect l="T15" t="T16" r="T17" b="T18"/>
                    <a:pathLst>
                      <a:path w="11" h="358">
                        <a:moveTo>
                          <a:pt x="0" y="357"/>
                        </a:moveTo>
                        <a:lnTo>
                          <a:pt x="0" y="17"/>
                        </a:lnTo>
                        <a:lnTo>
                          <a:pt x="10" y="0"/>
                        </a:lnTo>
                        <a:lnTo>
                          <a:pt x="10" y="357"/>
                        </a:lnTo>
                        <a:lnTo>
                          <a:pt x="0" y="357"/>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686" name="Group 378"/>
                <p:cNvGrpSpPr>
                  <a:grpSpLocks/>
                </p:cNvGrpSpPr>
                <p:nvPr/>
              </p:nvGrpSpPr>
              <p:grpSpPr bwMode="auto">
                <a:xfrm>
                  <a:off x="4868" y="707"/>
                  <a:ext cx="131" cy="487"/>
                  <a:chOff x="4868" y="707"/>
                  <a:chExt cx="131" cy="487"/>
                </a:xfrm>
              </p:grpSpPr>
              <p:sp>
                <p:nvSpPr>
                  <p:cNvPr id="9697" name="Freeform 379"/>
                  <p:cNvSpPr>
                    <a:spLocks/>
                  </p:cNvSpPr>
                  <p:nvPr/>
                </p:nvSpPr>
                <p:spPr bwMode="auto">
                  <a:xfrm>
                    <a:off x="4877" y="707"/>
                    <a:ext cx="122" cy="487"/>
                  </a:xfrm>
                  <a:custGeom>
                    <a:avLst/>
                    <a:gdLst>
                      <a:gd name="T0" fmla="*/ 121 w 122"/>
                      <a:gd name="T1" fmla="*/ 40 h 487"/>
                      <a:gd name="T2" fmla="*/ 55 w 122"/>
                      <a:gd name="T3" fmla="*/ 0 h 487"/>
                      <a:gd name="T4" fmla="*/ 48 w 122"/>
                      <a:gd name="T5" fmla="*/ 0 h 487"/>
                      <a:gd name="T6" fmla="*/ 36 w 122"/>
                      <a:gd name="T7" fmla="*/ 2 h 487"/>
                      <a:gd name="T8" fmla="*/ 13 w 122"/>
                      <a:gd name="T9" fmla="*/ 26 h 487"/>
                      <a:gd name="T10" fmla="*/ 0 w 122"/>
                      <a:gd name="T11" fmla="*/ 19 h 487"/>
                      <a:gd name="T12" fmla="*/ 0 w 122"/>
                      <a:gd name="T13" fmla="*/ 484 h 487"/>
                      <a:gd name="T14" fmla="*/ 18 w 122"/>
                      <a:gd name="T15" fmla="*/ 465 h 487"/>
                      <a:gd name="T16" fmla="*/ 34 w 122"/>
                      <a:gd name="T17" fmla="*/ 465 h 487"/>
                      <a:gd name="T18" fmla="*/ 34 w 122"/>
                      <a:gd name="T19" fmla="*/ 486 h 487"/>
                      <a:gd name="T20" fmla="*/ 48 w 122"/>
                      <a:gd name="T21" fmla="*/ 486 h 487"/>
                      <a:gd name="T22" fmla="*/ 59 w 122"/>
                      <a:gd name="T23" fmla="*/ 474 h 487"/>
                      <a:gd name="T24" fmla="*/ 59 w 122"/>
                      <a:gd name="T25" fmla="*/ 63 h 487"/>
                      <a:gd name="T26" fmla="*/ 121 w 122"/>
                      <a:gd name="T27" fmla="*/ 40 h 4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
                      <a:gd name="T43" fmla="*/ 0 h 487"/>
                      <a:gd name="T44" fmla="*/ 122 w 122"/>
                      <a:gd name="T45" fmla="*/ 487 h 4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 h="487">
                        <a:moveTo>
                          <a:pt x="121" y="40"/>
                        </a:moveTo>
                        <a:lnTo>
                          <a:pt x="55" y="0"/>
                        </a:lnTo>
                        <a:lnTo>
                          <a:pt x="48" y="0"/>
                        </a:lnTo>
                        <a:lnTo>
                          <a:pt x="36" y="2"/>
                        </a:lnTo>
                        <a:lnTo>
                          <a:pt x="13" y="26"/>
                        </a:lnTo>
                        <a:lnTo>
                          <a:pt x="0" y="19"/>
                        </a:lnTo>
                        <a:lnTo>
                          <a:pt x="0" y="484"/>
                        </a:lnTo>
                        <a:lnTo>
                          <a:pt x="18" y="465"/>
                        </a:lnTo>
                        <a:lnTo>
                          <a:pt x="34" y="465"/>
                        </a:lnTo>
                        <a:lnTo>
                          <a:pt x="34" y="486"/>
                        </a:lnTo>
                        <a:lnTo>
                          <a:pt x="48" y="486"/>
                        </a:lnTo>
                        <a:lnTo>
                          <a:pt x="59" y="474"/>
                        </a:lnTo>
                        <a:lnTo>
                          <a:pt x="59" y="63"/>
                        </a:lnTo>
                        <a:lnTo>
                          <a:pt x="121" y="4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98" name="Freeform 380"/>
                  <p:cNvSpPr>
                    <a:spLocks/>
                  </p:cNvSpPr>
                  <p:nvPr/>
                </p:nvSpPr>
                <p:spPr bwMode="auto">
                  <a:xfrm>
                    <a:off x="4868" y="726"/>
                    <a:ext cx="2" cy="466"/>
                  </a:xfrm>
                  <a:custGeom>
                    <a:avLst/>
                    <a:gdLst>
                      <a:gd name="T0" fmla="*/ 1 w 2"/>
                      <a:gd name="T1" fmla="*/ 0 h 466"/>
                      <a:gd name="T2" fmla="*/ 1 w 2"/>
                      <a:gd name="T3" fmla="*/ 465 h 466"/>
                      <a:gd name="T4" fmla="*/ 0 w 2"/>
                      <a:gd name="T5" fmla="*/ 465 h 466"/>
                      <a:gd name="T6" fmla="*/ 0 w 2"/>
                      <a:gd name="T7" fmla="*/ 2 h 466"/>
                      <a:gd name="T8" fmla="*/ 1 w 2"/>
                      <a:gd name="T9" fmla="*/ 0 h 466"/>
                      <a:gd name="T10" fmla="*/ 0 60000 65536"/>
                      <a:gd name="T11" fmla="*/ 0 60000 65536"/>
                      <a:gd name="T12" fmla="*/ 0 60000 65536"/>
                      <a:gd name="T13" fmla="*/ 0 60000 65536"/>
                      <a:gd name="T14" fmla="*/ 0 60000 65536"/>
                      <a:gd name="T15" fmla="*/ 0 w 2"/>
                      <a:gd name="T16" fmla="*/ 0 h 466"/>
                      <a:gd name="T17" fmla="*/ 2 w 2"/>
                      <a:gd name="T18" fmla="*/ 466 h 466"/>
                    </a:gdLst>
                    <a:ahLst/>
                    <a:cxnLst>
                      <a:cxn ang="T10">
                        <a:pos x="T0" y="T1"/>
                      </a:cxn>
                      <a:cxn ang="T11">
                        <a:pos x="T2" y="T3"/>
                      </a:cxn>
                      <a:cxn ang="T12">
                        <a:pos x="T4" y="T5"/>
                      </a:cxn>
                      <a:cxn ang="T13">
                        <a:pos x="T6" y="T7"/>
                      </a:cxn>
                      <a:cxn ang="T14">
                        <a:pos x="T8" y="T9"/>
                      </a:cxn>
                    </a:cxnLst>
                    <a:rect l="T15" t="T16" r="T17" b="T18"/>
                    <a:pathLst>
                      <a:path w="2" h="466">
                        <a:moveTo>
                          <a:pt x="1" y="0"/>
                        </a:moveTo>
                        <a:lnTo>
                          <a:pt x="1" y="465"/>
                        </a:lnTo>
                        <a:lnTo>
                          <a:pt x="0" y="465"/>
                        </a:lnTo>
                        <a:lnTo>
                          <a:pt x="0" y="2"/>
                        </a:lnTo>
                        <a:lnTo>
                          <a:pt x="1"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99" name="Freeform 381"/>
                  <p:cNvSpPr>
                    <a:spLocks/>
                  </p:cNvSpPr>
                  <p:nvPr/>
                </p:nvSpPr>
                <p:spPr bwMode="auto">
                  <a:xfrm>
                    <a:off x="4913" y="707"/>
                    <a:ext cx="8" cy="487"/>
                  </a:xfrm>
                  <a:custGeom>
                    <a:avLst/>
                    <a:gdLst>
                      <a:gd name="T0" fmla="*/ 0 w 8"/>
                      <a:gd name="T1" fmla="*/ 2 h 487"/>
                      <a:gd name="T2" fmla="*/ 7 w 8"/>
                      <a:gd name="T3" fmla="*/ 0 h 487"/>
                      <a:gd name="T4" fmla="*/ 7 w 8"/>
                      <a:gd name="T5" fmla="*/ 486 h 487"/>
                      <a:gd name="T6" fmla="*/ 0 w 8"/>
                      <a:gd name="T7" fmla="*/ 486 h 487"/>
                      <a:gd name="T8" fmla="*/ 0 w 8"/>
                      <a:gd name="T9" fmla="*/ 2 h 487"/>
                      <a:gd name="T10" fmla="*/ 0 60000 65536"/>
                      <a:gd name="T11" fmla="*/ 0 60000 65536"/>
                      <a:gd name="T12" fmla="*/ 0 60000 65536"/>
                      <a:gd name="T13" fmla="*/ 0 60000 65536"/>
                      <a:gd name="T14" fmla="*/ 0 60000 65536"/>
                      <a:gd name="T15" fmla="*/ 0 w 8"/>
                      <a:gd name="T16" fmla="*/ 0 h 487"/>
                      <a:gd name="T17" fmla="*/ 8 w 8"/>
                      <a:gd name="T18" fmla="*/ 487 h 487"/>
                    </a:gdLst>
                    <a:ahLst/>
                    <a:cxnLst>
                      <a:cxn ang="T10">
                        <a:pos x="T0" y="T1"/>
                      </a:cxn>
                      <a:cxn ang="T11">
                        <a:pos x="T2" y="T3"/>
                      </a:cxn>
                      <a:cxn ang="T12">
                        <a:pos x="T4" y="T5"/>
                      </a:cxn>
                      <a:cxn ang="T13">
                        <a:pos x="T6" y="T7"/>
                      </a:cxn>
                      <a:cxn ang="T14">
                        <a:pos x="T8" y="T9"/>
                      </a:cxn>
                    </a:cxnLst>
                    <a:rect l="T15" t="T16" r="T17" b="T18"/>
                    <a:pathLst>
                      <a:path w="8" h="487">
                        <a:moveTo>
                          <a:pt x="0" y="2"/>
                        </a:moveTo>
                        <a:lnTo>
                          <a:pt x="7" y="0"/>
                        </a:lnTo>
                        <a:lnTo>
                          <a:pt x="7" y="486"/>
                        </a:lnTo>
                        <a:lnTo>
                          <a:pt x="0" y="486"/>
                        </a:lnTo>
                        <a:lnTo>
                          <a:pt x="0" y="2"/>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700" name="Freeform 382"/>
                  <p:cNvSpPr>
                    <a:spLocks/>
                  </p:cNvSpPr>
                  <p:nvPr/>
                </p:nvSpPr>
                <p:spPr bwMode="auto">
                  <a:xfrm>
                    <a:off x="4891" y="718"/>
                    <a:ext cx="15" cy="460"/>
                  </a:xfrm>
                  <a:custGeom>
                    <a:avLst/>
                    <a:gdLst>
                      <a:gd name="T0" fmla="*/ 0 w 15"/>
                      <a:gd name="T1" fmla="*/ 459 h 460"/>
                      <a:gd name="T2" fmla="*/ 0 w 15"/>
                      <a:gd name="T3" fmla="*/ 23 h 460"/>
                      <a:gd name="T4" fmla="*/ 14 w 15"/>
                      <a:gd name="T5" fmla="*/ 0 h 460"/>
                      <a:gd name="T6" fmla="*/ 14 w 15"/>
                      <a:gd name="T7" fmla="*/ 459 h 460"/>
                      <a:gd name="T8" fmla="*/ 0 w 15"/>
                      <a:gd name="T9" fmla="*/ 459 h 460"/>
                      <a:gd name="T10" fmla="*/ 0 60000 65536"/>
                      <a:gd name="T11" fmla="*/ 0 60000 65536"/>
                      <a:gd name="T12" fmla="*/ 0 60000 65536"/>
                      <a:gd name="T13" fmla="*/ 0 60000 65536"/>
                      <a:gd name="T14" fmla="*/ 0 60000 65536"/>
                      <a:gd name="T15" fmla="*/ 0 w 15"/>
                      <a:gd name="T16" fmla="*/ 0 h 460"/>
                      <a:gd name="T17" fmla="*/ 15 w 15"/>
                      <a:gd name="T18" fmla="*/ 460 h 460"/>
                    </a:gdLst>
                    <a:ahLst/>
                    <a:cxnLst>
                      <a:cxn ang="T10">
                        <a:pos x="T0" y="T1"/>
                      </a:cxn>
                      <a:cxn ang="T11">
                        <a:pos x="T2" y="T3"/>
                      </a:cxn>
                      <a:cxn ang="T12">
                        <a:pos x="T4" y="T5"/>
                      </a:cxn>
                      <a:cxn ang="T13">
                        <a:pos x="T6" y="T7"/>
                      </a:cxn>
                      <a:cxn ang="T14">
                        <a:pos x="T8" y="T9"/>
                      </a:cxn>
                    </a:cxnLst>
                    <a:rect l="T15" t="T16" r="T17" b="T18"/>
                    <a:pathLst>
                      <a:path w="15" h="460">
                        <a:moveTo>
                          <a:pt x="0" y="459"/>
                        </a:moveTo>
                        <a:lnTo>
                          <a:pt x="0" y="23"/>
                        </a:lnTo>
                        <a:lnTo>
                          <a:pt x="14" y="0"/>
                        </a:lnTo>
                        <a:lnTo>
                          <a:pt x="14" y="459"/>
                        </a:lnTo>
                        <a:lnTo>
                          <a:pt x="0" y="459"/>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687" name="Group 383"/>
                <p:cNvGrpSpPr>
                  <a:grpSpLocks/>
                </p:cNvGrpSpPr>
                <p:nvPr/>
              </p:nvGrpSpPr>
              <p:grpSpPr bwMode="auto">
                <a:xfrm>
                  <a:off x="4453" y="884"/>
                  <a:ext cx="80" cy="304"/>
                  <a:chOff x="4453" y="884"/>
                  <a:chExt cx="80" cy="304"/>
                </a:xfrm>
              </p:grpSpPr>
              <p:sp>
                <p:nvSpPr>
                  <p:cNvPr id="9693" name="Freeform 384"/>
                  <p:cNvSpPr>
                    <a:spLocks/>
                  </p:cNvSpPr>
                  <p:nvPr/>
                </p:nvSpPr>
                <p:spPr bwMode="auto">
                  <a:xfrm>
                    <a:off x="4459" y="884"/>
                    <a:ext cx="74" cy="304"/>
                  </a:xfrm>
                  <a:custGeom>
                    <a:avLst/>
                    <a:gdLst>
                      <a:gd name="T0" fmla="*/ 73 w 74"/>
                      <a:gd name="T1" fmla="*/ 25 h 304"/>
                      <a:gd name="T2" fmla="*/ 34 w 74"/>
                      <a:gd name="T3" fmla="*/ 0 h 304"/>
                      <a:gd name="T4" fmla="*/ 29 w 74"/>
                      <a:gd name="T5" fmla="*/ 0 h 304"/>
                      <a:gd name="T6" fmla="*/ 22 w 74"/>
                      <a:gd name="T7" fmla="*/ 2 h 304"/>
                      <a:gd name="T8" fmla="*/ 8 w 74"/>
                      <a:gd name="T9" fmla="*/ 17 h 304"/>
                      <a:gd name="T10" fmla="*/ 0 w 74"/>
                      <a:gd name="T11" fmla="*/ 13 h 304"/>
                      <a:gd name="T12" fmla="*/ 0 w 74"/>
                      <a:gd name="T13" fmla="*/ 301 h 304"/>
                      <a:gd name="T14" fmla="*/ 12 w 74"/>
                      <a:gd name="T15" fmla="*/ 290 h 304"/>
                      <a:gd name="T16" fmla="*/ 20 w 74"/>
                      <a:gd name="T17" fmla="*/ 290 h 304"/>
                      <a:gd name="T18" fmla="*/ 20 w 74"/>
                      <a:gd name="T19" fmla="*/ 303 h 304"/>
                      <a:gd name="T20" fmla="*/ 29 w 74"/>
                      <a:gd name="T21" fmla="*/ 303 h 304"/>
                      <a:gd name="T22" fmla="*/ 35 w 74"/>
                      <a:gd name="T23" fmla="*/ 295 h 304"/>
                      <a:gd name="T24" fmla="*/ 35 w 74"/>
                      <a:gd name="T25" fmla="*/ 40 h 304"/>
                      <a:gd name="T26" fmla="*/ 73 w 74"/>
                      <a:gd name="T27" fmla="*/ 25 h 3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304"/>
                      <a:gd name="T44" fmla="*/ 74 w 74"/>
                      <a:gd name="T45" fmla="*/ 304 h 3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304">
                        <a:moveTo>
                          <a:pt x="73" y="25"/>
                        </a:moveTo>
                        <a:lnTo>
                          <a:pt x="34" y="0"/>
                        </a:lnTo>
                        <a:lnTo>
                          <a:pt x="29" y="0"/>
                        </a:lnTo>
                        <a:lnTo>
                          <a:pt x="22" y="2"/>
                        </a:lnTo>
                        <a:lnTo>
                          <a:pt x="8" y="17"/>
                        </a:lnTo>
                        <a:lnTo>
                          <a:pt x="0" y="13"/>
                        </a:lnTo>
                        <a:lnTo>
                          <a:pt x="0" y="301"/>
                        </a:lnTo>
                        <a:lnTo>
                          <a:pt x="12" y="290"/>
                        </a:lnTo>
                        <a:lnTo>
                          <a:pt x="20" y="290"/>
                        </a:lnTo>
                        <a:lnTo>
                          <a:pt x="20" y="303"/>
                        </a:lnTo>
                        <a:lnTo>
                          <a:pt x="29" y="303"/>
                        </a:lnTo>
                        <a:lnTo>
                          <a:pt x="35" y="295"/>
                        </a:lnTo>
                        <a:lnTo>
                          <a:pt x="35" y="40"/>
                        </a:lnTo>
                        <a:lnTo>
                          <a:pt x="73" y="25"/>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94" name="Freeform 385"/>
                  <p:cNvSpPr>
                    <a:spLocks/>
                  </p:cNvSpPr>
                  <p:nvPr/>
                </p:nvSpPr>
                <p:spPr bwMode="auto">
                  <a:xfrm>
                    <a:off x="4453" y="895"/>
                    <a:ext cx="1" cy="291"/>
                  </a:xfrm>
                  <a:custGeom>
                    <a:avLst/>
                    <a:gdLst>
                      <a:gd name="T0" fmla="*/ 0 w 1"/>
                      <a:gd name="T1" fmla="*/ 0 h 291"/>
                      <a:gd name="T2" fmla="*/ 0 w 1"/>
                      <a:gd name="T3" fmla="*/ 290 h 291"/>
                      <a:gd name="T4" fmla="*/ 0 w 1"/>
                      <a:gd name="T5" fmla="*/ 290 h 291"/>
                      <a:gd name="T6" fmla="*/ 0 w 1"/>
                      <a:gd name="T7" fmla="*/ 2 h 291"/>
                      <a:gd name="T8" fmla="*/ 0 w 1"/>
                      <a:gd name="T9" fmla="*/ 0 h 291"/>
                      <a:gd name="T10" fmla="*/ 0 60000 65536"/>
                      <a:gd name="T11" fmla="*/ 0 60000 65536"/>
                      <a:gd name="T12" fmla="*/ 0 60000 65536"/>
                      <a:gd name="T13" fmla="*/ 0 60000 65536"/>
                      <a:gd name="T14" fmla="*/ 0 60000 65536"/>
                      <a:gd name="T15" fmla="*/ 0 w 1"/>
                      <a:gd name="T16" fmla="*/ 0 h 291"/>
                      <a:gd name="T17" fmla="*/ 1 w 1"/>
                      <a:gd name="T18" fmla="*/ 291 h 291"/>
                    </a:gdLst>
                    <a:ahLst/>
                    <a:cxnLst>
                      <a:cxn ang="T10">
                        <a:pos x="T0" y="T1"/>
                      </a:cxn>
                      <a:cxn ang="T11">
                        <a:pos x="T2" y="T3"/>
                      </a:cxn>
                      <a:cxn ang="T12">
                        <a:pos x="T4" y="T5"/>
                      </a:cxn>
                      <a:cxn ang="T13">
                        <a:pos x="T6" y="T7"/>
                      </a:cxn>
                      <a:cxn ang="T14">
                        <a:pos x="T8" y="T9"/>
                      </a:cxn>
                    </a:cxnLst>
                    <a:rect l="T15" t="T16" r="T17" b="T18"/>
                    <a:pathLst>
                      <a:path w="1" h="291">
                        <a:moveTo>
                          <a:pt x="0" y="0"/>
                        </a:moveTo>
                        <a:lnTo>
                          <a:pt x="0" y="290"/>
                        </a:lnTo>
                        <a:lnTo>
                          <a:pt x="0" y="2"/>
                        </a:lnTo>
                        <a:lnTo>
                          <a:pt x="0"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95" name="Freeform 386"/>
                  <p:cNvSpPr>
                    <a:spLocks/>
                  </p:cNvSpPr>
                  <p:nvPr/>
                </p:nvSpPr>
                <p:spPr bwMode="auto">
                  <a:xfrm>
                    <a:off x="4481" y="884"/>
                    <a:ext cx="3" cy="304"/>
                  </a:xfrm>
                  <a:custGeom>
                    <a:avLst/>
                    <a:gdLst>
                      <a:gd name="T0" fmla="*/ 0 w 3"/>
                      <a:gd name="T1" fmla="*/ 2 h 304"/>
                      <a:gd name="T2" fmla="*/ 2 w 3"/>
                      <a:gd name="T3" fmla="*/ 0 h 304"/>
                      <a:gd name="T4" fmla="*/ 2 w 3"/>
                      <a:gd name="T5" fmla="*/ 303 h 304"/>
                      <a:gd name="T6" fmla="*/ 0 w 3"/>
                      <a:gd name="T7" fmla="*/ 303 h 304"/>
                      <a:gd name="T8" fmla="*/ 0 w 3"/>
                      <a:gd name="T9" fmla="*/ 2 h 304"/>
                      <a:gd name="T10" fmla="*/ 0 60000 65536"/>
                      <a:gd name="T11" fmla="*/ 0 60000 65536"/>
                      <a:gd name="T12" fmla="*/ 0 60000 65536"/>
                      <a:gd name="T13" fmla="*/ 0 60000 65536"/>
                      <a:gd name="T14" fmla="*/ 0 60000 65536"/>
                      <a:gd name="T15" fmla="*/ 0 w 3"/>
                      <a:gd name="T16" fmla="*/ 0 h 304"/>
                      <a:gd name="T17" fmla="*/ 3 w 3"/>
                      <a:gd name="T18" fmla="*/ 304 h 304"/>
                    </a:gdLst>
                    <a:ahLst/>
                    <a:cxnLst>
                      <a:cxn ang="T10">
                        <a:pos x="T0" y="T1"/>
                      </a:cxn>
                      <a:cxn ang="T11">
                        <a:pos x="T2" y="T3"/>
                      </a:cxn>
                      <a:cxn ang="T12">
                        <a:pos x="T4" y="T5"/>
                      </a:cxn>
                      <a:cxn ang="T13">
                        <a:pos x="T6" y="T7"/>
                      </a:cxn>
                      <a:cxn ang="T14">
                        <a:pos x="T8" y="T9"/>
                      </a:cxn>
                    </a:cxnLst>
                    <a:rect l="T15" t="T16" r="T17" b="T18"/>
                    <a:pathLst>
                      <a:path w="3" h="304">
                        <a:moveTo>
                          <a:pt x="0" y="2"/>
                        </a:moveTo>
                        <a:lnTo>
                          <a:pt x="2" y="0"/>
                        </a:lnTo>
                        <a:lnTo>
                          <a:pt x="2" y="303"/>
                        </a:lnTo>
                        <a:lnTo>
                          <a:pt x="0" y="303"/>
                        </a:lnTo>
                        <a:lnTo>
                          <a:pt x="0" y="2"/>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96" name="Freeform 387"/>
                  <p:cNvSpPr>
                    <a:spLocks/>
                  </p:cNvSpPr>
                  <p:nvPr/>
                </p:nvSpPr>
                <p:spPr bwMode="auto">
                  <a:xfrm>
                    <a:off x="4468" y="892"/>
                    <a:ext cx="6" cy="286"/>
                  </a:xfrm>
                  <a:custGeom>
                    <a:avLst/>
                    <a:gdLst>
                      <a:gd name="T0" fmla="*/ 0 w 6"/>
                      <a:gd name="T1" fmla="*/ 285 h 286"/>
                      <a:gd name="T2" fmla="*/ 0 w 6"/>
                      <a:gd name="T3" fmla="*/ 13 h 286"/>
                      <a:gd name="T4" fmla="*/ 5 w 6"/>
                      <a:gd name="T5" fmla="*/ 0 h 286"/>
                      <a:gd name="T6" fmla="*/ 5 w 6"/>
                      <a:gd name="T7" fmla="*/ 285 h 286"/>
                      <a:gd name="T8" fmla="*/ 0 w 6"/>
                      <a:gd name="T9" fmla="*/ 285 h 286"/>
                      <a:gd name="T10" fmla="*/ 0 60000 65536"/>
                      <a:gd name="T11" fmla="*/ 0 60000 65536"/>
                      <a:gd name="T12" fmla="*/ 0 60000 65536"/>
                      <a:gd name="T13" fmla="*/ 0 60000 65536"/>
                      <a:gd name="T14" fmla="*/ 0 60000 65536"/>
                      <a:gd name="T15" fmla="*/ 0 w 6"/>
                      <a:gd name="T16" fmla="*/ 0 h 286"/>
                      <a:gd name="T17" fmla="*/ 6 w 6"/>
                      <a:gd name="T18" fmla="*/ 286 h 286"/>
                    </a:gdLst>
                    <a:ahLst/>
                    <a:cxnLst>
                      <a:cxn ang="T10">
                        <a:pos x="T0" y="T1"/>
                      </a:cxn>
                      <a:cxn ang="T11">
                        <a:pos x="T2" y="T3"/>
                      </a:cxn>
                      <a:cxn ang="T12">
                        <a:pos x="T4" y="T5"/>
                      </a:cxn>
                      <a:cxn ang="T13">
                        <a:pos x="T6" y="T7"/>
                      </a:cxn>
                      <a:cxn ang="T14">
                        <a:pos x="T8" y="T9"/>
                      </a:cxn>
                    </a:cxnLst>
                    <a:rect l="T15" t="T16" r="T17" b="T18"/>
                    <a:pathLst>
                      <a:path w="6" h="286">
                        <a:moveTo>
                          <a:pt x="0" y="285"/>
                        </a:moveTo>
                        <a:lnTo>
                          <a:pt x="0" y="13"/>
                        </a:lnTo>
                        <a:lnTo>
                          <a:pt x="5" y="0"/>
                        </a:lnTo>
                        <a:lnTo>
                          <a:pt x="5" y="285"/>
                        </a:lnTo>
                        <a:lnTo>
                          <a:pt x="0" y="285"/>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688" name="Group 388"/>
                <p:cNvGrpSpPr>
                  <a:grpSpLocks/>
                </p:cNvGrpSpPr>
                <p:nvPr/>
              </p:nvGrpSpPr>
              <p:grpSpPr bwMode="auto">
                <a:xfrm>
                  <a:off x="4343" y="931"/>
                  <a:ext cx="71" cy="247"/>
                  <a:chOff x="4343" y="931"/>
                  <a:chExt cx="71" cy="247"/>
                </a:xfrm>
              </p:grpSpPr>
              <p:sp>
                <p:nvSpPr>
                  <p:cNvPr id="9689" name="Freeform 389"/>
                  <p:cNvSpPr>
                    <a:spLocks/>
                  </p:cNvSpPr>
                  <p:nvPr/>
                </p:nvSpPr>
                <p:spPr bwMode="auto">
                  <a:xfrm>
                    <a:off x="4351" y="931"/>
                    <a:ext cx="63" cy="247"/>
                  </a:xfrm>
                  <a:custGeom>
                    <a:avLst/>
                    <a:gdLst>
                      <a:gd name="T0" fmla="*/ 62 w 63"/>
                      <a:gd name="T1" fmla="*/ 20 h 247"/>
                      <a:gd name="T2" fmla="*/ 28 w 63"/>
                      <a:gd name="T3" fmla="*/ 0 h 247"/>
                      <a:gd name="T4" fmla="*/ 26 w 63"/>
                      <a:gd name="T5" fmla="*/ 0 h 247"/>
                      <a:gd name="T6" fmla="*/ 19 w 63"/>
                      <a:gd name="T7" fmla="*/ 2 h 247"/>
                      <a:gd name="T8" fmla="*/ 7 w 63"/>
                      <a:gd name="T9" fmla="*/ 13 h 247"/>
                      <a:gd name="T10" fmla="*/ 0 w 63"/>
                      <a:gd name="T11" fmla="*/ 10 h 247"/>
                      <a:gd name="T12" fmla="*/ 0 w 63"/>
                      <a:gd name="T13" fmla="*/ 246 h 247"/>
                      <a:gd name="T14" fmla="*/ 11 w 63"/>
                      <a:gd name="T15" fmla="*/ 235 h 247"/>
                      <a:gd name="T16" fmla="*/ 17 w 63"/>
                      <a:gd name="T17" fmla="*/ 235 h 247"/>
                      <a:gd name="T18" fmla="*/ 17 w 63"/>
                      <a:gd name="T19" fmla="*/ 246 h 247"/>
                      <a:gd name="T20" fmla="*/ 26 w 63"/>
                      <a:gd name="T21" fmla="*/ 246 h 247"/>
                      <a:gd name="T22" fmla="*/ 30 w 63"/>
                      <a:gd name="T23" fmla="*/ 241 h 247"/>
                      <a:gd name="T24" fmla="*/ 30 w 63"/>
                      <a:gd name="T25" fmla="*/ 33 h 247"/>
                      <a:gd name="T26" fmla="*/ 62 w 63"/>
                      <a:gd name="T27" fmla="*/ 20 h 2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
                      <a:gd name="T43" fmla="*/ 0 h 247"/>
                      <a:gd name="T44" fmla="*/ 63 w 63"/>
                      <a:gd name="T45" fmla="*/ 247 h 2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 h="247">
                        <a:moveTo>
                          <a:pt x="62" y="20"/>
                        </a:moveTo>
                        <a:lnTo>
                          <a:pt x="28" y="0"/>
                        </a:lnTo>
                        <a:lnTo>
                          <a:pt x="26" y="0"/>
                        </a:lnTo>
                        <a:lnTo>
                          <a:pt x="19" y="2"/>
                        </a:lnTo>
                        <a:lnTo>
                          <a:pt x="7" y="13"/>
                        </a:lnTo>
                        <a:lnTo>
                          <a:pt x="0" y="10"/>
                        </a:lnTo>
                        <a:lnTo>
                          <a:pt x="0" y="246"/>
                        </a:lnTo>
                        <a:lnTo>
                          <a:pt x="11" y="235"/>
                        </a:lnTo>
                        <a:lnTo>
                          <a:pt x="17" y="235"/>
                        </a:lnTo>
                        <a:lnTo>
                          <a:pt x="17" y="246"/>
                        </a:lnTo>
                        <a:lnTo>
                          <a:pt x="26" y="246"/>
                        </a:lnTo>
                        <a:lnTo>
                          <a:pt x="30" y="241"/>
                        </a:lnTo>
                        <a:lnTo>
                          <a:pt x="30" y="33"/>
                        </a:lnTo>
                        <a:lnTo>
                          <a:pt x="62" y="2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90" name="Freeform 390"/>
                  <p:cNvSpPr>
                    <a:spLocks/>
                  </p:cNvSpPr>
                  <p:nvPr/>
                </p:nvSpPr>
                <p:spPr bwMode="auto">
                  <a:xfrm>
                    <a:off x="4343" y="941"/>
                    <a:ext cx="4" cy="237"/>
                  </a:xfrm>
                  <a:custGeom>
                    <a:avLst/>
                    <a:gdLst>
                      <a:gd name="T0" fmla="*/ 0 w 4"/>
                      <a:gd name="T1" fmla="*/ 0 h 237"/>
                      <a:gd name="T2" fmla="*/ 0 w 4"/>
                      <a:gd name="T3" fmla="*/ 236 h 237"/>
                      <a:gd name="T4" fmla="*/ 3 w 4"/>
                      <a:gd name="T5" fmla="*/ 236 h 237"/>
                      <a:gd name="T6" fmla="*/ 3 w 4"/>
                      <a:gd name="T7" fmla="*/ 1 h 237"/>
                      <a:gd name="T8" fmla="*/ 0 w 4"/>
                      <a:gd name="T9" fmla="*/ 0 h 237"/>
                      <a:gd name="T10" fmla="*/ 0 60000 65536"/>
                      <a:gd name="T11" fmla="*/ 0 60000 65536"/>
                      <a:gd name="T12" fmla="*/ 0 60000 65536"/>
                      <a:gd name="T13" fmla="*/ 0 60000 65536"/>
                      <a:gd name="T14" fmla="*/ 0 60000 65536"/>
                      <a:gd name="T15" fmla="*/ 0 w 4"/>
                      <a:gd name="T16" fmla="*/ 0 h 237"/>
                      <a:gd name="T17" fmla="*/ 4 w 4"/>
                      <a:gd name="T18" fmla="*/ 237 h 237"/>
                    </a:gdLst>
                    <a:ahLst/>
                    <a:cxnLst>
                      <a:cxn ang="T10">
                        <a:pos x="T0" y="T1"/>
                      </a:cxn>
                      <a:cxn ang="T11">
                        <a:pos x="T2" y="T3"/>
                      </a:cxn>
                      <a:cxn ang="T12">
                        <a:pos x="T4" y="T5"/>
                      </a:cxn>
                      <a:cxn ang="T13">
                        <a:pos x="T6" y="T7"/>
                      </a:cxn>
                      <a:cxn ang="T14">
                        <a:pos x="T8" y="T9"/>
                      </a:cxn>
                    </a:cxnLst>
                    <a:rect l="T15" t="T16" r="T17" b="T18"/>
                    <a:pathLst>
                      <a:path w="4" h="237">
                        <a:moveTo>
                          <a:pt x="0" y="0"/>
                        </a:moveTo>
                        <a:lnTo>
                          <a:pt x="0" y="236"/>
                        </a:lnTo>
                        <a:lnTo>
                          <a:pt x="3" y="236"/>
                        </a:lnTo>
                        <a:lnTo>
                          <a:pt x="3" y="1"/>
                        </a:lnTo>
                        <a:lnTo>
                          <a:pt x="0"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91" name="Freeform 391"/>
                  <p:cNvSpPr>
                    <a:spLocks/>
                  </p:cNvSpPr>
                  <p:nvPr/>
                </p:nvSpPr>
                <p:spPr bwMode="auto">
                  <a:xfrm>
                    <a:off x="4370" y="931"/>
                    <a:ext cx="3" cy="247"/>
                  </a:xfrm>
                  <a:custGeom>
                    <a:avLst/>
                    <a:gdLst>
                      <a:gd name="T0" fmla="*/ 0 w 3"/>
                      <a:gd name="T1" fmla="*/ 2 h 247"/>
                      <a:gd name="T2" fmla="*/ 2 w 3"/>
                      <a:gd name="T3" fmla="*/ 0 h 247"/>
                      <a:gd name="T4" fmla="*/ 2 w 3"/>
                      <a:gd name="T5" fmla="*/ 246 h 247"/>
                      <a:gd name="T6" fmla="*/ 0 w 3"/>
                      <a:gd name="T7" fmla="*/ 246 h 247"/>
                      <a:gd name="T8" fmla="*/ 0 w 3"/>
                      <a:gd name="T9" fmla="*/ 2 h 247"/>
                      <a:gd name="T10" fmla="*/ 0 60000 65536"/>
                      <a:gd name="T11" fmla="*/ 0 60000 65536"/>
                      <a:gd name="T12" fmla="*/ 0 60000 65536"/>
                      <a:gd name="T13" fmla="*/ 0 60000 65536"/>
                      <a:gd name="T14" fmla="*/ 0 60000 65536"/>
                      <a:gd name="T15" fmla="*/ 0 w 3"/>
                      <a:gd name="T16" fmla="*/ 0 h 247"/>
                      <a:gd name="T17" fmla="*/ 3 w 3"/>
                      <a:gd name="T18" fmla="*/ 247 h 247"/>
                    </a:gdLst>
                    <a:ahLst/>
                    <a:cxnLst>
                      <a:cxn ang="T10">
                        <a:pos x="T0" y="T1"/>
                      </a:cxn>
                      <a:cxn ang="T11">
                        <a:pos x="T2" y="T3"/>
                      </a:cxn>
                      <a:cxn ang="T12">
                        <a:pos x="T4" y="T5"/>
                      </a:cxn>
                      <a:cxn ang="T13">
                        <a:pos x="T6" y="T7"/>
                      </a:cxn>
                      <a:cxn ang="T14">
                        <a:pos x="T8" y="T9"/>
                      </a:cxn>
                    </a:cxnLst>
                    <a:rect l="T15" t="T16" r="T17" b="T18"/>
                    <a:pathLst>
                      <a:path w="3" h="247">
                        <a:moveTo>
                          <a:pt x="0" y="2"/>
                        </a:moveTo>
                        <a:lnTo>
                          <a:pt x="2" y="0"/>
                        </a:lnTo>
                        <a:lnTo>
                          <a:pt x="2" y="246"/>
                        </a:lnTo>
                        <a:lnTo>
                          <a:pt x="0" y="246"/>
                        </a:lnTo>
                        <a:lnTo>
                          <a:pt x="0" y="2"/>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92" name="Freeform 392"/>
                  <p:cNvSpPr>
                    <a:spLocks/>
                  </p:cNvSpPr>
                  <p:nvPr/>
                </p:nvSpPr>
                <p:spPr bwMode="auto">
                  <a:xfrm>
                    <a:off x="4359" y="937"/>
                    <a:ext cx="4" cy="234"/>
                  </a:xfrm>
                  <a:custGeom>
                    <a:avLst/>
                    <a:gdLst>
                      <a:gd name="T0" fmla="*/ 0 w 4"/>
                      <a:gd name="T1" fmla="*/ 233 h 234"/>
                      <a:gd name="T2" fmla="*/ 0 w 4"/>
                      <a:gd name="T3" fmla="*/ 13 h 234"/>
                      <a:gd name="T4" fmla="*/ 3 w 4"/>
                      <a:gd name="T5" fmla="*/ 0 h 234"/>
                      <a:gd name="T6" fmla="*/ 3 w 4"/>
                      <a:gd name="T7" fmla="*/ 233 h 234"/>
                      <a:gd name="T8" fmla="*/ 0 w 4"/>
                      <a:gd name="T9" fmla="*/ 233 h 234"/>
                      <a:gd name="T10" fmla="*/ 0 60000 65536"/>
                      <a:gd name="T11" fmla="*/ 0 60000 65536"/>
                      <a:gd name="T12" fmla="*/ 0 60000 65536"/>
                      <a:gd name="T13" fmla="*/ 0 60000 65536"/>
                      <a:gd name="T14" fmla="*/ 0 60000 65536"/>
                      <a:gd name="T15" fmla="*/ 0 w 4"/>
                      <a:gd name="T16" fmla="*/ 0 h 234"/>
                      <a:gd name="T17" fmla="*/ 4 w 4"/>
                      <a:gd name="T18" fmla="*/ 234 h 234"/>
                    </a:gdLst>
                    <a:ahLst/>
                    <a:cxnLst>
                      <a:cxn ang="T10">
                        <a:pos x="T0" y="T1"/>
                      </a:cxn>
                      <a:cxn ang="T11">
                        <a:pos x="T2" y="T3"/>
                      </a:cxn>
                      <a:cxn ang="T12">
                        <a:pos x="T4" y="T5"/>
                      </a:cxn>
                      <a:cxn ang="T13">
                        <a:pos x="T6" y="T7"/>
                      </a:cxn>
                      <a:cxn ang="T14">
                        <a:pos x="T8" y="T9"/>
                      </a:cxn>
                    </a:cxnLst>
                    <a:rect l="T15" t="T16" r="T17" b="T18"/>
                    <a:pathLst>
                      <a:path w="4" h="234">
                        <a:moveTo>
                          <a:pt x="0" y="233"/>
                        </a:moveTo>
                        <a:lnTo>
                          <a:pt x="0" y="13"/>
                        </a:lnTo>
                        <a:lnTo>
                          <a:pt x="3" y="0"/>
                        </a:lnTo>
                        <a:lnTo>
                          <a:pt x="3" y="233"/>
                        </a:lnTo>
                        <a:lnTo>
                          <a:pt x="0" y="233"/>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grpSp>
      </p:grpSp>
      <p:sp>
        <p:nvSpPr>
          <p:cNvPr id="5134" name="Rectangle 801"/>
          <p:cNvSpPr>
            <a:spLocks noChangeArrowheads="1"/>
          </p:cNvSpPr>
          <p:nvPr/>
        </p:nvSpPr>
        <p:spPr bwMode="auto">
          <a:xfrm>
            <a:off x="2517775" y="858838"/>
            <a:ext cx="662042" cy="251351"/>
          </a:xfrm>
          <a:prstGeom prst="rect">
            <a:avLst/>
          </a:prstGeom>
          <a:noFill/>
          <a:ln w="12700">
            <a:noFill/>
            <a:miter lim="800000"/>
            <a:headEnd/>
            <a:tailEnd/>
          </a:ln>
        </p:spPr>
        <p:txBody>
          <a:bodyPr wrap="none" lIns="90488" tIns="44450" rIns="90488" bIns="44450">
            <a:spAutoFit/>
          </a:bodyPr>
          <a:lstStyle/>
          <a:p>
            <a:pPr eaLnBrk="0" fontAlgn="base" hangingPunct="0">
              <a:spcBef>
                <a:spcPct val="0"/>
              </a:spcBef>
              <a:spcAft>
                <a:spcPct val="0"/>
              </a:spcAft>
              <a:defRPr/>
            </a:pPr>
            <a:r>
              <a:rPr lang="en-GB" sz="1050" b="1" dirty="0" err="1">
                <a:solidFill>
                  <a:srgbClr val="C00000"/>
                </a:solidFill>
                <a:latin typeface="Arial" charset="0"/>
                <a:ea typeface="新細明體"/>
                <a:cs typeface="新細明體"/>
              </a:rPr>
              <a:t>Agentes</a:t>
            </a:r>
            <a:endParaRPr lang="en-GB" sz="1050" b="1" dirty="0">
              <a:solidFill>
                <a:srgbClr val="C00000"/>
              </a:solidFill>
              <a:latin typeface="Arial" charset="0"/>
              <a:ea typeface="新細明體"/>
              <a:cs typeface="新細明體"/>
            </a:endParaRPr>
          </a:p>
        </p:txBody>
      </p:sp>
      <p:sp>
        <p:nvSpPr>
          <p:cNvPr id="5135" name="Rectangle 802"/>
          <p:cNvSpPr>
            <a:spLocks noChangeArrowheads="1"/>
          </p:cNvSpPr>
          <p:nvPr/>
        </p:nvSpPr>
        <p:spPr bwMode="auto">
          <a:xfrm>
            <a:off x="3167063" y="2924944"/>
            <a:ext cx="1042987" cy="574516"/>
          </a:xfrm>
          <a:prstGeom prst="rect">
            <a:avLst/>
          </a:prstGeom>
          <a:noFill/>
          <a:ln w="12700" algn="ctr">
            <a:noFill/>
            <a:miter lim="800000"/>
            <a:headEnd/>
            <a:tailEnd/>
          </a:ln>
        </p:spPr>
        <p:txBody>
          <a:bodyPr wrap="square" lIns="90488" tIns="44450" rIns="90488" bIns="44450">
            <a:spAutoFit/>
          </a:bodyPr>
          <a:lstStyle/>
          <a:p>
            <a:pPr algn="ctr" eaLnBrk="0" fontAlgn="base" hangingPunct="0">
              <a:spcBef>
                <a:spcPct val="0"/>
              </a:spcBef>
              <a:spcAft>
                <a:spcPct val="0"/>
              </a:spcAft>
              <a:defRPr/>
            </a:pPr>
            <a:r>
              <a:rPr lang="en-GB" sz="1050" dirty="0" err="1">
                <a:solidFill>
                  <a:srgbClr val="C00000"/>
                </a:solidFill>
                <a:latin typeface="Arial" charset="0"/>
                <a:ea typeface="新細明體"/>
                <a:cs typeface="新細明體"/>
              </a:rPr>
              <a:t>Llamadas</a:t>
            </a:r>
            <a:r>
              <a:rPr lang="en-GB" sz="1050" dirty="0">
                <a:solidFill>
                  <a:srgbClr val="C00000"/>
                </a:solidFill>
                <a:latin typeface="Arial" charset="0"/>
                <a:ea typeface="新細明體"/>
                <a:cs typeface="新細明體"/>
              </a:rPr>
              <a:t> de </a:t>
            </a:r>
            <a:r>
              <a:rPr lang="en-GB" sz="1050" dirty="0" err="1">
                <a:solidFill>
                  <a:srgbClr val="C00000"/>
                </a:solidFill>
                <a:latin typeface="Arial" charset="0"/>
                <a:ea typeface="新細明體"/>
                <a:cs typeface="新細明體"/>
              </a:rPr>
              <a:t>interrupción</a:t>
            </a:r>
            <a:endParaRPr lang="en-GB" sz="1050" dirty="0">
              <a:solidFill>
                <a:srgbClr val="C00000"/>
              </a:solidFill>
              <a:latin typeface="Arial" charset="0"/>
              <a:ea typeface="新細明體"/>
              <a:cs typeface="新細明體"/>
            </a:endParaRPr>
          </a:p>
          <a:p>
            <a:pPr algn="ctr" eaLnBrk="0" fontAlgn="base" hangingPunct="0">
              <a:spcBef>
                <a:spcPct val="0"/>
              </a:spcBef>
              <a:spcAft>
                <a:spcPct val="0"/>
              </a:spcAft>
              <a:defRPr/>
            </a:pPr>
            <a:endParaRPr lang="en-GB" sz="1050" dirty="0">
              <a:solidFill>
                <a:srgbClr val="C00000"/>
              </a:solidFill>
              <a:latin typeface="Arial" charset="0"/>
              <a:ea typeface="新細明體"/>
              <a:cs typeface="新細明體"/>
            </a:endParaRPr>
          </a:p>
        </p:txBody>
      </p:sp>
      <p:sp>
        <p:nvSpPr>
          <p:cNvPr id="9229" name="Rectangle 804"/>
          <p:cNvSpPr>
            <a:spLocks noChangeArrowheads="1"/>
          </p:cNvSpPr>
          <p:nvPr/>
        </p:nvSpPr>
        <p:spPr bwMode="auto">
          <a:xfrm>
            <a:off x="6804025" y="2530475"/>
            <a:ext cx="935038"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p>
            <a:pPr algn="ctr" eaLnBrk="0" fontAlgn="base" hangingPunct="0">
              <a:spcBef>
                <a:spcPct val="0"/>
              </a:spcBef>
              <a:spcAft>
                <a:spcPct val="0"/>
              </a:spcAft>
            </a:pPr>
            <a:r>
              <a:rPr lang="en-GB" sz="1100" b="1" dirty="0" err="1">
                <a:solidFill>
                  <a:srgbClr val="C00000"/>
                </a:solidFill>
                <a:latin typeface="Arial" charset="0"/>
                <a:ea typeface="新細明體" pitchFamily="18" charset="-120"/>
              </a:rPr>
              <a:t>Operación</a:t>
            </a:r>
            <a:r>
              <a:rPr lang="en-GB" sz="1100" b="1" dirty="0">
                <a:solidFill>
                  <a:srgbClr val="C00000"/>
                </a:solidFill>
                <a:latin typeface="Arial" charset="0"/>
                <a:ea typeface="新細明體" pitchFamily="18" charset="-120"/>
              </a:rPr>
              <a:t> del </a:t>
            </a:r>
            <a:r>
              <a:rPr lang="en-GB" sz="1100" b="1" dirty="0" err="1">
                <a:solidFill>
                  <a:srgbClr val="C00000"/>
                </a:solidFill>
                <a:latin typeface="Arial" charset="0"/>
                <a:ea typeface="新細明體" pitchFamily="18" charset="-120"/>
              </a:rPr>
              <a:t>Sistema</a:t>
            </a:r>
            <a:endParaRPr lang="en-GB" sz="1100" b="1" dirty="0">
              <a:solidFill>
                <a:srgbClr val="C00000"/>
              </a:solidFill>
              <a:latin typeface="Arial" charset="0"/>
              <a:ea typeface="新細明體" pitchFamily="18" charset="-120"/>
            </a:endParaRPr>
          </a:p>
        </p:txBody>
      </p:sp>
      <p:sp>
        <p:nvSpPr>
          <p:cNvPr id="9230" name="Rectangle 810"/>
          <p:cNvSpPr>
            <a:spLocks noChangeArrowheads="1"/>
          </p:cNvSpPr>
          <p:nvPr/>
        </p:nvSpPr>
        <p:spPr bwMode="auto">
          <a:xfrm>
            <a:off x="6948488" y="1666875"/>
            <a:ext cx="1166987" cy="25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488" tIns="44450" rIns="90488" bIns="44450">
            <a:spAutoFit/>
          </a:bodyPr>
          <a:lstStyle/>
          <a:p>
            <a:pPr eaLnBrk="0" fontAlgn="base" hangingPunct="0">
              <a:spcBef>
                <a:spcPct val="0"/>
              </a:spcBef>
              <a:spcAft>
                <a:spcPct val="0"/>
              </a:spcAft>
            </a:pPr>
            <a:r>
              <a:rPr lang="en-GB" sz="1100" b="1" dirty="0" err="1">
                <a:solidFill>
                  <a:srgbClr val="C00000"/>
                </a:solidFill>
                <a:latin typeface="Arial" charset="0"/>
                <a:ea typeface="新細明體" pitchFamily="18" charset="-120"/>
              </a:rPr>
              <a:t>Oficina</a:t>
            </a:r>
            <a:r>
              <a:rPr lang="en-GB" sz="1100" b="1" dirty="0">
                <a:solidFill>
                  <a:srgbClr val="C00000"/>
                </a:solidFill>
                <a:latin typeface="Arial" charset="0"/>
                <a:ea typeface="新細明體" pitchFamily="18" charset="-120"/>
              </a:rPr>
              <a:t> regional</a:t>
            </a:r>
          </a:p>
        </p:txBody>
      </p:sp>
      <p:sp>
        <p:nvSpPr>
          <p:cNvPr id="5142" name="Rectangle 811"/>
          <p:cNvSpPr>
            <a:spLocks noChangeArrowheads="1"/>
          </p:cNvSpPr>
          <p:nvPr/>
        </p:nvSpPr>
        <p:spPr bwMode="auto">
          <a:xfrm>
            <a:off x="4845149" y="4615345"/>
            <a:ext cx="1743075" cy="253916"/>
          </a:xfrm>
          <a:prstGeom prst="rect">
            <a:avLst/>
          </a:prstGeom>
          <a:noFill/>
          <a:ln w="12700" algn="ctr">
            <a:noFill/>
            <a:miter lim="800000"/>
            <a:headEnd/>
            <a:tailEnd/>
          </a:ln>
        </p:spPr>
        <p:txBody>
          <a:bodyPr wrap="square">
            <a:spAutoFit/>
          </a:bodyPr>
          <a:lstStyle/>
          <a:p>
            <a:pPr eaLnBrk="0" fontAlgn="base" hangingPunct="0">
              <a:spcBef>
                <a:spcPct val="0"/>
              </a:spcBef>
              <a:spcAft>
                <a:spcPct val="0"/>
              </a:spcAft>
              <a:defRPr/>
            </a:pPr>
            <a:r>
              <a:rPr lang="en-GB" sz="1050" b="1" dirty="0" err="1">
                <a:solidFill>
                  <a:srgbClr val="C00000"/>
                </a:solidFill>
                <a:latin typeface="Arial" charset="0"/>
                <a:ea typeface="新細明體"/>
                <a:cs typeface="新細明體"/>
              </a:rPr>
              <a:t>Cuadrillas</a:t>
            </a:r>
            <a:r>
              <a:rPr lang="en-GB" sz="1050" b="1" dirty="0">
                <a:solidFill>
                  <a:srgbClr val="C00000"/>
                </a:solidFill>
                <a:latin typeface="Arial" charset="0"/>
                <a:ea typeface="新細明體"/>
                <a:cs typeface="新細明體"/>
              </a:rPr>
              <a:t> de </a:t>
            </a:r>
            <a:r>
              <a:rPr lang="en-GB" sz="1050" b="1" dirty="0" err="1">
                <a:solidFill>
                  <a:srgbClr val="C00000"/>
                </a:solidFill>
                <a:latin typeface="Arial" charset="0"/>
                <a:ea typeface="新細明體"/>
                <a:cs typeface="新細明體"/>
              </a:rPr>
              <a:t>Emergencia</a:t>
            </a:r>
            <a:endParaRPr lang="en-GB" sz="1050" b="1" dirty="0">
              <a:solidFill>
                <a:srgbClr val="C00000"/>
              </a:solidFill>
              <a:latin typeface="Arial" charset="0"/>
              <a:ea typeface="新細明體"/>
              <a:cs typeface="新細明體"/>
            </a:endParaRPr>
          </a:p>
        </p:txBody>
      </p:sp>
      <p:pic>
        <p:nvPicPr>
          <p:cNvPr id="9232" name="Picture 817" descr="j03429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313" y="1069975"/>
            <a:ext cx="6477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3" name="Line 824"/>
          <p:cNvSpPr>
            <a:spLocks noChangeShapeType="1"/>
          </p:cNvSpPr>
          <p:nvPr/>
        </p:nvSpPr>
        <p:spPr bwMode="auto">
          <a:xfrm flipH="1">
            <a:off x="3167063" y="3576638"/>
            <a:ext cx="1765300" cy="1758950"/>
          </a:xfrm>
          <a:prstGeom prst="line">
            <a:avLst/>
          </a:prstGeom>
          <a:noFill/>
          <a:ln w="28575">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MX" sz="1000">
              <a:solidFill>
                <a:srgbClr val="FFFFFF"/>
              </a:solidFill>
              <a:latin typeface="Arial" charset="0"/>
            </a:endParaRPr>
          </a:p>
        </p:txBody>
      </p:sp>
      <p:grpSp>
        <p:nvGrpSpPr>
          <p:cNvPr id="9234" name="Group 393"/>
          <p:cNvGrpSpPr>
            <a:grpSpLocks/>
          </p:cNvGrpSpPr>
          <p:nvPr/>
        </p:nvGrpSpPr>
        <p:grpSpPr bwMode="auto">
          <a:xfrm>
            <a:off x="2554288" y="3006725"/>
            <a:ext cx="542925" cy="1109663"/>
            <a:chOff x="1976" y="2517"/>
            <a:chExt cx="342" cy="699"/>
          </a:xfrm>
        </p:grpSpPr>
        <p:sp>
          <p:nvSpPr>
            <p:cNvPr id="9283" name="Rectangle 394"/>
            <p:cNvSpPr>
              <a:spLocks noChangeArrowheads="1"/>
            </p:cNvSpPr>
            <p:nvPr/>
          </p:nvSpPr>
          <p:spPr bwMode="auto">
            <a:xfrm>
              <a:off x="2060" y="3188"/>
              <a:ext cx="4" cy="22"/>
            </a:xfrm>
            <a:prstGeom prst="rect">
              <a:avLst/>
            </a:prstGeom>
            <a:solidFill>
              <a:srgbClr val="40404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284" name="Rectangle 395"/>
            <p:cNvSpPr>
              <a:spLocks noChangeArrowheads="1"/>
            </p:cNvSpPr>
            <p:nvPr/>
          </p:nvSpPr>
          <p:spPr bwMode="auto">
            <a:xfrm>
              <a:off x="2285" y="3118"/>
              <a:ext cx="3" cy="23"/>
            </a:xfrm>
            <a:prstGeom prst="rect">
              <a:avLst/>
            </a:prstGeom>
            <a:solidFill>
              <a:srgbClr val="40404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285" name="Freeform 396"/>
            <p:cNvSpPr>
              <a:spLocks/>
            </p:cNvSpPr>
            <p:nvPr/>
          </p:nvSpPr>
          <p:spPr bwMode="auto">
            <a:xfrm>
              <a:off x="1976" y="2532"/>
              <a:ext cx="55" cy="659"/>
            </a:xfrm>
            <a:custGeom>
              <a:avLst/>
              <a:gdLst>
                <a:gd name="T0" fmla="*/ 0 w 55"/>
                <a:gd name="T1" fmla="*/ 0 h 659"/>
                <a:gd name="T2" fmla="*/ 54 w 55"/>
                <a:gd name="T3" fmla="*/ 0 h 659"/>
                <a:gd name="T4" fmla="*/ 54 w 55"/>
                <a:gd name="T5" fmla="*/ 658 h 659"/>
                <a:gd name="T6" fmla="*/ 0 w 55"/>
                <a:gd name="T7" fmla="*/ 592 h 659"/>
                <a:gd name="T8" fmla="*/ 0 w 55"/>
                <a:gd name="T9" fmla="*/ 0 h 659"/>
                <a:gd name="T10" fmla="*/ 0 60000 65536"/>
                <a:gd name="T11" fmla="*/ 0 60000 65536"/>
                <a:gd name="T12" fmla="*/ 0 60000 65536"/>
                <a:gd name="T13" fmla="*/ 0 60000 65536"/>
                <a:gd name="T14" fmla="*/ 0 60000 65536"/>
                <a:gd name="T15" fmla="*/ 0 w 55"/>
                <a:gd name="T16" fmla="*/ 0 h 659"/>
                <a:gd name="T17" fmla="*/ 55 w 55"/>
                <a:gd name="T18" fmla="*/ 659 h 659"/>
              </a:gdLst>
              <a:ahLst/>
              <a:cxnLst>
                <a:cxn ang="T10">
                  <a:pos x="T0" y="T1"/>
                </a:cxn>
                <a:cxn ang="T11">
                  <a:pos x="T2" y="T3"/>
                </a:cxn>
                <a:cxn ang="T12">
                  <a:pos x="T4" y="T5"/>
                </a:cxn>
                <a:cxn ang="T13">
                  <a:pos x="T6" y="T7"/>
                </a:cxn>
                <a:cxn ang="T14">
                  <a:pos x="T8" y="T9"/>
                </a:cxn>
              </a:cxnLst>
              <a:rect l="T15" t="T16" r="T17" b="T18"/>
              <a:pathLst>
                <a:path w="55" h="659">
                  <a:moveTo>
                    <a:pt x="0" y="0"/>
                  </a:moveTo>
                  <a:lnTo>
                    <a:pt x="54" y="0"/>
                  </a:lnTo>
                  <a:lnTo>
                    <a:pt x="54" y="658"/>
                  </a:lnTo>
                  <a:lnTo>
                    <a:pt x="0" y="592"/>
                  </a:lnTo>
                  <a:lnTo>
                    <a:pt x="0" y="0"/>
                  </a:lnTo>
                </a:path>
              </a:pathLst>
            </a:custGeom>
            <a:solidFill>
              <a:srgbClr val="A0A0A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286" name="Freeform 397"/>
            <p:cNvSpPr>
              <a:spLocks/>
            </p:cNvSpPr>
            <p:nvPr/>
          </p:nvSpPr>
          <p:spPr bwMode="auto">
            <a:xfrm>
              <a:off x="2049" y="2517"/>
              <a:ext cx="254" cy="58"/>
            </a:xfrm>
            <a:custGeom>
              <a:avLst/>
              <a:gdLst>
                <a:gd name="T0" fmla="*/ 0 w 254"/>
                <a:gd name="T1" fmla="*/ 12 h 58"/>
                <a:gd name="T2" fmla="*/ 0 w 254"/>
                <a:gd name="T3" fmla="*/ 57 h 58"/>
                <a:gd name="T4" fmla="*/ 253 w 254"/>
                <a:gd name="T5" fmla="*/ 40 h 58"/>
                <a:gd name="T6" fmla="*/ 253 w 254"/>
                <a:gd name="T7" fmla="*/ 0 h 58"/>
                <a:gd name="T8" fmla="*/ 0 w 254"/>
                <a:gd name="T9" fmla="*/ 12 h 58"/>
                <a:gd name="T10" fmla="*/ 0 60000 65536"/>
                <a:gd name="T11" fmla="*/ 0 60000 65536"/>
                <a:gd name="T12" fmla="*/ 0 60000 65536"/>
                <a:gd name="T13" fmla="*/ 0 60000 65536"/>
                <a:gd name="T14" fmla="*/ 0 60000 65536"/>
                <a:gd name="T15" fmla="*/ 0 w 254"/>
                <a:gd name="T16" fmla="*/ 0 h 58"/>
                <a:gd name="T17" fmla="*/ 254 w 254"/>
                <a:gd name="T18" fmla="*/ 58 h 58"/>
              </a:gdLst>
              <a:ahLst/>
              <a:cxnLst>
                <a:cxn ang="T10">
                  <a:pos x="T0" y="T1"/>
                </a:cxn>
                <a:cxn ang="T11">
                  <a:pos x="T2" y="T3"/>
                </a:cxn>
                <a:cxn ang="T12">
                  <a:pos x="T4" y="T5"/>
                </a:cxn>
                <a:cxn ang="T13">
                  <a:pos x="T6" y="T7"/>
                </a:cxn>
                <a:cxn ang="T14">
                  <a:pos x="T8" y="T9"/>
                </a:cxn>
              </a:cxnLst>
              <a:rect l="T15" t="T16" r="T17" b="T18"/>
              <a:pathLst>
                <a:path w="254" h="58">
                  <a:moveTo>
                    <a:pt x="0" y="12"/>
                  </a:moveTo>
                  <a:lnTo>
                    <a:pt x="0" y="57"/>
                  </a:lnTo>
                  <a:lnTo>
                    <a:pt x="253" y="40"/>
                  </a:lnTo>
                  <a:lnTo>
                    <a:pt x="253" y="0"/>
                  </a:lnTo>
                  <a:lnTo>
                    <a:pt x="0" y="12"/>
                  </a:lnTo>
                </a:path>
              </a:pathLst>
            </a:custGeom>
            <a:solidFill>
              <a:srgbClr val="C0C0C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287" name="Freeform 398"/>
            <p:cNvSpPr>
              <a:spLocks/>
            </p:cNvSpPr>
            <p:nvPr/>
          </p:nvSpPr>
          <p:spPr bwMode="auto">
            <a:xfrm>
              <a:off x="2049" y="2557"/>
              <a:ext cx="254" cy="555"/>
            </a:xfrm>
            <a:custGeom>
              <a:avLst/>
              <a:gdLst>
                <a:gd name="T0" fmla="*/ 0 w 254"/>
                <a:gd name="T1" fmla="*/ 554 h 555"/>
                <a:gd name="T2" fmla="*/ 253 w 254"/>
                <a:gd name="T3" fmla="*/ 480 h 555"/>
                <a:gd name="T4" fmla="*/ 253 w 254"/>
                <a:gd name="T5" fmla="*/ 0 h 555"/>
                <a:gd name="T6" fmla="*/ 0 w 254"/>
                <a:gd name="T7" fmla="*/ 17 h 555"/>
                <a:gd name="T8" fmla="*/ 0 w 254"/>
                <a:gd name="T9" fmla="*/ 554 h 555"/>
                <a:gd name="T10" fmla="*/ 0 60000 65536"/>
                <a:gd name="T11" fmla="*/ 0 60000 65536"/>
                <a:gd name="T12" fmla="*/ 0 60000 65536"/>
                <a:gd name="T13" fmla="*/ 0 60000 65536"/>
                <a:gd name="T14" fmla="*/ 0 60000 65536"/>
                <a:gd name="T15" fmla="*/ 0 w 254"/>
                <a:gd name="T16" fmla="*/ 0 h 555"/>
                <a:gd name="T17" fmla="*/ 254 w 254"/>
                <a:gd name="T18" fmla="*/ 555 h 555"/>
              </a:gdLst>
              <a:ahLst/>
              <a:cxnLst>
                <a:cxn ang="T10">
                  <a:pos x="T0" y="T1"/>
                </a:cxn>
                <a:cxn ang="T11">
                  <a:pos x="T2" y="T3"/>
                </a:cxn>
                <a:cxn ang="T12">
                  <a:pos x="T4" y="T5"/>
                </a:cxn>
                <a:cxn ang="T13">
                  <a:pos x="T6" y="T7"/>
                </a:cxn>
                <a:cxn ang="T14">
                  <a:pos x="T8" y="T9"/>
                </a:cxn>
              </a:cxnLst>
              <a:rect l="T15" t="T16" r="T17" b="T18"/>
              <a:pathLst>
                <a:path w="254" h="555">
                  <a:moveTo>
                    <a:pt x="0" y="554"/>
                  </a:moveTo>
                  <a:lnTo>
                    <a:pt x="253" y="480"/>
                  </a:lnTo>
                  <a:lnTo>
                    <a:pt x="253" y="0"/>
                  </a:lnTo>
                  <a:lnTo>
                    <a:pt x="0" y="17"/>
                  </a:lnTo>
                  <a:lnTo>
                    <a:pt x="0" y="554"/>
                  </a:lnTo>
                </a:path>
              </a:pathLst>
            </a:custGeom>
            <a:solidFill>
              <a:srgbClr val="E0E0E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288" name="Freeform 399"/>
            <p:cNvSpPr>
              <a:spLocks/>
            </p:cNvSpPr>
            <p:nvPr/>
          </p:nvSpPr>
          <p:spPr bwMode="auto">
            <a:xfrm>
              <a:off x="2053" y="2604"/>
              <a:ext cx="10" cy="455"/>
            </a:xfrm>
            <a:custGeom>
              <a:avLst/>
              <a:gdLst>
                <a:gd name="T0" fmla="*/ 9 w 10"/>
                <a:gd name="T1" fmla="*/ 0 h 455"/>
                <a:gd name="T2" fmla="*/ 0 w 10"/>
                <a:gd name="T3" fmla="*/ 2 h 455"/>
                <a:gd name="T4" fmla="*/ 0 w 10"/>
                <a:gd name="T5" fmla="*/ 454 h 455"/>
                <a:gd name="T6" fmla="*/ 9 w 10"/>
                <a:gd name="T7" fmla="*/ 452 h 455"/>
                <a:gd name="T8" fmla="*/ 9 w 10"/>
                <a:gd name="T9" fmla="*/ 0 h 455"/>
                <a:gd name="T10" fmla="*/ 0 60000 65536"/>
                <a:gd name="T11" fmla="*/ 0 60000 65536"/>
                <a:gd name="T12" fmla="*/ 0 60000 65536"/>
                <a:gd name="T13" fmla="*/ 0 60000 65536"/>
                <a:gd name="T14" fmla="*/ 0 60000 65536"/>
                <a:gd name="T15" fmla="*/ 0 w 10"/>
                <a:gd name="T16" fmla="*/ 0 h 455"/>
                <a:gd name="T17" fmla="*/ 10 w 10"/>
                <a:gd name="T18" fmla="*/ 455 h 455"/>
              </a:gdLst>
              <a:ahLst/>
              <a:cxnLst>
                <a:cxn ang="T10">
                  <a:pos x="T0" y="T1"/>
                </a:cxn>
                <a:cxn ang="T11">
                  <a:pos x="T2" y="T3"/>
                </a:cxn>
                <a:cxn ang="T12">
                  <a:pos x="T4" y="T5"/>
                </a:cxn>
                <a:cxn ang="T13">
                  <a:pos x="T6" y="T7"/>
                </a:cxn>
                <a:cxn ang="T14">
                  <a:pos x="T8" y="T9"/>
                </a:cxn>
              </a:cxnLst>
              <a:rect l="T15" t="T16" r="T17" b="T18"/>
              <a:pathLst>
                <a:path w="10" h="455">
                  <a:moveTo>
                    <a:pt x="9" y="0"/>
                  </a:moveTo>
                  <a:lnTo>
                    <a:pt x="0" y="2"/>
                  </a:lnTo>
                  <a:lnTo>
                    <a:pt x="0" y="454"/>
                  </a:lnTo>
                  <a:lnTo>
                    <a:pt x="9" y="452"/>
                  </a:lnTo>
                  <a:lnTo>
                    <a:pt x="9" y="0"/>
                  </a:lnTo>
                </a:path>
              </a:pathLst>
            </a:custGeom>
            <a:solidFill>
              <a:srgbClr val="C0C0C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289" name="Freeform 400"/>
            <p:cNvSpPr>
              <a:spLocks/>
            </p:cNvSpPr>
            <p:nvPr/>
          </p:nvSpPr>
          <p:spPr bwMode="auto">
            <a:xfrm>
              <a:off x="2074" y="2602"/>
              <a:ext cx="10" cy="451"/>
            </a:xfrm>
            <a:custGeom>
              <a:avLst/>
              <a:gdLst>
                <a:gd name="T0" fmla="*/ 9 w 10"/>
                <a:gd name="T1" fmla="*/ 0 h 451"/>
                <a:gd name="T2" fmla="*/ 0 w 10"/>
                <a:gd name="T3" fmla="*/ 0 h 451"/>
                <a:gd name="T4" fmla="*/ 0 w 10"/>
                <a:gd name="T5" fmla="*/ 450 h 451"/>
                <a:gd name="T6" fmla="*/ 9 w 10"/>
                <a:gd name="T7" fmla="*/ 447 h 451"/>
                <a:gd name="T8" fmla="*/ 9 w 10"/>
                <a:gd name="T9" fmla="*/ 0 h 451"/>
                <a:gd name="T10" fmla="*/ 0 60000 65536"/>
                <a:gd name="T11" fmla="*/ 0 60000 65536"/>
                <a:gd name="T12" fmla="*/ 0 60000 65536"/>
                <a:gd name="T13" fmla="*/ 0 60000 65536"/>
                <a:gd name="T14" fmla="*/ 0 60000 65536"/>
                <a:gd name="T15" fmla="*/ 0 w 10"/>
                <a:gd name="T16" fmla="*/ 0 h 451"/>
                <a:gd name="T17" fmla="*/ 10 w 10"/>
                <a:gd name="T18" fmla="*/ 451 h 451"/>
              </a:gdLst>
              <a:ahLst/>
              <a:cxnLst>
                <a:cxn ang="T10">
                  <a:pos x="T0" y="T1"/>
                </a:cxn>
                <a:cxn ang="T11">
                  <a:pos x="T2" y="T3"/>
                </a:cxn>
                <a:cxn ang="T12">
                  <a:pos x="T4" y="T5"/>
                </a:cxn>
                <a:cxn ang="T13">
                  <a:pos x="T6" y="T7"/>
                </a:cxn>
                <a:cxn ang="T14">
                  <a:pos x="T8" y="T9"/>
                </a:cxn>
              </a:cxnLst>
              <a:rect l="T15" t="T16" r="T17" b="T18"/>
              <a:pathLst>
                <a:path w="10" h="451">
                  <a:moveTo>
                    <a:pt x="9" y="0"/>
                  </a:moveTo>
                  <a:lnTo>
                    <a:pt x="0" y="0"/>
                  </a:lnTo>
                  <a:lnTo>
                    <a:pt x="0" y="450"/>
                  </a:lnTo>
                  <a:lnTo>
                    <a:pt x="9" y="447"/>
                  </a:lnTo>
                  <a:lnTo>
                    <a:pt x="9" y="0"/>
                  </a:lnTo>
                </a:path>
              </a:pathLst>
            </a:custGeom>
            <a:solidFill>
              <a:srgbClr val="C0C0C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290" name="Freeform 401"/>
            <p:cNvSpPr>
              <a:spLocks/>
            </p:cNvSpPr>
            <p:nvPr/>
          </p:nvSpPr>
          <p:spPr bwMode="auto">
            <a:xfrm>
              <a:off x="2092" y="2600"/>
              <a:ext cx="11" cy="448"/>
            </a:xfrm>
            <a:custGeom>
              <a:avLst/>
              <a:gdLst>
                <a:gd name="T0" fmla="*/ 10 w 11"/>
                <a:gd name="T1" fmla="*/ 0 h 448"/>
                <a:gd name="T2" fmla="*/ 0 w 11"/>
                <a:gd name="T3" fmla="*/ 0 h 448"/>
                <a:gd name="T4" fmla="*/ 0 w 11"/>
                <a:gd name="T5" fmla="*/ 447 h 448"/>
                <a:gd name="T6" fmla="*/ 10 w 11"/>
                <a:gd name="T7" fmla="*/ 443 h 448"/>
                <a:gd name="T8" fmla="*/ 10 w 11"/>
                <a:gd name="T9" fmla="*/ 0 h 448"/>
                <a:gd name="T10" fmla="*/ 0 60000 65536"/>
                <a:gd name="T11" fmla="*/ 0 60000 65536"/>
                <a:gd name="T12" fmla="*/ 0 60000 65536"/>
                <a:gd name="T13" fmla="*/ 0 60000 65536"/>
                <a:gd name="T14" fmla="*/ 0 60000 65536"/>
                <a:gd name="T15" fmla="*/ 0 w 11"/>
                <a:gd name="T16" fmla="*/ 0 h 448"/>
                <a:gd name="T17" fmla="*/ 11 w 11"/>
                <a:gd name="T18" fmla="*/ 448 h 448"/>
              </a:gdLst>
              <a:ahLst/>
              <a:cxnLst>
                <a:cxn ang="T10">
                  <a:pos x="T0" y="T1"/>
                </a:cxn>
                <a:cxn ang="T11">
                  <a:pos x="T2" y="T3"/>
                </a:cxn>
                <a:cxn ang="T12">
                  <a:pos x="T4" y="T5"/>
                </a:cxn>
                <a:cxn ang="T13">
                  <a:pos x="T6" y="T7"/>
                </a:cxn>
                <a:cxn ang="T14">
                  <a:pos x="T8" y="T9"/>
                </a:cxn>
              </a:cxnLst>
              <a:rect l="T15" t="T16" r="T17" b="T18"/>
              <a:pathLst>
                <a:path w="11" h="448">
                  <a:moveTo>
                    <a:pt x="10" y="0"/>
                  </a:moveTo>
                  <a:lnTo>
                    <a:pt x="0" y="0"/>
                  </a:lnTo>
                  <a:lnTo>
                    <a:pt x="0" y="447"/>
                  </a:lnTo>
                  <a:lnTo>
                    <a:pt x="10" y="443"/>
                  </a:lnTo>
                  <a:lnTo>
                    <a:pt x="10" y="0"/>
                  </a:lnTo>
                </a:path>
              </a:pathLst>
            </a:custGeom>
            <a:solidFill>
              <a:srgbClr val="C0C0C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291" name="Freeform 402"/>
            <p:cNvSpPr>
              <a:spLocks/>
            </p:cNvSpPr>
            <p:nvPr/>
          </p:nvSpPr>
          <p:spPr bwMode="auto">
            <a:xfrm>
              <a:off x="2111" y="2598"/>
              <a:ext cx="13" cy="444"/>
            </a:xfrm>
            <a:custGeom>
              <a:avLst/>
              <a:gdLst>
                <a:gd name="T0" fmla="*/ 12 w 13"/>
                <a:gd name="T1" fmla="*/ 0 h 444"/>
                <a:gd name="T2" fmla="*/ 0 w 13"/>
                <a:gd name="T3" fmla="*/ 2 h 444"/>
                <a:gd name="T4" fmla="*/ 0 w 13"/>
                <a:gd name="T5" fmla="*/ 443 h 444"/>
                <a:gd name="T6" fmla="*/ 12 w 13"/>
                <a:gd name="T7" fmla="*/ 439 h 444"/>
                <a:gd name="T8" fmla="*/ 12 w 13"/>
                <a:gd name="T9" fmla="*/ 0 h 444"/>
                <a:gd name="T10" fmla="*/ 0 60000 65536"/>
                <a:gd name="T11" fmla="*/ 0 60000 65536"/>
                <a:gd name="T12" fmla="*/ 0 60000 65536"/>
                <a:gd name="T13" fmla="*/ 0 60000 65536"/>
                <a:gd name="T14" fmla="*/ 0 60000 65536"/>
                <a:gd name="T15" fmla="*/ 0 w 13"/>
                <a:gd name="T16" fmla="*/ 0 h 444"/>
                <a:gd name="T17" fmla="*/ 13 w 13"/>
                <a:gd name="T18" fmla="*/ 444 h 444"/>
              </a:gdLst>
              <a:ahLst/>
              <a:cxnLst>
                <a:cxn ang="T10">
                  <a:pos x="T0" y="T1"/>
                </a:cxn>
                <a:cxn ang="T11">
                  <a:pos x="T2" y="T3"/>
                </a:cxn>
                <a:cxn ang="T12">
                  <a:pos x="T4" y="T5"/>
                </a:cxn>
                <a:cxn ang="T13">
                  <a:pos x="T6" y="T7"/>
                </a:cxn>
                <a:cxn ang="T14">
                  <a:pos x="T8" y="T9"/>
                </a:cxn>
              </a:cxnLst>
              <a:rect l="T15" t="T16" r="T17" b="T18"/>
              <a:pathLst>
                <a:path w="13" h="444">
                  <a:moveTo>
                    <a:pt x="12" y="0"/>
                  </a:moveTo>
                  <a:lnTo>
                    <a:pt x="0" y="2"/>
                  </a:lnTo>
                  <a:lnTo>
                    <a:pt x="0" y="443"/>
                  </a:lnTo>
                  <a:lnTo>
                    <a:pt x="12" y="439"/>
                  </a:lnTo>
                  <a:lnTo>
                    <a:pt x="12" y="0"/>
                  </a:lnTo>
                </a:path>
              </a:pathLst>
            </a:custGeom>
            <a:solidFill>
              <a:srgbClr val="C0C0C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292" name="Freeform 403"/>
            <p:cNvSpPr>
              <a:spLocks/>
            </p:cNvSpPr>
            <p:nvPr/>
          </p:nvSpPr>
          <p:spPr bwMode="auto">
            <a:xfrm>
              <a:off x="2132" y="2595"/>
              <a:ext cx="11" cy="442"/>
            </a:xfrm>
            <a:custGeom>
              <a:avLst/>
              <a:gdLst>
                <a:gd name="T0" fmla="*/ 10 w 11"/>
                <a:gd name="T1" fmla="*/ 0 h 442"/>
                <a:gd name="T2" fmla="*/ 0 w 11"/>
                <a:gd name="T3" fmla="*/ 1 h 442"/>
                <a:gd name="T4" fmla="*/ 0 w 11"/>
                <a:gd name="T5" fmla="*/ 441 h 442"/>
                <a:gd name="T6" fmla="*/ 10 w 11"/>
                <a:gd name="T7" fmla="*/ 437 h 442"/>
                <a:gd name="T8" fmla="*/ 10 w 11"/>
                <a:gd name="T9" fmla="*/ 0 h 442"/>
                <a:gd name="T10" fmla="*/ 0 60000 65536"/>
                <a:gd name="T11" fmla="*/ 0 60000 65536"/>
                <a:gd name="T12" fmla="*/ 0 60000 65536"/>
                <a:gd name="T13" fmla="*/ 0 60000 65536"/>
                <a:gd name="T14" fmla="*/ 0 60000 65536"/>
                <a:gd name="T15" fmla="*/ 0 w 11"/>
                <a:gd name="T16" fmla="*/ 0 h 442"/>
                <a:gd name="T17" fmla="*/ 11 w 11"/>
                <a:gd name="T18" fmla="*/ 442 h 442"/>
              </a:gdLst>
              <a:ahLst/>
              <a:cxnLst>
                <a:cxn ang="T10">
                  <a:pos x="T0" y="T1"/>
                </a:cxn>
                <a:cxn ang="T11">
                  <a:pos x="T2" y="T3"/>
                </a:cxn>
                <a:cxn ang="T12">
                  <a:pos x="T4" y="T5"/>
                </a:cxn>
                <a:cxn ang="T13">
                  <a:pos x="T6" y="T7"/>
                </a:cxn>
                <a:cxn ang="T14">
                  <a:pos x="T8" y="T9"/>
                </a:cxn>
              </a:cxnLst>
              <a:rect l="T15" t="T16" r="T17" b="T18"/>
              <a:pathLst>
                <a:path w="11" h="442">
                  <a:moveTo>
                    <a:pt x="10" y="0"/>
                  </a:moveTo>
                  <a:lnTo>
                    <a:pt x="0" y="1"/>
                  </a:lnTo>
                  <a:lnTo>
                    <a:pt x="0" y="441"/>
                  </a:lnTo>
                  <a:lnTo>
                    <a:pt x="10" y="437"/>
                  </a:lnTo>
                  <a:lnTo>
                    <a:pt x="10" y="0"/>
                  </a:lnTo>
                </a:path>
              </a:pathLst>
            </a:custGeom>
            <a:solidFill>
              <a:srgbClr val="C0C0C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293" name="Freeform 404"/>
            <p:cNvSpPr>
              <a:spLocks/>
            </p:cNvSpPr>
            <p:nvPr/>
          </p:nvSpPr>
          <p:spPr bwMode="auto">
            <a:xfrm>
              <a:off x="2151" y="2593"/>
              <a:ext cx="10" cy="438"/>
            </a:xfrm>
            <a:custGeom>
              <a:avLst/>
              <a:gdLst>
                <a:gd name="T0" fmla="*/ 9 w 10"/>
                <a:gd name="T1" fmla="*/ 0 h 438"/>
                <a:gd name="T2" fmla="*/ 0 w 10"/>
                <a:gd name="T3" fmla="*/ 2 h 438"/>
                <a:gd name="T4" fmla="*/ 0 w 10"/>
                <a:gd name="T5" fmla="*/ 437 h 438"/>
                <a:gd name="T6" fmla="*/ 9 w 10"/>
                <a:gd name="T7" fmla="*/ 433 h 438"/>
                <a:gd name="T8" fmla="*/ 9 w 10"/>
                <a:gd name="T9" fmla="*/ 0 h 438"/>
                <a:gd name="T10" fmla="*/ 0 60000 65536"/>
                <a:gd name="T11" fmla="*/ 0 60000 65536"/>
                <a:gd name="T12" fmla="*/ 0 60000 65536"/>
                <a:gd name="T13" fmla="*/ 0 60000 65536"/>
                <a:gd name="T14" fmla="*/ 0 60000 65536"/>
                <a:gd name="T15" fmla="*/ 0 w 10"/>
                <a:gd name="T16" fmla="*/ 0 h 438"/>
                <a:gd name="T17" fmla="*/ 10 w 10"/>
                <a:gd name="T18" fmla="*/ 438 h 438"/>
              </a:gdLst>
              <a:ahLst/>
              <a:cxnLst>
                <a:cxn ang="T10">
                  <a:pos x="T0" y="T1"/>
                </a:cxn>
                <a:cxn ang="T11">
                  <a:pos x="T2" y="T3"/>
                </a:cxn>
                <a:cxn ang="T12">
                  <a:pos x="T4" y="T5"/>
                </a:cxn>
                <a:cxn ang="T13">
                  <a:pos x="T6" y="T7"/>
                </a:cxn>
                <a:cxn ang="T14">
                  <a:pos x="T8" y="T9"/>
                </a:cxn>
              </a:cxnLst>
              <a:rect l="T15" t="T16" r="T17" b="T18"/>
              <a:pathLst>
                <a:path w="10" h="438">
                  <a:moveTo>
                    <a:pt x="9" y="0"/>
                  </a:moveTo>
                  <a:lnTo>
                    <a:pt x="0" y="2"/>
                  </a:lnTo>
                  <a:lnTo>
                    <a:pt x="0" y="437"/>
                  </a:lnTo>
                  <a:lnTo>
                    <a:pt x="9" y="433"/>
                  </a:lnTo>
                  <a:lnTo>
                    <a:pt x="9" y="0"/>
                  </a:lnTo>
                </a:path>
              </a:pathLst>
            </a:custGeom>
            <a:solidFill>
              <a:srgbClr val="C0C0C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294" name="Freeform 405"/>
            <p:cNvSpPr>
              <a:spLocks/>
            </p:cNvSpPr>
            <p:nvPr/>
          </p:nvSpPr>
          <p:spPr bwMode="auto">
            <a:xfrm>
              <a:off x="2170" y="2591"/>
              <a:ext cx="10" cy="434"/>
            </a:xfrm>
            <a:custGeom>
              <a:avLst/>
              <a:gdLst>
                <a:gd name="T0" fmla="*/ 9 w 10"/>
                <a:gd name="T1" fmla="*/ 0 h 434"/>
                <a:gd name="T2" fmla="*/ 0 w 10"/>
                <a:gd name="T3" fmla="*/ 4 h 434"/>
                <a:gd name="T4" fmla="*/ 0 w 10"/>
                <a:gd name="T5" fmla="*/ 433 h 434"/>
                <a:gd name="T6" fmla="*/ 9 w 10"/>
                <a:gd name="T7" fmla="*/ 429 h 434"/>
                <a:gd name="T8" fmla="*/ 9 w 10"/>
                <a:gd name="T9" fmla="*/ 0 h 434"/>
                <a:gd name="T10" fmla="*/ 0 60000 65536"/>
                <a:gd name="T11" fmla="*/ 0 60000 65536"/>
                <a:gd name="T12" fmla="*/ 0 60000 65536"/>
                <a:gd name="T13" fmla="*/ 0 60000 65536"/>
                <a:gd name="T14" fmla="*/ 0 60000 65536"/>
                <a:gd name="T15" fmla="*/ 0 w 10"/>
                <a:gd name="T16" fmla="*/ 0 h 434"/>
                <a:gd name="T17" fmla="*/ 10 w 10"/>
                <a:gd name="T18" fmla="*/ 434 h 434"/>
              </a:gdLst>
              <a:ahLst/>
              <a:cxnLst>
                <a:cxn ang="T10">
                  <a:pos x="T0" y="T1"/>
                </a:cxn>
                <a:cxn ang="T11">
                  <a:pos x="T2" y="T3"/>
                </a:cxn>
                <a:cxn ang="T12">
                  <a:pos x="T4" y="T5"/>
                </a:cxn>
                <a:cxn ang="T13">
                  <a:pos x="T6" y="T7"/>
                </a:cxn>
                <a:cxn ang="T14">
                  <a:pos x="T8" y="T9"/>
                </a:cxn>
              </a:cxnLst>
              <a:rect l="T15" t="T16" r="T17" b="T18"/>
              <a:pathLst>
                <a:path w="10" h="434">
                  <a:moveTo>
                    <a:pt x="9" y="0"/>
                  </a:moveTo>
                  <a:lnTo>
                    <a:pt x="0" y="4"/>
                  </a:lnTo>
                  <a:lnTo>
                    <a:pt x="0" y="433"/>
                  </a:lnTo>
                  <a:lnTo>
                    <a:pt x="9" y="429"/>
                  </a:lnTo>
                  <a:lnTo>
                    <a:pt x="9" y="0"/>
                  </a:lnTo>
                </a:path>
              </a:pathLst>
            </a:custGeom>
            <a:solidFill>
              <a:srgbClr val="C0C0C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295" name="Freeform 406"/>
            <p:cNvSpPr>
              <a:spLocks/>
            </p:cNvSpPr>
            <p:nvPr/>
          </p:nvSpPr>
          <p:spPr bwMode="auto">
            <a:xfrm>
              <a:off x="2187" y="2591"/>
              <a:ext cx="10" cy="429"/>
            </a:xfrm>
            <a:custGeom>
              <a:avLst/>
              <a:gdLst>
                <a:gd name="T0" fmla="*/ 9 w 10"/>
                <a:gd name="T1" fmla="*/ 0 h 429"/>
                <a:gd name="T2" fmla="*/ 0 w 10"/>
                <a:gd name="T3" fmla="*/ 2 h 429"/>
                <a:gd name="T4" fmla="*/ 0 w 10"/>
                <a:gd name="T5" fmla="*/ 428 h 429"/>
                <a:gd name="T6" fmla="*/ 9 w 10"/>
                <a:gd name="T7" fmla="*/ 426 h 429"/>
                <a:gd name="T8" fmla="*/ 9 w 10"/>
                <a:gd name="T9" fmla="*/ 0 h 429"/>
                <a:gd name="T10" fmla="*/ 0 60000 65536"/>
                <a:gd name="T11" fmla="*/ 0 60000 65536"/>
                <a:gd name="T12" fmla="*/ 0 60000 65536"/>
                <a:gd name="T13" fmla="*/ 0 60000 65536"/>
                <a:gd name="T14" fmla="*/ 0 60000 65536"/>
                <a:gd name="T15" fmla="*/ 0 w 10"/>
                <a:gd name="T16" fmla="*/ 0 h 429"/>
                <a:gd name="T17" fmla="*/ 10 w 10"/>
                <a:gd name="T18" fmla="*/ 429 h 429"/>
              </a:gdLst>
              <a:ahLst/>
              <a:cxnLst>
                <a:cxn ang="T10">
                  <a:pos x="T0" y="T1"/>
                </a:cxn>
                <a:cxn ang="T11">
                  <a:pos x="T2" y="T3"/>
                </a:cxn>
                <a:cxn ang="T12">
                  <a:pos x="T4" y="T5"/>
                </a:cxn>
                <a:cxn ang="T13">
                  <a:pos x="T6" y="T7"/>
                </a:cxn>
                <a:cxn ang="T14">
                  <a:pos x="T8" y="T9"/>
                </a:cxn>
              </a:cxnLst>
              <a:rect l="T15" t="T16" r="T17" b="T18"/>
              <a:pathLst>
                <a:path w="10" h="429">
                  <a:moveTo>
                    <a:pt x="9" y="0"/>
                  </a:moveTo>
                  <a:lnTo>
                    <a:pt x="0" y="2"/>
                  </a:lnTo>
                  <a:lnTo>
                    <a:pt x="0" y="428"/>
                  </a:lnTo>
                  <a:lnTo>
                    <a:pt x="9" y="426"/>
                  </a:lnTo>
                  <a:lnTo>
                    <a:pt x="9" y="0"/>
                  </a:lnTo>
                </a:path>
              </a:pathLst>
            </a:custGeom>
            <a:solidFill>
              <a:srgbClr val="C0C0C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296" name="Freeform 407"/>
            <p:cNvSpPr>
              <a:spLocks/>
            </p:cNvSpPr>
            <p:nvPr/>
          </p:nvSpPr>
          <p:spPr bwMode="auto">
            <a:xfrm>
              <a:off x="2204" y="2591"/>
              <a:ext cx="10" cy="425"/>
            </a:xfrm>
            <a:custGeom>
              <a:avLst/>
              <a:gdLst>
                <a:gd name="T0" fmla="*/ 9 w 10"/>
                <a:gd name="T1" fmla="*/ 0 h 425"/>
                <a:gd name="T2" fmla="*/ 0 w 10"/>
                <a:gd name="T3" fmla="*/ 0 h 425"/>
                <a:gd name="T4" fmla="*/ 0 w 10"/>
                <a:gd name="T5" fmla="*/ 424 h 425"/>
                <a:gd name="T6" fmla="*/ 9 w 10"/>
                <a:gd name="T7" fmla="*/ 420 h 425"/>
                <a:gd name="T8" fmla="*/ 9 w 10"/>
                <a:gd name="T9" fmla="*/ 0 h 425"/>
                <a:gd name="T10" fmla="*/ 0 60000 65536"/>
                <a:gd name="T11" fmla="*/ 0 60000 65536"/>
                <a:gd name="T12" fmla="*/ 0 60000 65536"/>
                <a:gd name="T13" fmla="*/ 0 60000 65536"/>
                <a:gd name="T14" fmla="*/ 0 60000 65536"/>
                <a:gd name="T15" fmla="*/ 0 w 10"/>
                <a:gd name="T16" fmla="*/ 0 h 425"/>
                <a:gd name="T17" fmla="*/ 10 w 10"/>
                <a:gd name="T18" fmla="*/ 425 h 425"/>
              </a:gdLst>
              <a:ahLst/>
              <a:cxnLst>
                <a:cxn ang="T10">
                  <a:pos x="T0" y="T1"/>
                </a:cxn>
                <a:cxn ang="T11">
                  <a:pos x="T2" y="T3"/>
                </a:cxn>
                <a:cxn ang="T12">
                  <a:pos x="T4" y="T5"/>
                </a:cxn>
                <a:cxn ang="T13">
                  <a:pos x="T6" y="T7"/>
                </a:cxn>
                <a:cxn ang="T14">
                  <a:pos x="T8" y="T9"/>
                </a:cxn>
              </a:cxnLst>
              <a:rect l="T15" t="T16" r="T17" b="T18"/>
              <a:pathLst>
                <a:path w="10" h="425">
                  <a:moveTo>
                    <a:pt x="9" y="0"/>
                  </a:moveTo>
                  <a:lnTo>
                    <a:pt x="0" y="0"/>
                  </a:lnTo>
                  <a:lnTo>
                    <a:pt x="0" y="424"/>
                  </a:lnTo>
                  <a:lnTo>
                    <a:pt x="9" y="420"/>
                  </a:lnTo>
                  <a:lnTo>
                    <a:pt x="9" y="0"/>
                  </a:lnTo>
                </a:path>
              </a:pathLst>
            </a:custGeom>
            <a:solidFill>
              <a:srgbClr val="C0C0C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297" name="Freeform 408"/>
            <p:cNvSpPr>
              <a:spLocks/>
            </p:cNvSpPr>
            <p:nvPr/>
          </p:nvSpPr>
          <p:spPr bwMode="auto">
            <a:xfrm>
              <a:off x="2232" y="2587"/>
              <a:ext cx="10" cy="419"/>
            </a:xfrm>
            <a:custGeom>
              <a:avLst/>
              <a:gdLst>
                <a:gd name="T0" fmla="*/ 9 w 10"/>
                <a:gd name="T1" fmla="*/ 0 h 419"/>
                <a:gd name="T2" fmla="*/ 0 w 10"/>
                <a:gd name="T3" fmla="*/ 2 h 419"/>
                <a:gd name="T4" fmla="*/ 0 w 10"/>
                <a:gd name="T5" fmla="*/ 418 h 419"/>
                <a:gd name="T6" fmla="*/ 9 w 10"/>
                <a:gd name="T7" fmla="*/ 415 h 419"/>
                <a:gd name="T8" fmla="*/ 9 w 10"/>
                <a:gd name="T9" fmla="*/ 0 h 419"/>
                <a:gd name="T10" fmla="*/ 0 60000 65536"/>
                <a:gd name="T11" fmla="*/ 0 60000 65536"/>
                <a:gd name="T12" fmla="*/ 0 60000 65536"/>
                <a:gd name="T13" fmla="*/ 0 60000 65536"/>
                <a:gd name="T14" fmla="*/ 0 60000 65536"/>
                <a:gd name="T15" fmla="*/ 0 w 10"/>
                <a:gd name="T16" fmla="*/ 0 h 419"/>
                <a:gd name="T17" fmla="*/ 10 w 10"/>
                <a:gd name="T18" fmla="*/ 419 h 419"/>
              </a:gdLst>
              <a:ahLst/>
              <a:cxnLst>
                <a:cxn ang="T10">
                  <a:pos x="T0" y="T1"/>
                </a:cxn>
                <a:cxn ang="T11">
                  <a:pos x="T2" y="T3"/>
                </a:cxn>
                <a:cxn ang="T12">
                  <a:pos x="T4" y="T5"/>
                </a:cxn>
                <a:cxn ang="T13">
                  <a:pos x="T6" y="T7"/>
                </a:cxn>
                <a:cxn ang="T14">
                  <a:pos x="T8" y="T9"/>
                </a:cxn>
              </a:cxnLst>
              <a:rect l="T15" t="T16" r="T17" b="T18"/>
              <a:pathLst>
                <a:path w="10" h="419">
                  <a:moveTo>
                    <a:pt x="9" y="0"/>
                  </a:moveTo>
                  <a:lnTo>
                    <a:pt x="0" y="2"/>
                  </a:lnTo>
                  <a:lnTo>
                    <a:pt x="0" y="418"/>
                  </a:lnTo>
                  <a:lnTo>
                    <a:pt x="9" y="415"/>
                  </a:lnTo>
                  <a:lnTo>
                    <a:pt x="9" y="0"/>
                  </a:lnTo>
                </a:path>
              </a:pathLst>
            </a:custGeom>
            <a:solidFill>
              <a:srgbClr val="C0C0C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298" name="Freeform 409"/>
            <p:cNvSpPr>
              <a:spLocks/>
            </p:cNvSpPr>
            <p:nvPr/>
          </p:nvSpPr>
          <p:spPr bwMode="auto">
            <a:xfrm>
              <a:off x="2253" y="2585"/>
              <a:ext cx="10" cy="416"/>
            </a:xfrm>
            <a:custGeom>
              <a:avLst/>
              <a:gdLst>
                <a:gd name="T0" fmla="*/ 9 w 10"/>
                <a:gd name="T1" fmla="*/ 0 h 416"/>
                <a:gd name="T2" fmla="*/ 0 w 10"/>
                <a:gd name="T3" fmla="*/ 2 h 416"/>
                <a:gd name="T4" fmla="*/ 0 w 10"/>
                <a:gd name="T5" fmla="*/ 415 h 416"/>
                <a:gd name="T6" fmla="*/ 9 w 10"/>
                <a:gd name="T7" fmla="*/ 411 h 416"/>
                <a:gd name="T8" fmla="*/ 9 w 10"/>
                <a:gd name="T9" fmla="*/ 0 h 416"/>
                <a:gd name="T10" fmla="*/ 0 60000 65536"/>
                <a:gd name="T11" fmla="*/ 0 60000 65536"/>
                <a:gd name="T12" fmla="*/ 0 60000 65536"/>
                <a:gd name="T13" fmla="*/ 0 60000 65536"/>
                <a:gd name="T14" fmla="*/ 0 60000 65536"/>
                <a:gd name="T15" fmla="*/ 0 w 10"/>
                <a:gd name="T16" fmla="*/ 0 h 416"/>
                <a:gd name="T17" fmla="*/ 10 w 10"/>
                <a:gd name="T18" fmla="*/ 416 h 416"/>
              </a:gdLst>
              <a:ahLst/>
              <a:cxnLst>
                <a:cxn ang="T10">
                  <a:pos x="T0" y="T1"/>
                </a:cxn>
                <a:cxn ang="T11">
                  <a:pos x="T2" y="T3"/>
                </a:cxn>
                <a:cxn ang="T12">
                  <a:pos x="T4" y="T5"/>
                </a:cxn>
                <a:cxn ang="T13">
                  <a:pos x="T6" y="T7"/>
                </a:cxn>
                <a:cxn ang="T14">
                  <a:pos x="T8" y="T9"/>
                </a:cxn>
              </a:cxnLst>
              <a:rect l="T15" t="T16" r="T17" b="T18"/>
              <a:pathLst>
                <a:path w="10" h="416">
                  <a:moveTo>
                    <a:pt x="9" y="0"/>
                  </a:moveTo>
                  <a:lnTo>
                    <a:pt x="0" y="2"/>
                  </a:lnTo>
                  <a:lnTo>
                    <a:pt x="0" y="415"/>
                  </a:lnTo>
                  <a:lnTo>
                    <a:pt x="9" y="411"/>
                  </a:lnTo>
                  <a:lnTo>
                    <a:pt x="9" y="0"/>
                  </a:lnTo>
                </a:path>
              </a:pathLst>
            </a:custGeom>
            <a:solidFill>
              <a:srgbClr val="C0C0C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299" name="Freeform 410"/>
            <p:cNvSpPr>
              <a:spLocks/>
            </p:cNvSpPr>
            <p:nvPr/>
          </p:nvSpPr>
          <p:spPr bwMode="auto">
            <a:xfrm>
              <a:off x="2030" y="2529"/>
              <a:ext cx="20" cy="687"/>
            </a:xfrm>
            <a:custGeom>
              <a:avLst/>
              <a:gdLst>
                <a:gd name="T0" fmla="*/ 19 w 20"/>
                <a:gd name="T1" fmla="*/ 0 h 687"/>
                <a:gd name="T2" fmla="*/ 0 w 20"/>
                <a:gd name="T3" fmla="*/ 2 h 687"/>
                <a:gd name="T4" fmla="*/ 0 w 20"/>
                <a:gd name="T5" fmla="*/ 686 h 687"/>
                <a:gd name="T6" fmla="*/ 19 w 20"/>
                <a:gd name="T7" fmla="*/ 680 h 687"/>
                <a:gd name="T8" fmla="*/ 19 w 20"/>
                <a:gd name="T9" fmla="*/ 0 h 687"/>
                <a:gd name="T10" fmla="*/ 0 60000 65536"/>
                <a:gd name="T11" fmla="*/ 0 60000 65536"/>
                <a:gd name="T12" fmla="*/ 0 60000 65536"/>
                <a:gd name="T13" fmla="*/ 0 60000 65536"/>
                <a:gd name="T14" fmla="*/ 0 60000 65536"/>
                <a:gd name="T15" fmla="*/ 0 w 20"/>
                <a:gd name="T16" fmla="*/ 0 h 687"/>
                <a:gd name="T17" fmla="*/ 20 w 20"/>
                <a:gd name="T18" fmla="*/ 687 h 687"/>
              </a:gdLst>
              <a:ahLst/>
              <a:cxnLst>
                <a:cxn ang="T10">
                  <a:pos x="T0" y="T1"/>
                </a:cxn>
                <a:cxn ang="T11">
                  <a:pos x="T2" y="T3"/>
                </a:cxn>
                <a:cxn ang="T12">
                  <a:pos x="T4" y="T5"/>
                </a:cxn>
                <a:cxn ang="T13">
                  <a:pos x="T6" y="T7"/>
                </a:cxn>
                <a:cxn ang="T14">
                  <a:pos x="T8" y="T9"/>
                </a:cxn>
              </a:cxnLst>
              <a:rect l="T15" t="T16" r="T17" b="T18"/>
              <a:pathLst>
                <a:path w="20" h="687">
                  <a:moveTo>
                    <a:pt x="19" y="0"/>
                  </a:moveTo>
                  <a:lnTo>
                    <a:pt x="0" y="2"/>
                  </a:lnTo>
                  <a:lnTo>
                    <a:pt x="0" y="686"/>
                  </a:lnTo>
                  <a:lnTo>
                    <a:pt x="19" y="680"/>
                  </a:lnTo>
                  <a:lnTo>
                    <a:pt x="19" y="0"/>
                  </a:lnTo>
                </a:path>
              </a:pathLst>
            </a:custGeom>
            <a:solidFill>
              <a:srgbClr val="C0C0C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300" name="Freeform 411"/>
            <p:cNvSpPr>
              <a:spLocks/>
            </p:cNvSpPr>
            <p:nvPr/>
          </p:nvSpPr>
          <p:spPr bwMode="auto">
            <a:xfrm>
              <a:off x="2049" y="3037"/>
              <a:ext cx="254" cy="173"/>
            </a:xfrm>
            <a:custGeom>
              <a:avLst/>
              <a:gdLst>
                <a:gd name="T0" fmla="*/ 0 w 254"/>
                <a:gd name="T1" fmla="*/ 172 h 173"/>
                <a:gd name="T2" fmla="*/ 253 w 254"/>
                <a:gd name="T3" fmla="*/ 95 h 173"/>
                <a:gd name="T4" fmla="*/ 253 w 254"/>
                <a:gd name="T5" fmla="*/ 0 h 173"/>
                <a:gd name="T6" fmla="*/ 0 w 254"/>
                <a:gd name="T7" fmla="*/ 74 h 173"/>
                <a:gd name="T8" fmla="*/ 0 w 254"/>
                <a:gd name="T9" fmla="*/ 172 h 173"/>
                <a:gd name="T10" fmla="*/ 0 60000 65536"/>
                <a:gd name="T11" fmla="*/ 0 60000 65536"/>
                <a:gd name="T12" fmla="*/ 0 60000 65536"/>
                <a:gd name="T13" fmla="*/ 0 60000 65536"/>
                <a:gd name="T14" fmla="*/ 0 60000 65536"/>
                <a:gd name="T15" fmla="*/ 0 w 254"/>
                <a:gd name="T16" fmla="*/ 0 h 173"/>
                <a:gd name="T17" fmla="*/ 254 w 254"/>
                <a:gd name="T18" fmla="*/ 173 h 173"/>
              </a:gdLst>
              <a:ahLst/>
              <a:cxnLst>
                <a:cxn ang="T10">
                  <a:pos x="T0" y="T1"/>
                </a:cxn>
                <a:cxn ang="T11">
                  <a:pos x="T2" y="T3"/>
                </a:cxn>
                <a:cxn ang="T12">
                  <a:pos x="T4" y="T5"/>
                </a:cxn>
                <a:cxn ang="T13">
                  <a:pos x="T6" y="T7"/>
                </a:cxn>
                <a:cxn ang="T14">
                  <a:pos x="T8" y="T9"/>
                </a:cxn>
              </a:cxnLst>
              <a:rect l="T15" t="T16" r="T17" b="T18"/>
              <a:pathLst>
                <a:path w="254" h="173">
                  <a:moveTo>
                    <a:pt x="0" y="172"/>
                  </a:moveTo>
                  <a:lnTo>
                    <a:pt x="253" y="95"/>
                  </a:lnTo>
                  <a:lnTo>
                    <a:pt x="253" y="0"/>
                  </a:lnTo>
                  <a:lnTo>
                    <a:pt x="0" y="74"/>
                  </a:lnTo>
                  <a:lnTo>
                    <a:pt x="0" y="172"/>
                  </a:lnTo>
                </a:path>
              </a:pathLst>
            </a:custGeom>
            <a:solidFill>
              <a:srgbClr val="C0C0C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301" name="Line 412"/>
            <p:cNvSpPr>
              <a:spLocks noChangeShapeType="1"/>
            </p:cNvSpPr>
            <p:nvPr/>
          </p:nvSpPr>
          <p:spPr bwMode="auto">
            <a:xfrm>
              <a:off x="2066" y="2578"/>
              <a:ext cx="0" cy="52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302" name="Line 413"/>
            <p:cNvSpPr>
              <a:spLocks noChangeShapeType="1"/>
            </p:cNvSpPr>
            <p:nvPr/>
          </p:nvSpPr>
          <p:spPr bwMode="auto">
            <a:xfrm>
              <a:off x="2089" y="2574"/>
              <a:ext cx="0" cy="522"/>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303" name="Line 414"/>
            <p:cNvSpPr>
              <a:spLocks noChangeShapeType="1"/>
            </p:cNvSpPr>
            <p:nvPr/>
          </p:nvSpPr>
          <p:spPr bwMode="auto">
            <a:xfrm>
              <a:off x="2108" y="2576"/>
              <a:ext cx="0" cy="514"/>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304" name="Line 415"/>
            <p:cNvSpPr>
              <a:spLocks noChangeShapeType="1"/>
            </p:cNvSpPr>
            <p:nvPr/>
          </p:nvSpPr>
          <p:spPr bwMode="auto">
            <a:xfrm>
              <a:off x="2126" y="2572"/>
              <a:ext cx="0" cy="512"/>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305" name="Line 416"/>
            <p:cNvSpPr>
              <a:spLocks noChangeShapeType="1"/>
            </p:cNvSpPr>
            <p:nvPr/>
          </p:nvSpPr>
          <p:spPr bwMode="auto">
            <a:xfrm>
              <a:off x="2145" y="2572"/>
              <a:ext cx="0" cy="507"/>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306" name="Freeform 417"/>
            <p:cNvSpPr>
              <a:spLocks/>
            </p:cNvSpPr>
            <p:nvPr/>
          </p:nvSpPr>
          <p:spPr bwMode="auto">
            <a:xfrm>
              <a:off x="2164" y="2566"/>
              <a:ext cx="1" cy="510"/>
            </a:xfrm>
            <a:custGeom>
              <a:avLst/>
              <a:gdLst>
                <a:gd name="T0" fmla="*/ 0 w 1"/>
                <a:gd name="T1" fmla="*/ 0 h 510"/>
                <a:gd name="T2" fmla="*/ 0 w 1"/>
                <a:gd name="T3" fmla="*/ 503 h 510"/>
                <a:gd name="T4" fmla="*/ 0 w 1"/>
                <a:gd name="T5" fmla="*/ 509 h 510"/>
                <a:gd name="T6" fmla="*/ 0 60000 65536"/>
                <a:gd name="T7" fmla="*/ 0 60000 65536"/>
                <a:gd name="T8" fmla="*/ 0 60000 65536"/>
                <a:gd name="T9" fmla="*/ 0 w 1"/>
                <a:gd name="T10" fmla="*/ 0 h 510"/>
                <a:gd name="T11" fmla="*/ 1 w 1"/>
                <a:gd name="T12" fmla="*/ 510 h 510"/>
              </a:gdLst>
              <a:ahLst/>
              <a:cxnLst>
                <a:cxn ang="T6">
                  <a:pos x="T0" y="T1"/>
                </a:cxn>
                <a:cxn ang="T7">
                  <a:pos x="T2" y="T3"/>
                </a:cxn>
                <a:cxn ang="T8">
                  <a:pos x="T4" y="T5"/>
                </a:cxn>
              </a:cxnLst>
              <a:rect l="T9" t="T10" r="T11" b="T12"/>
              <a:pathLst>
                <a:path w="1" h="510">
                  <a:moveTo>
                    <a:pt x="0" y="0"/>
                  </a:moveTo>
                  <a:lnTo>
                    <a:pt x="0" y="503"/>
                  </a:lnTo>
                  <a:lnTo>
                    <a:pt x="0" y="509"/>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307" name="Line 418"/>
            <p:cNvSpPr>
              <a:spLocks noChangeShapeType="1"/>
            </p:cNvSpPr>
            <p:nvPr/>
          </p:nvSpPr>
          <p:spPr bwMode="auto">
            <a:xfrm>
              <a:off x="2183" y="2570"/>
              <a:ext cx="0" cy="499"/>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308" name="Line 419"/>
            <p:cNvSpPr>
              <a:spLocks noChangeShapeType="1"/>
            </p:cNvSpPr>
            <p:nvPr/>
          </p:nvSpPr>
          <p:spPr bwMode="auto">
            <a:xfrm>
              <a:off x="2200" y="2568"/>
              <a:ext cx="0" cy="497"/>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309" name="Line 420"/>
            <p:cNvSpPr>
              <a:spLocks noChangeShapeType="1"/>
            </p:cNvSpPr>
            <p:nvPr/>
          </p:nvSpPr>
          <p:spPr bwMode="auto">
            <a:xfrm>
              <a:off x="2217" y="2567"/>
              <a:ext cx="0" cy="491"/>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310" name="Freeform 421"/>
            <p:cNvSpPr>
              <a:spLocks/>
            </p:cNvSpPr>
            <p:nvPr/>
          </p:nvSpPr>
          <p:spPr bwMode="auto">
            <a:xfrm>
              <a:off x="2219" y="2589"/>
              <a:ext cx="12" cy="457"/>
            </a:xfrm>
            <a:custGeom>
              <a:avLst/>
              <a:gdLst>
                <a:gd name="T0" fmla="*/ 0 w 12"/>
                <a:gd name="T1" fmla="*/ 2 h 457"/>
                <a:gd name="T2" fmla="*/ 11 w 12"/>
                <a:gd name="T3" fmla="*/ 0 h 457"/>
                <a:gd name="T4" fmla="*/ 11 w 12"/>
                <a:gd name="T5" fmla="*/ 452 h 457"/>
                <a:gd name="T6" fmla="*/ 0 w 12"/>
                <a:gd name="T7" fmla="*/ 456 h 457"/>
                <a:gd name="T8" fmla="*/ 0 w 12"/>
                <a:gd name="T9" fmla="*/ 2 h 457"/>
                <a:gd name="T10" fmla="*/ 0 60000 65536"/>
                <a:gd name="T11" fmla="*/ 0 60000 65536"/>
                <a:gd name="T12" fmla="*/ 0 60000 65536"/>
                <a:gd name="T13" fmla="*/ 0 60000 65536"/>
                <a:gd name="T14" fmla="*/ 0 60000 65536"/>
                <a:gd name="T15" fmla="*/ 0 w 12"/>
                <a:gd name="T16" fmla="*/ 0 h 457"/>
                <a:gd name="T17" fmla="*/ 12 w 12"/>
                <a:gd name="T18" fmla="*/ 457 h 457"/>
              </a:gdLst>
              <a:ahLst/>
              <a:cxnLst>
                <a:cxn ang="T10">
                  <a:pos x="T0" y="T1"/>
                </a:cxn>
                <a:cxn ang="T11">
                  <a:pos x="T2" y="T3"/>
                </a:cxn>
                <a:cxn ang="T12">
                  <a:pos x="T4" y="T5"/>
                </a:cxn>
                <a:cxn ang="T13">
                  <a:pos x="T6" y="T7"/>
                </a:cxn>
                <a:cxn ang="T14">
                  <a:pos x="T8" y="T9"/>
                </a:cxn>
              </a:cxnLst>
              <a:rect l="T15" t="T16" r="T17" b="T18"/>
              <a:pathLst>
                <a:path w="12" h="457">
                  <a:moveTo>
                    <a:pt x="0" y="2"/>
                  </a:moveTo>
                  <a:lnTo>
                    <a:pt x="11" y="0"/>
                  </a:lnTo>
                  <a:lnTo>
                    <a:pt x="11" y="452"/>
                  </a:lnTo>
                  <a:lnTo>
                    <a:pt x="0" y="456"/>
                  </a:lnTo>
                  <a:lnTo>
                    <a:pt x="0" y="2"/>
                  </a:lnTo>
                </a:path>
              </a:pathLst>
            </a:custGeom>
            <a:solidFill>
              <a:srgbClr val="40404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311" name="Line 422"/>
            <p:cNvSpPr>
              <a:spLocks noChangeShapeType="1"/>
            </p:cNvSpPr>
            <p:nvPr/>
          </p:nvSpPr>
          <p:spPr bwMode="auto">
            <a:xfrm>
              <a:off x="2245" y="2567"/>
              <a:ext cx="0" cy="48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312" name="Line 423"/>
            <p:cNvSpPr>
              <a:spLocks noChangeShapeType="1"/>
            </p:cNvSpPr>
            <p:nvPr/>
          </p:nvSpPr>
          <p:spPr bwMode="auto">
            <a:xfrm>
              <a:off x="2268" y="2563"/>
              <a:ext cx="0" cy="48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313" name="Freeform 424"/>
            <p:cNvSpPr>
              <a:spLocks/>
            </p:cNvSpPr>
            <p:nvPr/>
          </p:nvSpPr>
          <p:spPr bwMode="auto">
            <a:xfrm>
              <a:off x="2275" y="2951"/>
              <a:ext cx="18" cy="33"/>
            </a:xfrm>
            <a:custGeom>
              <a:avLst/>
              <a:gdLst>
                <a:gd name="T0" fmla="*/ 17 w 18"/>
                <a:gd name="T1" fmla="*/ 0 h 33"/>
                <a:gd name="T2" fmla="*/ 0 w 18"/>
                <a:gd name="T3" fmla="*/ 2 h 33"/>
                <a:gd name="T4" fmla="*/ 0 w 18"/>
                <a:gd name="T5" fmla="*/ 32 h 33"/>
                <a:gd name="T6" fmla="*/ 17 w 18"/>
                <a:gd name="T7" fmla="*/ 30 h 33"/>
                <a:gd name="T8" fmla="*/ 17 w 18"/>
                <a:gd name="T9" fmla="*/ 0 h 33"/>
                <a:gd name="T10" fmla="*/ 0 60000 65536"/>
                <a:gd name="T11" fmla="*/ 0 60000 65536"/>
                <a:gd name="T12" fmla="*/ 0 60000 65536"/>
                <a:gd name="T13" fmla="*/ 0 60000 65536"/>
                <a:gd name="T14" fmla="*/ 0 60000 65536"/>
                <a:gd name="T15" fmla="*/ 0 w 18"/>
                <a:gd name="T16" fmla="*/ 0 h 33"/>
                <a:gd name="T17" fmla="*/ 18 w 18"/>
                <a:gd name="T18" fmla="*/ 33 h 33"/>
              </a:gdLst>
              <a:ahLst/>
              <a:cxnLst>
                <a:cxn ang="T10">
                  <a:pos x="T0" y="T1"/>
                </a:cxn>
                <a:cxn ang="T11">
                  <a:pos x="T2" y="T3"/>
                </a:cxn>
                <a:cxn ang="T12">
                  <a:pos x="T4" y="T5"/>
                </a:cxn>
                <a:cxn ang="T13">
                  <a:pos x="T6" y="T7"/>
                </a:cxn>
                <a:cxn ang="T14">
                  <a:pos x="T8" y="T9"/>
                </a:cxn>
              </a:cxnLst>
              <a:rect l="T15" t="T16" r="T17" b="T18"/>
              <a:pathLst>
                <a:path w="18" h="33">
                  <a:moveTo>
                    <a:pt x="17" y="0"/>
                  </a:moveTo>
                  <a:lnTo>
                    <a:pt x="0" y="2"/>
                  </a:lnTo>
                  <a:lnTo>
                    <a:pt x="0" y="32"/>
                  </a:lnTo>
                  <a:lnTo>
                    <a:pt x="17" y="30"/>
                  </a:lnTo>
                  <a:lnTo>
                    <a:pt x="17" y="0"/>
                  </a:lnTo>
                </a:path>
              </a:pathLst>
            </a:custGeom>
            <a:solidFill>
              <a:srgbClr val="40404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314" name="Oval 425"/>
            <p:cNvSpPr>
              <a:spLocks noChangeArrowheads="1"/>
            </p:cNvSpPr>
            <p:nvPr/>
          </p:nvSpPr>
          <p:spPr bwMode="auto">
            <a:xfrm>
              <a:off x="2277" y="2791"/>
              <a:ext cx="7" cy="18"/>
            </a:xfrm>
            <a:prstGeom prst="ellipse">
              <a:avLst/>
            </a:prstGeom>
            <a:solidFill>
              <a:srgbClr val="40404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315" name="Freeform 426"/>
            <p:cNvSpPr>
              <a:spLocks/>
            </p:cNvSpPr>
            <p:nvPr/>
          </p:nvSpPr>
          <p:spPr bwMode="auto">
            <a:xfrm>
              <a:off x="2302" y="2517"/>
              <a:ext cx="16" cy="616"/>
            </a:xfrm>
            <a:custGeom>
              <a:avLst/>
              <a:gdLst>
                <a:gd name="T0" fmla="*/ 15 w 16"/>
                <a:gd name="T1" fmla="*/ 0 h 616"/>
                <a:gd name="T2" fmla="*/ 0 w 16"/>
                <a:gd name="T3" fmla="*/ 0 h 616"/>
                <a:gd name="T4" fmla="*/ 0 w 16"/>
                <a:gd name="T5" fmla="*/ 615 h 616"/>
                <a:gd name="T6" fmla="*/ 15 w 16"/>
                <a:gd name="T7" fmla="*/ 609 h 616"/>
                <a:gd name="T8" fmla="*/ 15 w 16"/>
                <a:gd name="T9" fmla="*/ 0 h 616"/>
                <a:gd name="T10" fmla="*/ 0 60000 65536"/>
                <a:gd name="T11" fmla="*/ 0 60000 65536"/>
                <a:gd name="T12" fmla="*/ 0 60000 65536"/>
                <a:gd name="T13" fmla="*/ 0 60000 65536"/>
                <a:gd name="T14" fmla="*/ 0 60000 65536"/>
                <a:gd name="T15" fmla="*/ 0 w 16"/>
                <a:gd name="T16" fmla="*/ 0 h 616"/>
                <a:gd name="T17" fmla="*/ 16 w 16"/>
                <a:gd name="T18" fmla="*/ 616 h 616"/>
              </a:gdLst>
              <a:ahLst/>
              <a:cxnLst>
                <a:cxn ang="T10">
                  <a:pos x="T0" y="T1"/>
                </a:cxn>
                <a:cxn ang="T11">
                  <a:pos x="T2" y="T3"/>
                </a:cxn>
                <a:cxn ang="T12">
                  <a:pos x="T4" y="T5"/>
                </a:cxn>
                <a:cxn ang="T13">
                  <a:pos x="T6" y="T7"/>
                </a:cxn>
                <a:cxn ang="T14">
                  <a:pos x="T8" y="T9"/>
                </a:cxn>
              </a:cxnLst>
              <a:rect l="T15" t="T16" r="T17" b="T18"/>
              <a:pathLst>
                <a:path w="16" h="616">
                  <a:moveTo>
                    <a:pt x="15" y="0"/>
                  </a:moveTo>
                  <a:lnTo>
                    <a:pt x="0" y="0"/>
                  </a:lnTo>
                  <a:lnTo>
                    <a:pt x="0" y="615"/>
                  </a:lnTo>
                  <a:lnTo>
                    <a:pt x="15" y="609"/>
                  </a:lnTo>
                  <a:lnTo>
                    <a:pt x="15" y="0"/>
                  </a:lnTo>
                </a:path>
              </a:pathLst>
            </a:custGeom>
            <a:solidFill>
              <a:srgbClr val="C0C0C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316" name="Freeform 427"/>
            <p:cNvSpPr>
              <a:spLocks/>
            </p:cNvSpPr>
            <p:nvPr/>
          </p:nvSpPr>
          <p:spPr bwMode="auto">
            <a:xfrm>
              <a:off x="2275" y="3003"/>
              <a:ext cx="26" cy="13"/>
            </a:xfrm>
            <a:custGeom>
              <a:avLst/>
              <a:gdLst>
                <a:gd name="T0" fmla="*/ 0 w 26"/>
                <a:gd name="T1" fmla="*/ 4 h 13"/>
                <a:gd name="T2" fmla="*/ 8 w 26"/>
                <a:gd name="T3" fmla="*/ 12 h 13"/>
                <a:gd name="T4" fmla="*/ 25 w 26"/>
                <a:gd name="T5" fmla="*/ 8 h 13"/>
                <a:gd name="T6" fmla="*/ 17 w 26"/>
                <a:gd name="T7" fmla="*/ 0 h 13"/>
                <a:gd name="T8" fmla="*/ 0 60000 65536"/>
                <a:gd name="T9" fmla="*/ 0 60000 65536"/>
                <a:gd name="T10" fmla="*/ 0 60000 65536"/>
                <a:gd name="T11" fmla="*/ 0 60000 65536"/>
                <a:gd name="T12" fmla="*/ 0 w 26"/>
                <a:gd name="T13" fmla="*/ 0 h 13"/>
                <a:gd name="T14" fmla="*/ 26 w 26"/>
                <a:gd name="T15" fmla="*/ 13 h 13"/>
              </a:gdLst>
              <a:ahLst/>
              <a:cxnLst>
                <a:cxn ang="T8">
                  <a:pos x="T0" y="T1"/>
                </a:cxn>
                <a:cxn ang="T9">
                  <a:pos x="T2" y="T3"/>
                </a:cxn>
                <a:cxn ang="T10">
                  <a:pos x="T4" y="T5"/>
                </a:cxn>
                <a:cxn ang="T11">
                  <a:pos x="T6" y="T7"/>
                </a:cxn>
              </a:cxnLst>
              <a:rect l="T12" t="T13" r="T14" b="T15"/>
              <a:pathLst>
                <a:path w="26" h="13">
                  <a:moveTo>
                    <a:pt x="0" y="4"/>
                  </a:moveTo>
                  <a:lnTo>
                    <a:pt x="8" y="12"/>
                  </a:lnTo>
                  <a:lnTo>
                    <a:pt x="25" y="8"/>
                  </a:lnTo>
                  <a:lnTo>
                    <a:pt x="17" y="0"/>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317" name="Freeform 428"/>
            <p:cNvSpPr>
              <a:spLocks/>
            </p:cNvSpPr>
            <p:nvPr/>
          </p:nvSpPr>
          <p:spPr bwMode="auto">
            <a:xfrm>
              <a:off x="2273" y="2762"/>
              <a:ext cx="24" cy="20"/>
            </a:xfrm>
            <a:custGeom>
              <a:avLst/>
              <a:gdLst>
                <a:gd name="T0" fmla="*/ 0 w 24"/>
                <a:gd name="T1" fmla="*/ 0 h 20"/>
                <a:gd name="T2" fmla="*/ 23 w 24"/>
                <a:gd name="T3" fmla="*/ 0 h 20"/>
                <a:gd name="T4" fmla="*/ 23 w 24"/>
                <a:gd name="T5" fmla="*/ 17 h 20"/>
                <a:gd name="T6" fmla="*/ 0 w 24"/>
                <a:gd name="T7" fmla="*/ 19 h 20"/>
                <a:gd name="T8" fmla="*/ 0 w 24"/>
                <a:gd name="T9" fmla="*/ 0 h 20"/>
                <a:gd name="T10" fmla="*/ 0 60000 65536"/>
                <a:gd name="T11" fmla="*/ 0 60000 65536"/>
                <a:gd name="T12" fmla="*/ 0 60000 65536"/>
                <a:gd name="T13" fmla="*/ 0 60000 65536"/>
                <a:gd name="T14" fmla="*/ 0 60000 65536"/>
                <a:gd name="T15" fmla="*/ 0 w 24"/>
                <a:gd name="T16" fmla="*/ 0 h 20"/>
                <a:gd name="T17" fmla="*/ 24 w 24"/>
                <a:gd name="T18" fmla="*/ 20 h 20"/>
              </a:gdLst>
              <a:ahLst/>
              <a:cxnLst>
                <a:cxn ang="T10">
                  <a:pos x="T0" y="T1"/>
                </a:cxn>
                <a:cxn ang="T11">
                  <a:pos x="T2" y="T3"/>
                </a:cxn>
                <a:cxn ang="T12">
                  <a:pos x="T4" y="T5"/>
                </a:cxn>
                <a:cxn ang="T13">
                  <a:pos x="T6" y="T7"/>
                </a:cxn>
                <a:cxn ang="T14">
                  <a:pos x="T8" y="T9"/>
                </a:cxn>
              </a:cxnLst>
              <a:rect l="T15" t="T16" r="T17" b="T18"/>
              <a:pathLst>
                <a:path w="24" h="20">
                  <a:moveTo>
                    <a:pt x="0" y="0"/>
                  </a:moveTo>
                  <a:lnTo>
                    <a:pt x="23" y="0"/>
                  </a:lnTo>
                  <a:lnTo>
                    <a:pt x="23" y="17"/>
                  </a:lnTo>
                  <a:lnTo>
                    <a:pt x="0" y="19"/>
                  </a:lnTo>
                  <a:lnTo>
                    <a:pt x="0" y="0"/>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318" name="Freeform 429"/>
            <p:cNvSpPr>
              <a:spLocks/>
            </p:cNvSpPr>
            <p:nvPr/>
          </p:nvSpPr>
          <p:spPr bwMode="auto">
            <a:xfrm>
              <a:off x="2076" y="2783"/>
              <a:ext cx="6" cy="240"/>
            </a:xfrm>
            <a:custGeom>
              <a:avLst/>
              <a:gdLst>
                <a:gd name="T0" fmla="*/ 5 w 6"/>
                <a:gd name="T1" fmla="*/ 0 h 240"/>
                <a:gd name="T2" fmla="*/ 0 w 6"/>
                <a:gd name="T3" fmla="*/ 0 h 240"/>
                <a:gd name="T4" fmla="*/ 0 w 6"/>
                <a:gd name="T5" fmla="*/ 239 h 240"/>
                <a:gd name="T6" fmla="*/ 5 w 6"/>
                <a:gd name="T7" fmla="*/ 239 h 240"/>
                <a:gd name="T8" fmla="*/ 5 w 6"/>
                <a:gd name="T9" fmla="*/ 0 h 240"/>
                <a:gd name="T10" fmla="*/ 0 60000 65536"/>
                <a:gd name="T11" fmla="*/ 0 60000 65536"/>
                <a:gd name="T12" fmla="*/ 0 60000 65536"/>
                <a:gd name="T13" fmla="*/ 0 60000 65536"/>
                <a:gd name="T14" fmla="*/ 0 60000 65536"/>
                <a:gd name="T15" fmla="*/ 0 w 6"/>
                <a:gd name="T16" fmla="*/ 0 h 240"/>
                <a:gd name="T17" fmla="*/ 6 w 6"/>
                <a:gd name="T18" fmla="*/ 240 h 240"/>
              </a:gdLst>
              <a:ahLst/>
              <a:cxnLst>
                <a:cxn ang="T10">
                  <a:pos x="T0" y="T1"/>
                </a:cxn>
                <a:cxn ang="T11">
                  <a:pos x="T2" y="T3"/>
                </a:cxn>
                <a:cxn ang="T12">
                  <a:pos x="T4" y="T5"/>
                </a:cxn>
                <a:cxn ang="T13">
                  <a:pos x="T6" y="T7"/>
                </a:cxn>
                <a:cxn ang="T14">
                  <a:pos x="T8" y="T9"/>
                </a:cxn>
              </a:cxnLst>
              <a:rect l="T15" t="T16" r="T17" b="T18"/>
              <a:pathLst>
                <a:path w="6" h="240">
                  <a:moveTo>
                    <a:pt x="5" y="0"/>
                  </a:moveTo>
                  <a:lnTo>
                    <a:pt x="0" y="0"/>
                  </a:lnTo>
                  <a:lnTo>
                    <a:pt x="0" y="239"/>
                  </a:lnTo>
                  <a:lnTo>
                    <a:pt x="5" y="239"/>
                  </a:lnTo>
                  <a:lnTo>
                    <a:pt x="5" y="0"/>
                  </a:lnTo>
                </a:path>
              </a:pathLst>
            </a:custGeom>
            <a:solidFill>
              <a:srgbClr val="40404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319" name="Freeform 430"/>
            <p:cNvSpPr>
              <a:spLocks/>
            </p:cNvSpPr>
            <p:nvPr/>
          </p:nvSpPr>
          <p:spPr bwMode="auto">
            <a:xfrm>
              <a:off x="2094" y="2779"/>
              <a:ext cx="9" cy="241"/>
            </a:xfrm>
            <a:custGeom>
              <a:avLst/>
              <a:gdLst>
                <a:gd name="T0" fmla="*/ 6 w 9"/>
                <a:gd name="T1" fmla="*/ 0 h 241"/>
                <a:gd name="T2" fmla="*/ 0 w 9"/>
                <a:gd name="T3" fmla="*/ 0 h 241"/>
                <a:gd name="T4" fmla="*/ 0 w 9"/>
                <a:gd name="T5" fmla="*/ 240 h 241"/>
                <a:gd name="T6" fmla="*/ 8 w 9"/>
                <a:gd name="T7" fmla="*/ 236 h 241"/>
                <a:gd name="T8" fmla="*/ 6 w 9"/>
                <a:gd name="T9" fmla="*/ 0 h 241"/>
                <a:gd name="T10" fmla="*/ 0 60000 65536"/>
                <a:gd name="T11" fmla="*/ 0 60000 65536"/>
                <a:gd name="T12" fmla="*/ 0 60000 65536"/>
                <a:gd name="T13" fmla="*/ 0 60000 65536"/>
                <a:gd name="T14" fmla="*/ 0 60000 65536"/>
                <a:gd name="T15" fmla="*/ 0 w 9"/>
                <a:gd name="T16" fmla="*/ 0 h 241"/>
                <a:gd name="T17" fmla="*/ 9 w 9"/>
                <a:gd name="T18" fmla="*/ 241 h 241"/>
              </a:gdLst>
              <a:ahLst/>
              <a:cxnLst>
                <a:cxn ang="T10">
                  <a:pos x="T0" y="T1"/>
                </a:cxn>
                <a:cxn ang="T11">
                  <a:pos x="T2" y="T3"/>
                </a:cxn>
                <a:cxn ang="T12">
                  <a:pos x="T4" y="T5"/>
                </a:cxn>
                <a:cxn ang="T13">
                  <a:pos x="T6" y="T7"/>
                </a:cxn>
                <a:cxn ang="T14">
                  <a:pos x="T8" y="T9"/>
                </a:cxn>
              </a:cxnLst>
              <a:rect l="T15" t="T16" r="T17" b="T18"/>
              <a:pathLst>
                <a:path w="9" h="241">
                  <a:moveTo>
                    <a:pt x="6" y="0"/>
                  </a:moveTo>
                  <a:lnTo>
                    <a:pt x="0" y="0"/>
                  </a:lnTo>
                  <a:lnTo>
                    <a:pt x="0" y="240"/>
                  </a:lnTo>
                  <a:lnTo>
                    <a:pt x="8" y="236"/>
                  </a:lnTo>
                  <a:lnTo>
                    <a:pt x="6" y="0"/>
                  </a:lnTo>
                </a:path>
              </a:pathLst>
            </a:custGeom>
            <a:solidFill>
              <a:srgbClr val="40404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320" name="Freeform 431"/>
            <p:cNvSpPr>
              <a:spLocks/>
            </p:cNvSpPr>
            <p:nvPr/>
          </p:nvSpPr>
          <p:spPr bwMode="auto">
            <a:xfrm>
              <a:off x="2113" y="2775"/>
              <a:ext cx="9" cy="239"/>
            </a:xfrm>
            <a:custGeom>
              <a:avLst/>
              <a:gdLst>
                <a:gd name="T0" fmla="*/ 6 w 9"/>
                <a:gd name="T1" fmla="*/ 0 h 239"/>
                <a:gd name="T2" fmla="*/ 0 w 9"/>
                <a:gd name="T3" fmla="*/ 0 h 239"/>
                <a:gd name="T4" fmla="*/ 0 w 9"/>
                <a:gd name="T5" fmla="*/ 238 h 239"/>
                <a:gd name="T6" fmla="*/ 8 w 9"/>
                <a:gd name="T7" fmla="*/ 236 h 239"/>
                <a:gd name="T8" fmla="*/ 6 w 9"/>
                <a:gd name="T9" fmla="*/ 0 h 239"/>
                <a:gd name="T10" fmla="*/ 0 60000 65536"/>
                <a:gd name="T11" fmla="*/ 0 60000 65536"/>
                <a:gd name="T12" fmla="*/ 0 60000 65536"/>
                <a:gd name="T13" fmla="*/ 0 60000 65536"/>
                <a:gd name="T14" fmla="*/ 0 60000 65536"/>
                <a:gd name="T15" fmla="*/ 0 w 9"/>
                <a:gd name="T16" fmla="*/ 0 h 239"/>
                <a:gd name="T17" fmla="*/ 9 w 9"/>
                <a:gd name="T18" fmla="*/ 239 h 239"/>
              </a:gdLst>
              <a:ahLst/>
              <a:cxnLst>
                <a:cxn ang="T10">
                  <a:pos x="T0" y="T1"/>
                </a:cxn>
                <a:cxn ang="T11">
                  <a:pos x="T2" y="T3"/>
                </a:cxn>
                <a:cxn ang="T12">
                  <a:pos x="T4" y="T5"/>
                </a:cxn>
                <a:cxn ang="T13">
                  <a:pos x="T6" y="T7"/>
                </a:cxn>
                <a:cxn ang="T14">
                  <a:pos x="T8" y="T9"/>
                </a:cxn>
              </a:cxnLst>
              <a:rect l="T15" t="T16" r="T17" b="T18"/>
              <a:pathLst>
                <a:path w="9" h="239">
                  <a:moveTo>
                    <a:pt x="6" y="0"/>
                  </a:moveTo>
                  <a:lnTo>
                    <a:pt x="0" y="0"/>
                  </a:lnTo>
                  <a:lnTo>
                    <a:pt x="0" y="238"/>
                  </a:lnTo>
                  <a:lnTo>
                    <a:pt x="8" y="236"/>
                  </a:lnTo>
                  <a:lnTo>
                    <a:pt x="6" y="0"/>
                  </a:lnTo>
                </a:path>
              </a:pathLst>
            </a:custGeom>
            <a:solidFill>
              <a:srgbClr val="40404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321" name="Freeform 432"/>
            <p:cNvSpPr>
              <a:spLocks/>
            </p:cNvSpPr>
            <p:nvPr/>
          </p:nvSpPr>
          <p:spPr bwMode="auto">
            <a:xfrm>
              <a:off x="2134" y="2772"/>
              <a:ext cx="7" cy="236"/>
            </a:xfrm>
            <a:custGeom>
              <a:avLst/>
              <a:gdLst>
                <a:gd name="T0" fmla="*/ 6 w 7"/>
                <a:gd name="T1" fmla="*/ 0 h 236"/>
                <a:gd name="T2" fmla="*/ 0 w 7"/>
                <a:gd name="T3" fmla="*/ 0 h 236"/>
                <a:gd name="T4" fmla="*/ 0 w 7"/>
                <a:gd name="T5" fmla="*/ 235 h 236"/>
                <a:gd name="T6" fmla="*/ 6 w 7"/>
                <a:gd name="T7" fmla="*/ 233 h 236"/>
                <a:gd name="T8" fmla="*/ 6 w 7"/>
                <a:gd name="T9" fmla="*/ 0 h 236"/>
                <a:gd name="T10" fmla="*/ 0 60000 65536"/>
                <a:gd name="T11" fmla="*/ 0 60000 65536"/>
                <a:gd name="T12" fmla="*/ 0 60000 65536"/>
                <a:gd name="T13" fmla="*/ 0 60000 65536"/>
                <a:gd name="T14" fmla="*/ 0 60000 65536"/>
                <a:gd name="T15" fmla="*/ 0 w 7"/>
                <a:gd name="T16" fmla="*/ 0 h 236"/>
                <a:gd name="T17" fmla="*/ 7 w 7"/>
                <a:gd name="T18" fmla="*/ 236 h 236"/>
              </a:gdLst>
              <a:ahLst/>
              <a:cxnLst>
                <a:cxn ang="T10">
                  <a:pos x="T0" y="T1"/>
                </a:cxn>
                <a:cxn ang="T11">
                  <a:pos x="T2" y="T3"/>
                </a:cxn>
                <a:cxn ang="T12">
                  <a:pos x="T4" y="T5"/>
                </a:cxn>
                <a:cxn ang="T13">
                  <a:pos x="T6" y="T7"/>
                </a:cxn>
                <a:cxn ang="T14">
                  <a:pos x="T8" y="T9"/>
                </a:cxn>
              </a:cxnLst>
              <a:rect l="T15" t="T16" r="T17" b="T18"/>
              <a:pathLst>
                <a:path w="7" h="236">
                  <a:moveTo>
                    <a:pt x="6" y="0"/>
                  </a:moveTo>
                  <a:lnTo>
                    <a:pt x="0" y="0"/>
                  </a:lnTo>
                  <a:lnTo>
                    <a:pt x="0" y="235"/>
                  </a:lnTo>
                  <a:lnTo>
                    <a:pt x="6" y="233"/>
                  </a:lnTo>
                  <a:lnTo>
                    <a:pt x="6" y="0"/>
                  </a:lnTo>
                </a:path>
              </a:pathLst>
            </a:custGeom>
            <a:solidFill>
              <a:srgbClr val="40404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322" name="Freeform 433"/>
            <p:cNvSpPr>
              <a:spLocks/>
            </p:cNvSpPr>
            <p:nvPr/>
          </p:nvSpPr>
          <p:spPr bwMode="auto">
            <a:xfrm>
              <a:off x="2153" y="2770"/>
              <a:ext cx="6" cy="234"/>
            </a:xfrm>
            <a:custGeom>
              <a:avLst/>
              <a:gdLst>
                <a:gd name="T0" fmla="*/ 5 w 6"/>
                <a:gd name="T1" fmla="*/ 0 h 234"/>
                <a:gd name="T2" fmla="*/ 0 w 6"/>
                <a:gd name="T3" fmla="*/ 0 h 234"/>
                <a:gd name="T4" fmla="*/ 0 w 6"/>
                <a:gd name="T5" fmla="*/ 233 h 234"/>
                <a:gd name="T6" fmla="*/ 5 w 6"/>
                <a:gd name="T7" fmla="*/ 232 h 234"/>
                <a:gd name="T8" fmla="*/ 5 w 6"/>
                <a:gd name="T9" fmla="*/ 0 h 234"/>
                <a:gd name="T10" fmla="*/ 0 60000 65536"/>
                <a:gd name="T11" fmla="*/ 0 60000 65536"/>
                <a:gd name="T12" fmla="*/ 0 60000 65536"/>
                <a:gd name="T13" fmla="*/ 0 60000 65536"/>
                <a:gd name="T14" fmla="*/ 0 60000 65536"/>
                <a:gd name="T15" fmla="*/ 0 w 6"/>
                <a:gd name="T16" fmla="*/ 0 h 234"/>
                <a:gd name="T17" fmla="*/ 6 w 6"/>
                <a:gd name="T18" fmla="*/ 234 h 234"/>
              </a:gdLst>
              <a:ahLst/>
              <a:cxnLst>
                <a:cxn ang="T10">
                  <a:pos x="T0" y="T1"/>
                </a:cxn>
                <a:cxn ang="T11">
                  <a:pos x="T2" y="T3"/>
                </a:cxn>
                <a:cxn ang="T12">
                  <a:pos x="T4" y="T5"/>
                </a:cxn>
                <a:cxn ang="T13">
                  <a:pos x="T6" y="T7"/>
                </a:cxn>
                <a:cxn ang="T14">
                  <a:pos x="T8" y="T9"/>
                </a:cxn>
              </a:cxnLst>
              <a:rect l="T15" t="T16" r="T17" b="T18"/>
              <a:pathLst>
                <a:path w="6" h="234">
                  <a:moveTo>
                    <a:pt x="5" y="0"/>
                  </a:moveTo>
                  <a:lnTo>
                    <a:pt x="0" y="0"/>
                  </a:lnTo>
                  <a:lnTo>
                    <a:pt x="0" y="233"/>
                  </a:lnTo>
                  <a:lnTo>
                    <a:pt x="5" y="232"/>
                  </a:lnTo>
                  <a:lnTo>
                    <a:pt x="5" y="0"/>
                  </a:lnTo>
                </a:path>
              </a:pathLst>
            </a:custGeom>
            <a:solidFill>
              <a:srgbClr val="40404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323" name="Freeform 434"/>
            <p:cNvSpPr>
              <a:spLocks/>
            </p:cNvSpPr>
            <p:nvPr/>
          </p:nvSpPr>
          <p:spPr bwMode="auto">
            <a:xfrm>
              <a:off x="2170" y="2766"/>
              <a:ext cx="8" cy="235"/>
            </a:xfrm>
            <a:custGeom>
              <a:avLst/>
              <a:gdLst>
                <a:gd name="T0" fmla="*/ 7 w 8"/>
                <a:gd name="T1" fmla="*/ 0 h 235"/>
                <a:gd name="T2" fmla="*/ 0 w 8"/>
                <a:gd name="T3" fmla="*/ 0 h 235"/>
                <a:gd name="T4" fmla="*/ 0 w 8"/>
                <a:gd name="T5" fmla="*/ 234 h 235"/>
                <a:gd name="T6" fmla="*/ 7 w 8"/>
                <a:gd name="T7" fmla="*/ 232 h 235"/>
                <a:gd name="T8" fmla="*/ 7 w 8"/>
                <a:gd name="T9" fmla="*/ 0 h 235"/>
                <a:gd name="T10" fmla="*/ 0 60000 65536"/>
                <a:gd name="T11" fmla="*/ 0 60000 65536"/>
                <a:gd name="T12" fmla="*/ 0 60000 65536"/>
                <a:gd name="T13" fmla="*/ 0 60000 65536"/>
                <a:gd name="T14" fmla="*/ 0 60000 65536"/>
                <a:gd name="T15" fmla="*/ 0 w 8"/>
                <a:gd name="T16" fmla="*/ 0 h 235"/>
                <a:gd name="T17" fmla="*/ 8 w 8"/>
                <a:gd name="T18" fmla="*/ 235 h 235"/>
              </a:gdLst>
              <a:ahLst/>
              <a:cxnLst>
                <a:cxn ang="T10">
                  <a:pos x="T0" y="T1"/>
                </a:cxn>
                <a:cxn ang="T11">
                  <a:pos x="T2" y="T3"/>
                </a:cxn>
                <a:cxn ang="T12">
                  <a:pos x="T4" y="T5"/>
                </a:cxn>
                <a:cxn ang="T13">
                  <a:pos x="T6" y="T7"/>
                </a:cxn>
                <a:cxn ang="T14">
                  <a:pos x="T8" y="T9"/>
                </a:cxn>
              </a:cxnLst>
              <a:rect l="T15" t="T16" r="T17" b="T18"/>
              <a:pathLst>
                <a:path w="8" h="235">
                  <a:moveTo>
                    <a:pt x="7" y="0"/>
                  </a:moveTo>
                  <a:lnTo>
                    <a:pt x="0" y="0"/>
                  </a:lnTo>
                  <a:lnTo>
                    <a:pt x="0" y="234"/>
                  </a:lnTo>
                  <a:lnTo>
                    <a:pt x="7" y="232"/>
                  </a:lnTo>
                  <a:lnTo>
                    <a:pt x="7" y="0"/>
                  </a:lnTo>
                </a:path>
              </a:pathLst>
            </a:custGeom>
            <a:solidFill>
              <a:srgbClr val="40404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324" name="Freeform 435"/>
            <p:cNvSpPr>
              <a:spLocks/>
            </p:cNvSpPr>
            <p:nvPr/>
          </p:nvSpPr>
          <p:spPr bwMode="auto">
            <a:xfrm>
              <a:off x="2189" y="2762"/>
              <a:ext cx="6" cy="235"/>
            </a:xfrm>
            <a:custGeom>
              <a:avLst/>
              <a:gdLst>
                <a:gd name="T0" fmla="*/ 5 w 6"/>
                <a:gd name="T1" fmla="*/ 0 h 235"/>
                <a:gd name="T2" fmla="*/ 0 w 6"/>
                <a:gd name="T3" fmla="*/ 0 h 235"/>
                <a:gd name="T4" fmla="*/ 0 w 6"/>
                <a:gd name="T5" fmla="*/ 234 h 235"/>
                <a:gd name="T6" fmla="*/ 5 w 6"/>
                <a:gd name="T7" fmla="*/ 232 h 235"/>
                <a:gd name="T8" fmla="*/ 5 w 6"/>
                <a:gd name="T9" fmla="*/ 0 h 235"/>
                <a:gd name="T10" fmla="*/ 0 60000 65536"/>
                <a:gd name="T11" fmla="*/ 0 60000 65536"/>
                <a:gd name="T12" fmla="*/ 0 60000 65536"/>
                <a:gd name="T13" fmla="*/ 0 60000 65536"/>
                <a:gd name="T14" fmla="*/ 0 60000 65536"/>
                <a:gd name="T15" fmla="*/ 0 w 6"/>
                <a:gd name="T16" fmla="*/ 0 h 235"/>
                <a:gd name="T17" fmla="*/ 6 w 6"/>
                <a:gd name="T18" fmla="*/ 235 h 235"/>
              </a:gdLst>
              <a:ahLst/>
              <a:cxnLst>
                <a:cxn ang="T10">
                  <a:pos x="T0" y="T1"/>
                </a:cxn>
                <a:cxn ang="T11">
                  <a:pos x="T2" y="T3"/>
                </a:cxn>
                <a:cxn ang="T12">
                  <a:pos x="T4" y="T5"/>
                </a:cxn>
                <a:cxn ang="T13">
                  <a:pos x="T6" y="T7"/>
                </a:cxn>
                <a:cxn ang="T14">
                  <a:pos x="T8" y="T9"/>
                </a:cxn>
              </a:cxnLst>
              <a:rect l="T15" t="T16" r="T17" b="T18"/>
              <a:pathLst>
                <a:path w="6" h="235">
                  <a:moveTo>
                    <a:pt x="5" y="0"/>
                  </a:moveTo>
                  <a:lnTo>
                    <a:pt x="0" y="0"/>
                  </a:lnTo>
                  <a:lnTo>
                    <a:pt x="0" y="234"/>
                  </a:lnTo>
                  <a:lnTo>
                    <a:pt x="5" y="232"/>
                  </a:lnTo>
                  <a:lnTo>
                    <a:pt x="5" y="0"/>
                  </a:lnTo>
                </a:path>
              </a:pathLst>
            </a:custGeom>
            <a:solidFill>
              <a:srgbClr val="40404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325" name="Freeform 436"/>
            <p:cNvSpPr>
              <a:spLocks/>
            </p:cNvSpPr>
            <p:nvPr/>
          </p:nvSpPr>
          <p:spPr bwMode="auto">
            <a:xfrm>
              <a:off x="2204" y="2760"/>
              <a:ext cx="8" cy="231"/>
            </a:xfrm>
            <a:custGeom>
              <a:avLst/>
              <a:gdLst>
                <a:gd name="T0" fmla="*/ 7 w 8"/>
                <a:gd name="T1" fmla="*/ 0 h 231"/>
                <a:gd name="T2" fmla="*/ 0 w 8"/>
                <a:gd name="T3" fmla="*/ 0 h 231"/>
                <a:gd name="T4" fmla="*/ 0 w 8"/>
                <a:gd name="T5" fmla="*/ 230 h 231"/>
                <a:gd name="T6" fmla="*/ 7 w 8"/>
                <a:gd name="T7" fmla="*/ 228 h 231"/>
                <a:gd name="T8" fmla="*/ 7 w 8"/>
                <a:gd name="T9" fmla="*/ 0 h 231"/>
                <a:gd name="T10" fmla="*/ 0 60000 65536"/>
                <a:gd name="T11" fmla="*/ 0 60000 65536"/>
                <a:gd name="T12" fmla="*/ 0 60000 65536"/>
                <a:gd name="T13" fmla="*/ 0 60000 65536"/>
                <a:gd name="T14" fmla="*/ 0 60000 65536"/>
                <a:gd name="T15" fmla="*/ 0 w 8"/>
                <a:gd name="T16" fmla="*/ 0 h 231"/>
                <a:gd name="T17" fmla="*/ 8 w 8"/>
                <a:gd name="T18" fmla="*/ 231 h 231"/>
              </a:gdLst>
              <a:ahLst/>
              <a:cxnLst>
                <a:cxn ang="T10">
                  <a:pos x="T0" y="T1"/>
                </a:cxn>
                <a:cxn ang="T11">
                  <a:pos x="T2" y="T3"/>
                </a:cxn>
                <a:cxn ang="T12">
                  <a:pos x="T4" y="T5"/>
                </a:cxn>
                <a:cxn ang="T13">
                  <a:pos x="T6" y="T7"/>
                </a:cxn>
                <a:cxn ang="T14">
                  <a:pos x="T8" y="T9"/>
                </a:cxn>
              </a:cxnLst>
              <a:rect l="T15" t="T16" r="T17" b="T18"/>
              <a:pathLst>
                <a:path w="8" h="231">
                  <a:moveTo>
                    <a:pt x="7" y="0"/>
                  </a:moveTo>
                  <a:lnTo>
                    <a:pt x="0" y="0"/>
                  </a:lnTo>
                  <a:lnTo>
                    <a:pt x="0" y="230"/>
                  </a:lnTo>
                  <a:lnTo>
                    <a:pt x="7" y="228"/>
                  </a:lnTo>
                  <a:lnTo>
                    <a:pt x="7" y="0"/>
                  </a:lnTo>
                </a:path>
              </a:pathLst>
            </a:custGeom>
            <a:solidFill>
              <a:srgbClr val="40404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326" name="Freeform 437"/>
            <p:cNvSpPr>
              <a:spLocks/>
            </p:cNvSpPr>
            <p:nvPr/>
          </p:nvSpPr>
          <p:spPr bwMode="auto">
            <a:xfrm>
              <a:off x="2234" y="2755"/>
              <a:ext cx="7" cy="229"/>
            </a:xfrm>
            <a:custGeom>
              <a:avLst/>
              <a:gdLst>
                <a:gd name="T0" fmla="*/ 6 w 7"/>
                <a:gd name="T1" fmla="*/ 0 h 229"/>
                <a:gd name="T2" fmla="*/ 0 w 7"/>
                <a:gd name="T3" fmla="*/ 0 h 229"/>
                <a:gd name="T4" fmla="*/ 0 w 7"/>
                <a:gd name="T5" fmla="*/ 228 h 229"/>
                <a:gd name="T6" fmla="*/ 6 w 7"/>
                <a:gd name="T7" fmla="*/ 226 h 229"/>
                <a:gd name="T8" fmla="*/ 6 w 7"/>
                <a:gd name="T9" fmla="*/ 0 h 229"/>
                <a:gd name="T10" fmla="*/ 0 60000 65536"/>
                <a:gd name="T11" fmla="*/ 0 60000 65536"/>
                <a:gd name="T12" fmla="*/ 0 60000 65536"/>
                <a:gd name="T13" fmla="*/ 0 60000 65536"/>
                <a:gd name="T14" fmla="*/ 0 60000 65536"/>
                <a:gd name="T15" fmla="*/ 0 w 7"/>
                <a:gd name="T16" fmla="*/ 0 h 229"/>
                <a:gd name="T17" fmla="*/ 7 w 7"/>
                <a:gd name="T18" fmla="*/ 229 h 229"/>
              </a:gdLst>
              <a:ahLst/>
              <a:cxnLst>
                <a:cxn ang="T10">
                  <a:pos x="T0" y="T1"/>
                </a:cxn>
                <a:cxn ang="T11">
                  <a:pos x="T2" y="T3"/>
                </a:cxn>
                <a:cxn ang="T12">
                  <a:pos x="T4" y="T5"/>
                </a:cxn>
                <a:cxn ang="T13">
                  <a:pos x="T6" y="T7"/>
                </a:cxn>
                <a:cxn ang="T14">
                  <a:pos x="T8" y="T9"/>
                </a:cxn>
              </a:cxnLst>
              <a:rect l="T15" t="T16" r="T17" b="T18"/>
              <a:pathLst>
                <a:path w="7" h="229">
                  <a:moveTo>
                    <a:pt x="6" y="0"/>
                  </a:moveTo>
                  <a:lnTo>
                    <a:pt x="0" y="0"/>
                  </a:lnTo>
                  <a:lnTo>
                    <a:pt x="0" y="228"/>
                  </a:lnTo>
                  <a:lnTo>
                    <a:pt x="6" y="226"/>
                  </a:lnTo>
                  <a:lnTo>
                    <a:pt x="6" y="0"/>
                  </a:lnTo>
                </a:path>
              </a:pathLst>
            </a:custGeom>
            <a:solidFill>
              <a:srgbClr val="40404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327" name="Freeform 438"/>
            <p:cNvSpPr>
              <a:spLocks/>
            </p:cNvSpPr>
            <p:nvPr/>
          </p:nvSpPr>
          <p:spPr bwMode="auto">
            <a:xfrm>
              <a:off x="2253" y="2753"/>
              <a:ext cx="8" cy="227"/>
            </a:xfrm>
            <a:custGeom>
              <a:avLst/>
              <a:gdLst>
                <a:gd name="T0" fmla="*/ 7 w 8"/>
                <a:gd name="T1" fmla="*/ 0 h 227"/>
                <a:gd name="T2" fmla="*/ 2 w 8"/>
                <a:gd name="T3" fmla="*/ 0 h 227"/>
                <a:gd name="T4" fmla="*/ 0 w 8"/>
                <a:gd name="T5" fmla="*/ 226 h 227"/>
                <a:gd name="T6" fmla="*/ 7 w 8"/>
                <a:gd name="T7" fmla="*/ 224 h 227"/>
                <a:gd name="T8" fmla="*/ 7 w 8"/>
                <a:gd name="T9" fmla="*/ 0 h 227"/>
                <a:gd name="T10" fmla="*/ 0 60000 65536"/>
                <a:gd name="T11" fmla="*/ 0 60000 65536"/>
                <a:gd name="T12" fmla="*/ 0 60000 65536"/>
                <a:gd name="T13" fmla="*/ 0 60000 65536"/>
                <a:gd name="T14" fmla="*/ 0 60000 65536"/>
                <a:gd name="T15" fmla="*/ 0 w 8"/>
                <a:gd name="T16" fmla="*/ 0 h 227"/>
                <a:gd name="T17" fmla="*/ 8 w 8"/>
                <a:gd name="T18" fmla="*/ 227 h 227"/>
              </a:gdLst>
              <a:ahLst/>
              <a:cxnLst>
                <a:cxn ang="T10">
                  <a:pos x="T0" y="T1"/>
                </a:cxn>
                <a:cxn ang="T11">
                  <a:pos x="T2" y="T3"/>
                </a:cxn>
                <a:cxn ang="T12">
                  <a:pos x="T4" y="T5"/>
                </a:cxn>
                <a:cxn ang="T13">
                  <a:pos x="T6" y="T7"/>
                </a:cxn>
                <a:cxn ang="T14">
                  <a:pos x="T8" y="T9"/>
                </a:cxn>
              </a:cxnLst>
              <a:rect l="T15" t="T16" r="T17" b="T18"/>
              <a:pathLst>
                <a:path w="8" h="227">
                  <a:moveTo>
                    <a:pt x="7" y="0"/>
                  </a:moveTo>
                  <a:lnTo>
                    <a:pt x="2" y="0"/>
                  </a:lnTo>
                  <a:lnTo>
                    <a:pt x="0" y="226"/>
                  </a:lnTo>
                  <a:lnTo>
                    <a:pt x="7" y="224"/>
                  </a:lnTo>
                  <a:lnTo>
                    <a:pt x="7" y="0"/>
                  </a:lnTo>
                </a:path>
              </a:pathLst>
            </a:custGeom>
            <a:solidFill>
              <a:srgbClr val="40404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328" name="Freeform 439"/>
            <p:cNvSpPr>
              <a:spLocks/>
            </p:cNvSpPr>
            <p:nvPr/>
          </p:nvSpPr>
          <p:spPr bwMode="auto">
            <a:xfrm>
              <a:off x="2290" y="3064"/>
              <a:ext cx="11" cy="42"/>
            </a:xfrm>
            <a:custGeom>
              <a:avLst/>
              <a:gdLst>
                <a:gd name="T0" fmla="*/ 0 w 11"/>
                <a:gd name="T1" fmla="*/ 0 h 42"/>
                <a:gd name="T2" fmla="*/ 10 w 11"/>
                <a:gd name="T3" fmla="*/ 5 h 42"/>
                <a:gd name="T4" fmla="*/ 10 w 11"/>
                <a:gd name="T5" fmla="*/ 41 h 42"/>
                <a:gd name="T6" fmla="*/ 0 w 11"/>
                <a:gd name="T7" fmla="*/ 36 h 42"/>
                <a:gd name="T8" fmla="*/ 0 60000 65536"/>
                <a:gd name="T9" fmla="*/ 0 60000 65536"/>
                <a:gd name="T10" fmla="*/ 0 60000 65536"/>
                <a:gd name="T11" fmla="*/ 0 60000 65536"/>
                <a:gd name="T12" fmla="*/ 0 w 11"/>
                <a:gd name="T13" fmla="*/ 0 h 42"/>
                <a:gd name="T14" fmla="*/ 11 w 11"/>
                <a:gd name="T15" fmla="*/ 42 h 42"/>
              </a:gdLst>
              <a:ahLst/>
              <a:cxnLst>
                <a:cxn ang="T8">
                  <a:pos x="T0" y="T1"/>
                </a:cxn>
                <a:cxn ang="T9">
                  <a:pos x="T2" y="T3"/>
                </a:cxn>
                <a:cxn ang="T10">
                  <a:pos x="T4" y="T5"/>
                </a:cxn>
                <a:cxn ang="T11">
                  <a:pos x="T6" y="T7"/>
                </a:cxn>
              </a:cxnLst>
              <a:rect l="T12" t="T13" r="T14" b="T15"/>
              <a:pathLst>
                <a:path w="11" h="42">
                  <a:moveTo>
                    <a:pt x="0" y="0"/>
                  </a:moveTo>
                  <a:lnTo>
                    <a:pt x="10" y="5"/>
                  </a:lnTo>
                  <a:lnTo>
                    <a:pt x="10" y="41"/>
                  </a:lnTo>
                  <a:lnTo>
                    <a:pt x="0" y="36"/>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nvGrpSpPr>
            <p:cNvPr id="9329" name="Group 440"/>
            <p:cNvGrpSpPr>
              <a:grpSpLocks/>
            </p:cNvGrpSpPr>
            <p:nvPr/>
          </p:nvGrpSpPr>
          <p:grpSpPr bwMode="auto">
            <a:xfrm>
              <a:off x="2031" y="2549"/>
              <a:ext cx="9" cy="635"/>
              <a:chOff x="2031" y="2549"/>
              <a:chExt cx="9" cy="635"/>
            </a:xfrm>
          </p:grpSpPr>
          <p:sp>
            <p:nvSpPr>
              <p:cNvPr id="9672" name="Oval 441"/>
              <p:cNvSpPr>
                <a:spLocks noChangeArrowheads="1"/>
              </p:cNvSpPr>
              <p:nvPr/>
            </p:nvSpPr>
            <p:spPr bwMode="auto">
              <a:xfrm flipH="1">
                <a:off x="2031" y="3032"/>
                <a:ext cx="9" cy="7"/>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673" name="Oval 442"/>
              <p:cNvSpPr>
                <a:spLocks noChangeArrowheads="1"/>
              </p:cNvSpPr>
              <p:nvPr/>
            </p:nvSpPr>
            <p:spPr bwMode="auto">
              <a:xfrm flipH="1">
                <a:off x="2031" y="3124"/>
                <a:ext cx="9" cy="7"/>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674" name="Oval 443"/>
              <p:cNvSpPr>
                <a:spLocks noChangeArrowheads="1"/>
              </p:cNvSpPr>
              <p:nvPr/>
            </p:nvSpPr>
            <p:spPr bwMode="auto">
              <a:xfrm flipH="1">
                <a:off x="2031" y="3152"/>
                <a:ext cx="9" cy="7"/>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675" name="Oval 444"/>
              <p:cNvSpPr>
                <a:spLocks noChangeArrowheads="1"/>
              </p:cNvSpPr>
              <p:nvPr/>
            </p:nvSpPr>
            <p:spPr bwMode="auto">
              <a:xfrm flipH="1">
                <a:off x="2031" y="3179"/>
                <a:ext cx="9"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676" name="Oval 445"/>
              <p:cNvSpPr>
                <a:spLocks noChangeArrowheads="1"/>
              </p:cNvSpPr>
              <p:nvPr/>
            </p:nvSpPr>
            <p:spPr bwMode="auto">
              <a:xfrm flipH="1">
                <a:off x="2031" y="2693"/>
                <a:ext cx="9"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677" name="Oval 446"/>
              <p:cNvSpPr>
                <a:spLocks noChangeArrowheads="1"/>
              </p:cNvSpPr>
              <p:nvPr/>
            </p:nvSpPr>
            <p:spPr bwMode="auto">
              <a:xfrm flipH="1">
                <a:off x="2031" y="2612"/>
                <a:ext cx="9"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678" name="Oval 447"/>
              <p:cNvSpPr>
                <a:spLocks noChangeArrowheads="1"/>
              </p:cNvSpPr>
              <p:nvPr/>
            </p:nvSpPr>
            <p:spPr bwMode="auto">
              <a:xfrm flipH="1">
                <a:off x="2031" y="2581"/>
                <a:ext cx="9" cy="7"/>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679" name="Oval 448"/>
              <p:cNvSpPr>
                <a:spLocks noChangeArrowheads="1"/>
              </p:cNvSpPr>
              <p:nvPr/>
            </p:nvSpPr>
            <p:spPr bwMode="auto">
              <a:xfrm flipH="1">
                <a:off x="2031" y="2549"/>
                <a:ext cx="9" cy="7"/>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330" name="Group 449"/>
            <p:cNvGrpSpPr>
              <a:grpSpLocks/>
            </p:cNvGrpSpPr>
            <p:nvPr/>
          </p:nvGrpSpPr>
          <p:grpSpPr bwMode="auto">
            <a:xfrm>
              <a:off x="2301" y="2527"/>
              <a:ext cx="10" cy="578"/>
              <a:chOff x="2301" y="2527"/>
              <a:chExt cx="10" cy="578"/>
            </a:xfrm>
          </p:grpSpPr>
          <p:sp>
            <p:nvSpPr>
              <p:cNvPr id="9664" name="Oval 450"/>
              <p:cNvSpPr>
                <a:spLocks noChangeArrowheads="1"/>
              </p:cNvSpPr>
              <p:nvPr/>
            </p:nvSpPr>
            <p:spPr bwMode="auto">
              <a:xfrm flipH="1">
                <a:off x="2301" y="2966"/>
                <a:ext cx="10"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665" name="Oval 451"/>
              <p:cNvSpPr>
                <a:spLocks noChangeArrowheads="1"/>
              </p:cNvSpPr>
              <p:nvPr/>
            </p:nvSpPr>
            <p:spPr bwMode="auto">
              <a:xfrm flipH="1">
                <a:off x="2301" y="3052"/>
                <a:ext cx="10" cy="6"/>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666" name="Oval 452"/>
              <p:cNvSpPr>
                <a:spLocks noChangeArrowheads="1"/>
              </p:cNvSpPr>
              <p:nvPr/>
            </p:nvSpPr>
            <p:spPr bwMode="auto">
              <a:xfrm flipH="1">
                <a:off x="2301" y="3077"/>
                <a:ext cx="10"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667" name="Oval 453"/>
              <p:cNvSpPr>
                <a:spLocks noChangeArrowheads="1"/>
              </p:cNvSpPr>
              <p:nvPr/>
            </p:nvSpPr>
            <p:spPr bwMode="auto">
              <a:xfrm flipH="1">
                <a:off x="2301" y="3101"/>
                <a:ext cx="10" cy="4"/>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668" name="Oval 454"/>
              <p:cNvSpPr>
                <a:spLocks noChangeArrowheads="1"/>
              </p:cNvSpPr>
              <p:nvPr/>
            </p:nvSpPr>
            <p:spPr bwMode="auto">
              <a:xfrm flipH="1">
                <a:off x="2301" y="2657"/>
                <a:ext cx="10"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669" name="Oval 455"/>
              <p:cNvSpPr>
                <a:spLocks noChangeArrowheads="1"/>
              </p:cNvSpPr>
              <p:nvPr/>
            </p:nvSpPr>
            <p:spPr bwMode="auto">
              <a:xfrm flipH="1">
                <a:off x="2301" y="2583"/>
                <a:ext cx="10"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670" name="Oval 456"/>
              <p:cNvSpPr>
                <a:spLocks noChangeArrowheads="1"/>
              </p:cNvSpPr>
              <p:nvPr/>
            </p:nvSpPr>
            <p:spPr bwMode="auto">
              <a:xfrm flipH="1">
                <a:off x="2301" y="2555"/>
                <a:ext cx="10"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671" name="Oval 457"/>
              <p:cNvSpPr>
                <a:spLocks noChangeArrowheads="1"/>
              </p:cNvSpPr>
              <p:nvPr/>
            </p:nvSpPr>
            <p:spPr bwMode="auto">
              <a:xfrm flipH="1">
                <a:off x="2301" y="2527"/>
                <a:ext cx="10"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331" name="Group 458"/>
            <p:cNvGrpSpPr>
              <a:grpSpLocks/>
            </p:cNvGrpSpPr>
            <p:nvPr/>
          </p:nvGrpSpPr>
          <p:grpSpPr bwMode="auto">
            <a:xfrm>
              <a:off x="2053" y="2664"/>
              <a:ext cx="12" cy="75"/>
              <a:chOff x="2053" y="2664"/>
              <a:chExt cx="12" cy="75"/>
            </a:xfrm>
          </p:grpSpPr>
          <p:sp>
            <p:nvSpPr>
              <p:cNvPr id="9662" name="Freeform 459"/>
              <p:cNvSpPr>
                <a:spLocks/>
              </p:cNvSpPr>
              <p:nvPr/>
            </p:nvSpPr>
            <p:spPr bwMode="auto">
              <a:xfrm>
                <a:off x="2053" y="2683"/>
                <a:ext cx="10" cy="56"/>
              </a:xfrm>
              <a:custGeom>
                <a:avLst/>
                <a:gdLst>
                  <a:gd name="T0" fmla="*/ 9 w 10"/>
                  <a:gd name="T1" fmla="*/ 0 h 56"/>
                  <a:gd name="T2" fmla="*/ 0 w 10"/>
                  <a:gd name="T3" fmla="*/ 0 h 56"/>
                  <a:gd name="T4" fmla="*/ 0 w 10"/>
                  <a:gd name="T5" fmla="*/ 53 h 56"/>
                  <a:gd name="T6" fmla="*/ 9 w 10"/>
                  <a:gd name="T7" fmla="*/ 55 h 56"/>
                  <a:gd name="T8" fmla="*/ 9 w 10"/>
                  <a:gd name="T9" fmla="*/ 0 h 56"/>
                  <a:gd name="T10" fmla="*/ 0 60000 65536"/>
                  <a:gd name="T11" fmla="*/ 0 60000 65536"/>
                  <a:gd name="T12" fmla="*/ 0 60000 65536"/>
                  <a:gd name="T13" fmla="*/ 0 60000 65536"/>
                  <a:gd name="T14" fmla="*/ 0 60000 65536"/>
                  <a:gd name="T15" fmla="*/ 0 w 10"/>
                  <a:gd name="T16" fmla="*/ 0 h 56"/>
                  <a:gd name="T17" fmla="*/ 10 w 10"/>
                  <a:gd name="T18" fmla="*/ 56 h 56"/>
                </a:gdLst>
                <a:ahLst/>
                <a:cxnLst>
                  <a:cxn ang="T10">
                    <a:pos x="T0" y="T1"/>
                  </a:cxn>
                  <a:cxn ang="T11">
                    <a:pos x="T2" y="T3"/>
                  </a:cxn>
                  <a:cxn ang="T12">
                    <a:pos x="T4" y="T5"/>
                  </a:cxn>
                  <a:cxn ang="T13">
                    <a:pos x="T6" y="T7"/>
                  </a:cxn>
                  <a:cxn ang="T14">
                    <a:pos x="T8" y="T9"/>
                  </a:cxn>
                </a:cxnLst>
                <a:rect l="T15" t="T16" r="T17" b="T18"/>
                <a:pathLst>
                  <a:path w="10" h="56">
                    <a:moveTo>
                      <a:pt x="9" y="0"/>
                    </a:moveTo>
                    <a:lnTo>
                      <a:pt x="0" y="0"/>
                    </a:lnTo>
                    <a:lnTo>
                      <a:pt x="0" y="53"/>
                    </a:lnTo>
                    <a:lnTo>
                      <a:pt x="9" y="55"/>
                    </a:lnTo>
                    <a:lnTo>
                      <a:pt x="9" y="0"/>
                    </a:lnTo>
                  </a:path>
                </a:pathLst>
              </a:custGeom>
              <a:solidFill>
                <a:srgbClr val="60606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63" name="Freeform 460"/>
              <p:cNvSpPr>
                <a:spLocks/>
              </p:cNvSpPr>
              <p:nvPr/>
            </p:nvSpPr>
            <p:spPr bwMode="auto">
              <a:xfrm>
                <a:off x="2053" y="2664"/>
                <a:ext cx="12" cy="75"/>
              </a:xfrm>
              <a:custGeom>
                <a:avLst/>
                <a:gdLst>
                  <a:gd name="T0" fmla="*/ 2 w 12"/>
                  <a:gd name="T1" fmla="*/ 0 h 75"/>
                  <a:gd name="T2" fmla="*/ 2 w 12"/>
                  <a:gd name="T3" fmla="*/ 14 h 75"/>
                  <a:gd name="T4" fmla="*/ 0 w 12"/>
                  <a:gd name="T5" fmla="*/ 15 h 75"/>
                  <a:gd name="T6" fmla="*/ 0 w 12"/>
                  <a:gd name="T7" fmla="*/ 70 h 75"/>
                  <a:gd name="T8" fmla="*/ 4 w 12"/>
                  <a:gd name="T9" fmla="*/ 74 h 75"/>
                  <a:gd name="T10" fmla="*/ 4 w 12"/>
                  <a:gd name="T11" fmla="*/ 19 h 75"/>
                  <a:gd name="T12" fmla="*/ 9 w 12"/>
                  <a:gd name="T13" fmla="*/ 19 h 75"/>
                  <a:gd name="T14" fmla="*/ 9 w 12"/>
                  <a:gd name="T15" fmla="*/ 72 h 75"/>
                  <a:gd name="T16" fmla="*/ 11 w 12"/>
                  <a:gd name="T17" fmla="*/ 72 h 75"/>
                  <a:gd name="T18" fmla="*/ 11 w 12"/>
                  <a:gd name="T19" fmla="*/ 15 h 75"/>
                  <a:gd name="T20" fmla="*/ 9 w 12"/>
                  <a:gd name="T21" fmla="*/ 14 h 75"/>
                  <a:gd name="T22" fmla="*/ 9 w 12"/>
                  <a:gd name="T23" fmla="*/ 0 h 75"/>
                  <a:gd name="T24" fmla="*/ 2 w 12"/>
                  <a:gd name="T25" fmla="*/ 0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75"/>
                  <a:gd name="T41" fmla="*/ 12 w 12"/>
                  <a:gd name="T42" fmla="*/ 75 h 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75">
                    <a:moveTo>
                      <a:pt x="2" y="0"/>
                    </a:moveTo>
                    <a:lnTo>
                      <a:pt x="2" y="14"/>
                    </a:lnTo>
                    <a:lnTo>
                      <a:pt x="0" y="15"/>
                    </a:lnTo>
                    <a:lnTo>
                      <a:pt x="0" y="70"/>
                    </a:lnTo>
                    <a:lnTo>
                      <a:pt x="4" y="74"/>
                    </a:lnTo>
                    <a:lnTo>
                      <a:pt x="4" y="19"/>
                    </a:lnTo>
                    <a:lnTo>
                      <a:pt x="9" y="19"/>
                    </a:lnTo>
                    <a:lnTo>
                      <a:pt x="9" y="72"/>
                    </a:lnTo>
                    <a:lnTo>
                      <a:pt x="11" y="72"/>
                    </a:lnTo>
                    <a:lnTo>
                      <a:pt x="11" y="15"/>
                    </a:lnTo>
                    <a:lnTo>
                      <a:pt x="9" y="14"/>
                    </a:lnTo>
                    <a:lnTo>
                      <a:pt x="9" y="0"/>
                    </a:lnTo>
                    <a:lnTo>
                      <a:pt x="2" y="0"/>
                    </a:lnTo>
                  </a:path>
                </a:pathLst>
              </a:custGeom>
              <a:solidFill>
                <a:srgbClr val="E0E0E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332" name="Group 461"/>
            <p:cNvGrpSpPr>
              <a:grpSpLocks/>
            </p:cNvGrpSpPr>
            <p:nvPr/>
          </p:nvGrpSpPr>
          <p:grpSpPr bwMode="auto">
            <a:xfrm>
              <a:off x="2073" y="2608"/>
              <a:ext cx="4" cy="156"/>
              <a:chOff x="2073" y="2608"/>
              <a:chExt cx="4" cy="156"/>
            </a:xfrm>
          </p:grpSpPr>
          <p:sp>
            <p:nvSpPr>
              <p:cNvPr id="9648" name="Rectangle 462"/>
              <p:cNvSpPr>
                <a:spLocks noChangeArrowheads="1"/>
              </p:cNvSpPr>
              <p:nvPr/>
            </p:nvSpPr>
            <p:spPr bwMode="auto">
              <a:xfrm flipH="1">
                <a:off x="2075" y="2608"/>
                <a:ext cx="1" cy="156"/>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649" name="Freeform 463"/>
              <p:cNvSpPr>
                <a:spLocks/>
              </p:cNvSpPr>
              <p:nvPr/>
            </p:nvSpPr>
            <p:spPr bwMode="auto">
              <a:xfrm>
                <a:off x="2073" y="2611"/>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50" name="Freeform 464"/>
              <p:cNvSpPr>
                <a:spLocks/>
              </p:cNvSpPr>
              <p:nvPr/>
            </p:nvSpPr>
            <p:spPr bwMode="auto">
              <a:xfrm>
                <a:off x="2073" y="2624"/>
                <a:ext cx="2" cy="2"/>
              </a:xfrm>
              <a:custGeom>
                <a:avLst/>
                <a:gdLst>
                  <a:gd name="T0" fmla="*/ 1 w 2"/>
                  <a:gd name="T1" fmla="*/ 1 h 2"/>
                  <a:gd name="T2" fmla="*/ 0 w 2"/>
                  <a:gd name="T3" fmla="*/ 1 h 2"/>
                  <a:gd name="T4" fmla="*/ 0 w 2"/>
                  <a:gd name="T5" fmla="*/ 0 h 2"/>
                  <a:gd name="T6" fmla="*/ 1 w 2"/>
                  <a:gd name="T7" fmla="*/ 0 h 2"/>
                  <a:gd name="T8" fmla="*/ 1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lnTo>
                      <a:pt x="0" y="1"/>
                    </a:lnTo>
                    <a:lnTo>
                      <a:pt x="0" y="0"/>
                    </a:lnTo>
                    <a:lnTo>
                      <a:pt x="1" y="0"/>
                    </a:lnTo>
                    <a:lnTo>
                      <a:pt x="1"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51" name="Freeform 465"/>
              <p:cNvSpPr>
                <a:spLocks/>
              </p:cNvSpPr>
              <p:nvPr/>
            </p:nvSpPr>
            <p:spPr bwMode="auto">
              <a:xfrm>
                <a:off x="2073" y="2636"/>
                <a:ext cx="4" cy="2"/>
              </a:xfrm>
              <a:custGeom>
                <a:avLst/>
                <a:gdLst>
                  <a:gd name="T0" fmla="*/ 3 w 4"/>
                  <a:gd name="T1" fmla="*/ 0 h 2"/>
                  <a:gd name="T2" fmla="*/ 0 w 4"/>
                  <a:gd name="T3" fmla="*/ 0 h 2"/>
                  <a:gd name="T4" fmla="*/ 0 w 4"/>
                  <a:gd name="T5" fmla="*/ 1 h 2"/>
                  <a:gd name="T6" fmla="*/ 3 w 4"/>
                  <a:gd name="T7" fmla="*/ 1 h 2"/>
                  <a:gd name="T8" fmla="*/ 3 w 4"/>
                  <a:gd name="T9" fmla="*/ 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0"/>
                    </a:moveTo>
                    <a:lnTo>
                      <a:pt x="0" y="0"/>
                    </a:lnTo>
                    <a:lnTo>
                      <a:pt x="0" y="1"/>
                    </a:lnTo>
                    <a:lnTo>
                      <a:pt x="3" y="1"/>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52" name="Freeform 466"/>
              <p:cNvSpPr>
                <a:spLocks/>
              </p:cNvSpPr>
              <p:nvPr/>
            </p:nvSpPr>
            <p:spPr bwMode="auto">
              <a:xfrm>
                <a:off x="2073" y="2649"/>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53" name="Freeform 467"/>
              <p:cNvSpPr>
                <a:spLocks/>
              </p:cNvSpPr>
              <p:nvPr/>
            </p:nvSpPr>
            <p:spPr bwMode="auto">
              <a:xfrm>
                <a:off x="2073" y="2660"/>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54" name="Freeform 468"/>
              <p:cNvSpPr>
                <a:spLocks/>
              </p:cNvSpPr>
              <p:nvPr/>
            </p:nvSpPr>
            <p:spPr bwMode="auto">
              <a:xfrm>
                <a:off x="2073" y="2673"/>
                <a:ext cx="2" cy="2"/>
              </a:xfrm>
              <a:custGeom>
                <a:avLst/>
                <a:gdLst>
                  <a:gd name="T0" fmla="*/ 1 w 2"/>
                  <a:gd name="T1" fmla="*/ 1 h 2"/>
                  <a:gd name="T2" fmla="*/ 0 w 2"/>
                  <a:gd name="T3" fmla="*/ 1 h 2"/>
                  <a:gd name="T4" fmla="*/ 0 w 2"/>
                  <a:gd name="T5" fmla="*/ 0 h 2"/>
                  <a:gd name="T6" fmla="*/ 1 w 2"/>
                  <a:gd name="T7" fmla="*/ 0 h 2"/>
                  <a:gd name="T8" fmla="*/ 1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lnTo>
                      <a:pt x="0" y="1"/>
                    </a:lnTo>
                    <a:lnTo>
                      <a:pt x="0" y="0"/>
                    </a:lnTo>
                    <a:lnTo>
                      <a:pt x="1" y="0"/>
                    </a:lnTo>
                    <a:lnTo>
                      <a:pt x="1"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55" name="Freeform 469"/>
              <p:cNvSpPr>
                <a:spLocks/>
              </p:cNvSpPr>
              <p:nvPr/>
            </p:nvSpPr>
            <p:spPr bwMode="auto">
              <a:xfrm>
                <a:off x="2073" y="2686"/>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56" name="Freeform 470"/>
              <p:cNvSpPr>
                <a:spLocks/>
              </p:cNvSpPr>
              <p:nvPr/>
            </p:nvSpPr>
            <p:spPr bwMode="auto">
              <a:xfrm>
                <a:off x="2073" y="2698"/>
                <a:ext cx="4" cy="3"/>
              </a:xfrm>
              <a:custGeom>
                <a:avLst/>
                <a:gdLst>
                  <a:gd name="T0" fmla="*/ 3 w 4"/>
                  <a:gd name="T1" fmla="*/ 2 h 3"/>
                  <a:gd name="T2" fmla="*/ 0 w 4"/>
                  <a:gd name="T3" fmla="*/ 2 h 3"/>
                  <a:gd name="T4" fmla="*/ 0 w 4"/>
                  <a:gd name="T5" fmla="*/ 0 h 3"/>
                  <a:gd name="T6" fmla="*/ 3 w 4"/>
                  <a:gd name="T7" fmla="*/ 0 h 3"/>
                  <a:gd name="T8" fmla="*/ 3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2"/>
                    </a:moveTo>
                    <a:lnTo>
                      <a:pt x="0" y="2"/>
                    </a:lnTo>
                    <a:lnTo>
                      <a:pt x="0" y="0"/>
                    </a:lnTo>
                    <a:lnTo>
                      <a:pt x="3" y="0"/>
                    </a:lnTo>
                    <a:lnTo>
                      <a:pt x="3" y="2"/>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57" name="Freeform 471"/>
              <p:cNvSpPr>
                <a:spLocks/>
              </p:cNvSpPr>
              <p:nvPr/>
            </p:nvSpPr>
            <p:spPr bwMode="auto">
              <a:xfrm>
                <a:off x="2073" y="2711"/>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58" name="Freeform 472"/>
              <p:cNvSpPr>
                <a:spLocks/>
              </p:cNvSpPr>
              <p:nvPr/>
            </p:nvSpPr>
            <p:spPr bwMode="auto">
              <a:xfrm>
                <a:off x="2073" y="2722"/>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59" name="Freeform 473"/>
              <p:cNvSpPr>
                <a:spLocks/>
              </p:cNvSpPr>
              <p:nvPr/>
            </p:nvSpPr>
            <p:spPr bwMode="auto">
              <a:xfrm>
                <a:off x="2073" y="2734"/>
                <a:ext cx="2" cy="1"/>
              </a:xfrm>
              <a:custGeom>
                <a:avLst/>
                <a:gdLst>
                  <a:gd name="T0" fmla="*/ 1 w 2"/>
                  <a:gd name="T1" fmla="*/ 0 h 1"/>
                  <a:gd name="T2" fmla="*/ 0 w 2"/>
                  <a:gd name="T3" fmla="*/ 0 h 1"/>
                  <a:gd name="T4" fmla="*/ 0 w 2"/>
                  <a:gd name="T5" fmla="*/ 0 h 1"/>
                  <a:gd name="T6" fmla="*/ 1 w 2"/>
                  <a:gd name="T7" fmla="*/ 0 h 1"/>
                  <a:gd name="T8" fmla="*/ 1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lnTo>
                      <a:pt x="0" y="0"/>
                    </a:lnTo>
                    <a:lnTo>
                      <a:pt x="1"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60" name="Freeform 474"/>
              <p:cNvSpPr>
                <a:spLocks/>
              </p:cNvSpPr>
              <p:nvPr/>
            </p:nvSpPr>
            <p:spPr bwMode="auto">
              <a:xfrm>
                <a:off x="2073" y="2747"/>
                <a:ext cx="2" cy="1"/>
              </a:xfrm>
              <a:custGeom>
                <a:avLst/>
                <a:gdLst>
                  <a:gd name="T0" fmla="*/ 1 w 2"/>
                  <a:gd name="T1" fmla="*/ 0 h 1"/>
                  <a:gd name="T2" fmla="*/ 0 w 2"/>
                  <a:gd name="T3" fmla="*/ 0 h 1"/>
                  <a:gd name="T4" fmla="*/ 0 w 2"/>
                  <a:gd name="T5" fmla="*/ 0 h 1"/>
                  <a:gd name="T6" fmla="*/ 1 w 2"/>
                  <a:gd name="T7" fmla="*/ 0 h 1"/>
                  <a:gd name="T8" fmla="*/ 1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lnTo>
                      <a:pt x="0" y="0"/>
                    </a:lnTo>
                    <a:lnTo>
                      <a:pt x="1"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61" name="Freeform 475"/>
              <p:cNvSpPr>
                <a:spLocks/>
              </p:cNvSpPr>
              <p:nvPr/>
            </p:nvSpPr>
            <p:spPr bwMode="auto">
              <a:xfrm>
                <a:off x="2073" y="2758"/>
                <a:ext cx="2" cy="2"/>
              </a:xfrm>
              <a:custGeom>
                <a:avLst/>
                <a:gdLst>
                  <a:gd name="T0" fmla="*/ 1 w 2"/>
                  <a:gd name="T1" fmla="*/ 1 h 2"/>
                  <a:gd name="T2" fmla="*/ 0 w 2"/>
                  <a:gd name="T3" fmla="*/ 1 h 2"/>
                  <a:gd name="T4" fmla="*/ 0 w 2"/>
                  <a:gd name="T5" fmla="*/ 0 h 2"/>
                  <a:gd name="T6" fmla="*/ 1 w 2"/>
                  <a:gd name="T7" fmla="*/ 0 h 2"/>
                  <a:gd name="T8" fmla="*/ 1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lnTo>
                      <a:pt x="0" y="1"/>
                    </a:lnTo>
                    <a:lnTo>
                      <a:pt x="0" y="0"/>
                    </a:lnTo>
                    <a:lnTo>
                      <a:pt x="1" y="0"/>
                    </a:lnTo>
                    <a:lnTo>
                      <a:pt x="1"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333" name="Group 476"/>
            <p:cNvGrpSpPr>
              <a:grpSpLocks/>
            </p:cNvGrpSpPr>
            <p:nvPr/>
          </p:nvGrpSpPr>
          <p:grpSpPr bwMode="auto">
            <a:xfrm>
              <a:off x="2094" y="2606"/>
              <a:ext cx="2" cy="158"/>
              <a:chOff x="2094" y="2606"/>
              <a:chExt cx="2" cy="158"/>
            </a:xfrm>
          </p:grpSpPr>
          <p:sp>
            <p:nvSpPr>
              <p:cNvPr id="9634" name="Rectangle 477"/>
              <p:cNvSpPr>
                <a:spLocks noChangeArrowheads="1"/>
              </p:cNvSpPr>
              <p:nvPr/>
            </p:nvSpPr>
            <p:spPr bwMode="auto">
              <a:xfrm flipH="1">
                <a:off x="2094" y="2606"/>
                <a:ext cx="2" cy="158"/>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635" name="Freeform 478"/>
              <p:cNvSpPr>
                <a:spLocks/>
              </p:cNvSpPr>
              <p:nvPr/>
            </p:nvSpPr>
            <p:spPr bwMode="auto">
              <a:xfrm>
                <a:off x="2094" y="2609"/>
                <a:ext cx="1" cy="4"/>
              </a:xfrm>
              <a:custGeom>
                <a:avLst/>
                <a:gdLst>
                  <a:gd name="T0" fmla="*/ 0 w 1"/>
                  <a:gd name="T1" fmla="*/ 3 h 4"/>
                  <a:gd name="T2" fmla="*/ 0 w 1"/>
                  <a:gd name="T3" fmla="*/ 3 h 4"/>
                  <a:gd name="T4" fmla="*/ 0 w 1"/>
                  <a:gd name="T5" fmla="*/ 0 h 4"/>
                  <a:gd name="T6" fmla="*/ 0 w 1"/>
                  <a:gd name="T7" fmla="*/ 0 h 4"/>
                  <a:gd name="T8" fmla="*/ 0 w 1"/>
                  <a:gd name="T9" fmla="*/ 3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3"/>
                    </a:moveTo>
                    <a:lnTo>
                      <a:pt x="0" y="3"/>
                    </a:lnTo>
                    <a:lnTo>
                      <a:pt x="0" y="0"/>
                    </a:lnTo>
                    <a:lnTo>
                      <a:pt x="0" y="3"/>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36" name="Freeform 479"/>
              <p:cNvSpPr>
                <a:spLocks/>
              </p:cNvSpPr>
              <p:nvPr/>
            </p:nvSpPr>
            <p:spPr bwMode="auto">
              <a:xfrm>
                <a:off x="2094" y="2622"/>
                <a:ext cx="1" cy="2"/>
              </a:xfrm>
              <a:custGeom>
                <a:avLst/>
                <a:gdLst>
                  <a:gd name="T0" fmla="*/ 0 w 1"/>
                  <a:gd name="T1" fmla="*/ 1 h 2"/>
                  <a:gd name="T2" fmla="*/ 0 w 1"/>
                  <a:gd name="T3" fmla="*/ 1 h 2"/>
                  <a:gd name="T4" fmla="*/ 0 w 1"/>
                  <a:gd name="T5" fmla="*/ 0 h 2"/>
                  <a:gd name="T6" fmla="*/ 0 w 1"/>
                  <a:gd name="T7" fmla="*/ 0 h 2"/>
                  <a:gd name="T8" fmla="*/ 0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lnTo>
                      <a:pt x="0" y="1"/>
                    </a:lnTo>
                    <a:lnTo>
                      <a:pt x="0" y="0"/>
                    </a:lnTo>
                    <a:lnTo>
                      <a:pt x="0"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37" name="Freeform 480"/>
              <p:cNvSpPr>
                <a:spLocks/>
              </p:cNvSpPr>
              <p:nvPr/>
            </p:nvSpPr>
            <p:spPr bwMode="auto">
              <a:xfrm>
                <a:off x="2094" y="2636"/>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38" name="Freeform 481"/>
              <p:cNvSpPr>
                <a:spLocks/>
              </p:cNvSpPr>
              <p:nvPr/>
            </p:nvSpPr>
            <p:spPr bwMode="auto">
              <a:xfrm>
                <a:off x="2094" y="2647"/>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39" name="Freeform 482"/>
              <p:cNvSpPr>
                <a:spLocks/>
              </p:cNvSpPr>
              <p:nvPr/>
            </p:nvSpPr>
            <p:spPr bwMode="auto">
              <a:xfrm>
                <a:off x="2094" y="2658"/>
                <a:ext cx="1" cy="2"/>
              </a:xfrm>
              <a:custGeom>
                <a:avLst/>
                <a:gdLst>
                  <a:gd name="T0" fmla="*/ 0 w 1"/>
                  <a:gd name="T1" fmla="*/ 1 h 2"/>
                  <a:gd name="T2" fmla="*/ 0 w 1"/>
                  <a:gd name="T3" fmla="*/ 1 h 2"/>
                  <a:gd name="T4" fmla="*/ 0 w 1"/>
                  <a:gd name="T5" fmla="*/ 0 h 2"/>
                  <a:gd name="T6" fmla="*/ 0 w 1"/>
                  <a:gd name="T7" fmla="*/ 0 h 2"/>
                  <a:gd name="T8" fmla="*/ 0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lnTo>
                      <a:pt x="0" y="1"/>
                    </a:lnTo>
                    <a:lnTo>
                      <a:pt x="0" y="0"/>
                    </a:lnTo>
                    <a:lnTo>
                      <a:pt x="0"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40" name="Freeform 483"/>
              <p:cNvSpPr>
                <a:spLocks/>
              </p:cNvSpPr>
              <p:nvPr/>
            </p:nvSpPr>
            <p:spPr bwMode="auto">
              <a:xfrm>
                <a:off x="2094" y="2671"/>
                <a:ext cx="1" cy="2"/>
              </a:xfrm>
              <a:custGeom>
                <a:avLst/>
                <a:gdLst>
                  <a:gd name="T0" fmla="*/ 0 w 1"/>
                  <a:gd name="T1" fmla="*/ 1 h 2"/>
                  <a:gd name="T2" fmla="*/ 0 w 1"/>
                  <a:gd name="T3" fmla="*/ 1 h 2"/>
                  <a:gd name="T4" fmla="*/ 0 w 1"/>
                  <a:gd name="T5" fmla="*/ 0 h 2"/>
                  <a:gd name="T6" fmla="*/ 0 w 1"/>
                  <a:gd name="T7" fmla="*/ 0 h 2"/>
                  <a:gd name="T8" fmla="*/ 0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lnTo>
                      <a:pt x="0" y="1"/>
                    </a:lnTo>
                    <a:lnTo>
                      <a:pt x="0" y="0"/>
                    </a:lnTo>
                    <a:lnTo>
                      <a:pt x="0"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41" name="Freeform 484"/>
              <p:cNvSpPr>
                <a:spLocks/>
              </p:cNvSpPr>
              <p:nvPr/>
            </p:nvSpPr>
            <p:spPr bwMode="auto">
              <a:xfrm>
                <a:off x="2094" y="2685"/>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42" name="Freeform 485"/>
              <p:cNvSpPr>
                <a:spLocks/>
              </p:cNvSpPr>
              <p:nvPr/>
            </p:nvSpPr>
            <p:spPr bwMode="auto">
              <a:xfrm>
                <a:off x="2094" y="2698"/>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43" name="Freeform 486"/>
              <p:cNvSpPr>
                <a:spLocks/>
              </p:cNvSpPr>
              <p:nvPr/>
            </p:nvSpPr>
            <p:spPr bwMode="auto">
              <a:xfrm>
                <a:off x="2094" y="2709"/>
                <a:ext cx="1" cy="2"/>
              </a:xfrm>
              <a:custGeom>
                <a:avLst/>
                <a:gdLst>
                  <a:gd name="T0" fmla="*/ 0 w 1"/>
                  <a:gd name="T1" fmla="*/ 1 h 2"/>
                  <a:gd name="T2" fmla="*/ 0 w 1"/>
                  <a:gd name="T3" fmla="*/ 1 h 2"/>
                  <a:gd name="T4" fmla="*/ 0 w 1"/>
                  <a:gd name="T5" fmla="*/ 0 h 2"/>
                  <a:gd name="T6" fmla="*/ 0 w 1"/>
                  <a:gd name="T7" fmla="*/ 0 h 2"/>
                  <a:gd name="T8" fmla="*/ 0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lnTo>
                      <a:pt x="0" y="1"/>
                    </a:lnTo>
                    <a:lnTo>
                      <a:pt x="0" y="0"/>
                    </a:lnTo>
                    <a:lnTo>
                      <a:pt x="0"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44" name="Freeform 487"/>
              <p:cNvSpPr>
                <a:spLocks/>
              </p:cNvSpPr>
              <p:nvPr/>
            </p:nvSpPr>
            <p:spPr bwMode="auto">
              <a:xfrm>
                <a:off x="2094" y="2720"/>
                <a:ext cx="1" cy="2"/>
              </a:xfrm>
              <a:custGeom>
                <a:avLst/>
                <a:gdLst>
                  <a:gd name="T0" fmla="*/ 0 w 1"/>
                  <a:gd name="T1" fmla="*/ 1 h 2"/>
                  <a:gd name="T2" fmla="*/ 0 w 1"/>
                  <a:gd name="T3" fmla="*/ 1 h 2"/>
                  <a:gd name="T4" fmla="*/ 0 w 1"/>
                  <a:gd name="T5" fmla="*/ 0 h 2"/>
                  <a:gd name="T6" fmla="*/ 0 w 1"/>
                  <a:gd name="T7" fmla="*/ 0 h 2"/>
                  <a:gd name="T8" fmla="*/ 0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lnTo>
                      <a:pt x="0" y="1"/>
                    </a:lnTo>
                    <a:lnTo>
                      <a:pt x="0" y="0"/>
                    </a:lnTo>
                    <a:lnTo>
                      <a:pt x="0"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45" name="Freeform 488"/>
              <p:cNvSpPr>
                <a:spLocks/>
              </p:cNvSpPr>
              <p:nvPr/>
            </p:nvSpPr>
            <p:spPr bwMode="auto">
              <a:xfrm>
                <a:off x="2094" y="273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46" name="Freeform 489"/>
              <p:cNvSpPr>
                <a:spLocks/>
              </p:cNvSpPr>
              <p:nvPr/>
            </p:nvSpPr>
            <p:spPr bwMode="auto">
              <a:xfrm>
                <a:off x="2094" y="2745"/>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47" name="Freeform 490"/>
              <p:cNvSpPr>
                <a:spLocks/>
              </p:cNvSpPr>
              <p:nvPr/>
            </p:nvSpPr>
            <p:spPr bwMode="auto">
              <a:xfrm>
                <a:off x="2094" y="2756"/>
                <a:ext cx="1" cy="2"/>
              </a:xfrm>
              <a:custGeom>
                <a:avLst/>
                <a:gdLst>
                  <a:gd name="T0" fmla="*/ 0 w 1"/>
                  <a:gd name="T1" fmla="*/ 1 h 2"/>
                  <a:gd name="T2" fmla="*/ 0 w 1"/>
                  <a:gd name="T3" fmla="*/ 1 h 2"/>
                  <a:gd name="T4" fmla="*/ 0 w 1"/>
                  <a:gd name="T5" fmla="*/ 0 h 2"/>
                  <a:gd name="T6" fmla="*/ 0 w 1"/>
                  <a:gd name="T7" fmla="*/ 0 h 2"/>
                  <a:gd name="T8" fmla="*/ 0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lnTo>
                      <a:pt x="0" y="1"/>
                    </a:lnTo>
                    <a:lnTo>
                      <a:pt x="0" y="0"/>
                    </a:lnTo>
                    <a:lnTo>
                      <a:pt x="0"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334" name="Group 491"/>
            <p:cNvGrpSpPr>
              <a:grpSpLocks/>
            </p:cNvGrpSpPr>
            <p:nvPr/>
          </p:nvGrpSpPr>
          <p:grpSpPr bwMode="auto">
            <a:xfrm>
              <a:off x="2113" y="2604"/>
              <a:ext cx="2" cy="156"/>
              <a:chOff x="2113" y="2604"/>
              <a:chExt cx="2" cy="156"/>
            </a:xfrm>
          </p:grpSpPr>
          <p:sp>
            <p:nvSpPr>
              <p:cNvPr id="9620" name="Rectangle 492"/>
              <p:cNvSpPr>
                <a:spLocks noChangeArrowheads="1"/>
              </p:cNvSpPr>
              <p:nvPr/>
            </p:nvSpPr>
            <p:spPr bwMode="auto">
              <a:xfrm flipH="1">
                <a:off x="2113" y="2604"/>
                <a:ext cx="2" cy="156"/>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621" name="Freeform 493"/>
              <p:cNvSpPr>
                <a:spLocks/>
              </p:cNvSpPr>
              <p:nvPr/>
            </p:nvSpPr>
            <p:spPr bwMode="auto">
              <a:xfrm>
                <a:off x="2113" y="2607"/>
                <a:ext cx="1" cy="2"/>
              </a:xfrm>
              <a:custGeom>
                <a:avLst/>
                <a:gdLst>
                  <a:gd name="T0" fmla="*/ 0 w 1"/>
                  <a:gd name="T1" fmla="*/ 1 h 2"/>
                  <a:gd name="T2" fmla="*/ 0 w 1"/>
                  <a:gd name="T3" fmla="*/ 1 h 2"/>
                  <a:gd name="T4" fmla="*/ 0 w 1"/>
                  <a:gd name="T5" fmla="*/ 0 h 2"/>
                  <a:gd name="T6" fmla="*/ 0 w 1"/>
                  <a:gd name="T7" fmla="*/ 0 h 2"/>
                  <a:gd name="T8" fmla="*/ 0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lnTo>
                      <a:pt x="0" y="1"/>
                    </a:lnTo>
                    <a:lnTo>
                      <a:pt x="0" y="0"/>
                    </a:lnTo>
                    <a:lnTo>
                      <a:pt x="0"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22" name="Freeform 494"/>
              <p:cNvSpPr>
                <a:spLocks/>
              </p:cNvSpPr>
              <p:nvPr/>
            </p:nvSpPr>
            <p:spPr bwMode="auto">
              <a:xfrm>
                <a:off x="2113" y="2619"/>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23" name="Freeform 495"/>
              <p:cNvSpPr>
                <a:spLocks/>
              </p:cNvSpPr>
              <p:nvPr/>
            </p:nvSpPr>
            <p:spPr bwMode="auto">
              <a:xfrm>
                <a:off x="2113" y="263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24" name="Freeform 496"/>
              <p:cNvSpPr>
                <a:spLocks/>
              </p:cNvSpPr>
              <p:nvPr/>
            </p:nvSpPr>
            <p:spPr bwMode="auto">
              <a:xfrm>
                <a:off x="2113" y="2643"/>
                <a:ext cx="1" cy="2"/>
              </a:xfrm>
              <a:custGeom>
                <a:avLst/>
                <a:gdLst>
                  <a:gd name="T0" fmla="*/ 0 w 1"/>
                  <a:gd name="T1" fmla="*/ 1 h 2"/>
                  <a:gd name="T2" fmla="*/ 0 w 1"/>
                  <a:gd name="T3" fmla="*/ 1 h 2"/>
                  <a:gd name="T4" fmla="*/ 0 w 1"/>
                  <a:gd name="T5" fmla="*/ 0 h 2"/>
                  <a:gd name="T6" fmla="*/ 0 w 1"/>
                  <a:gd name="T7" fmla="*/ 0 h 2"/>
                  <a:gd name="T8" fmla="*/ 0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lnTo>
                      <a:pt x="0" y="1"/>
                    </a:lnTo>
                    <a:lnTo>
                      <a:pt x="0" y="0"/>
                    </a:lnTo>
                    <a:lnTo>
                      <a:pt x="0"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25" name="Freeform 497"/>
              <p:cNvSpPr>
                <a:spLocks/>
              </p:cNvSpPr>
              <p:nvPr/>
            </p:nvSpPr>
            <p:spPr bwMode="auto">
              <a:xfrm>
                <a:off x="2113" y="2656"/>
                <a:ext cx="1" cy="2"/>
              </a:xfrm>
              <a:custGeom>
                <a:avLst/>
                <a:gdLst>
                  <a:gd name="T0" fmla="*/ 0 w 1"/>
                  <a:gd name="T1" fmla="*/ 1 h 2"/>
                  <a:gd name="T2" fmla="*/ 0 w 1"/>
                  <a:gd name="T3" fmla="*/ 1 h 2"/>
                  <a:gd name="T4" fmla="*/ 0 w 1"/>
                  <a:gd name="T5" fmla="*/ 0 h 2"/>
                  <a:gd name="T6" fmla="*/ 0 w 1"/>
                  <a:gd name="T7" fmla="*/ 0 h 2"/>
                  <a:gd name="T8" fmla="*/ 0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lnTo>
                      <a:pt x="0" y="1"/>
                    </a:lnTo>
                    <a:lnTo>
                      <a:pt x="0" y="0"/>
                    </a:lnTo>
                    <a:lnTo>
                      <a:pt x="0"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26" name="Freeform 498"/>
              <p:cNvSpPr>
                <a:spLocks/>
              </p:cNvSpPr>
              <p:nvPr/>
            </p:nvSpPr>
            <p:spPr bwMode="auto">
              <a:xfrm>
                <a:off x="2113" y="2668"/>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27" name="Freeform 499"/>
              <p:cNvSpPr>
                <a:spLocks/>
              </p:cNvSpPr>
              <p:nvPr/>
            </p:nvSpPr>
            <p:spPr bwMode="auto">
              <a:xfrm>
                <a:off x="2113" y="2681"/>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28" name="Freeform 500"/>
              <p:cNvSpPr>
                <a:spLocks/>
              </p:cNvSpPr>
              <p:nvPr/>
            </p:nvSpPr>
            <p:spPr bwMode="auto">
              <a:xfrm>
                <a:off x="2113" y="269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29" name="Freeform 501"/>
              <p:cNvSpPr>
                <a:spLocks/>
              </p:cNvSpPr>
              <p:nvPr/>
            </p:nvSpPr>
            <p:spPr bwMode="auto">
              <a:xfrm>
                <a:off x="2113" y="2705"/>
                <a:ext cx="1" cy="2"/>
              </a:xfrm>
              <a:custGeom>
                <a:avLst/>
                <a:gdLst>
                  <a:gd name="T0" fmla="*/ 0 w 1"/>
                  <a:gd name="T1" fmla="*/ 1 h 2"/>
                  <a:gd name="T2" fmla="*/ 0 w 1"/>
                  <a:gd name="T3" fmla="*/ 1 h 2"/>
                  <a:gd name="T4" fmla="*/ 0 w 1"/>
                  <a:gd name="T5" fmla="*/ 0 h 2"/>
                  <a:gd name="T6" fmla="*/ 0 w 1"/>
                  <a:gd name="T7" fmla="*/ 0 h 2"/>
                  <a:gd name="T8" fmla="*/ 0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lnTo>
                      <a:pt x="0" y="1"/>
                    </a:lnTo>
                    <a:lnTo>
                      <a:pt x="0" y="0"/>
                    </a:lnTo>
                    <a:lnTo>
                      <a:pt x="0"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30" name="Freeform 502"/>
              <p:cNvSpPr>
                <a:spLocks/>
              </p:cNvSpPr>
              <p:nvPr/>
            </p:nvSpPr>
            <p:spPr bwMode="auto">
              <a:xfrm>
                <a:off x="2113" y="2718"/>
                <a:ext cx="1" cy="2"/>
              </a:xfrm>
              <a:custGeom>
                <a:avLst/>
                <a:gdLst>
                  <a:gd name="T0" fmla="*/ 0 w 1"/>
                  <a:gd name="T1" fmla="*/ 1 h 2"/>
                  <a:gd name="T2" fmla="*/ 0 w 1"/>
                  <a:gd name="T3" fmla="*/ 1 h 2"/>
                  <a:gd name="T4" fmla="*/ 0 w 1"/>
                  <a:gd name="T5" fmla="*/ 0 h 2"/>
                  <a:gd name="T6" fmla="*/ 0 w 1"/>
                  <a:gd name="T7" fmla="*/ 0 h 2"/>
                  <a:gd name="T8" fmla="*/ 0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lnTo>
                      <a:pt x="0" y="1"/>
                    </a:lnTo>
                    <a:lnTo>
                      <a:pt x="0" y="0"/>
                    </a:lnTo>
                    <a:lnTo>
                      <a:pt x="0"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31" name="Freeform 503"/>
              <p:cNvSpPr>
                <a:spLocks/>
              </p:cNvSpPr>
              <p:nvPr/>
            </p:nvSpPr>
            <p:spPr bwMode="auto">
              <a:xfrm>
                <a:off x="2113" y="2730"/>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32" name="Freeform 504"/>
              <p:cNvSpPr>
                <a:spLocks/>
              </p:cNvSpPr>
              <p:nvPr/>
            </p:nvSpPr>
            <p:spPr bwMode="auto">
              <a:xfrm>
                <a:off x="2113" y="2741"/>
                <a:ext cx="1" cy="2"/>
              </a:xfrm>
              <a:custGeom>
                <a:avLst/>
                <a:gdLst>
                  <a:gd name="T0" fmla="*/ 0 w 1"/>
                  <a:gd name="T1" fmla="*/ 1 h 2"/>
                  <a:gd name="T2" fmla="*/ 0 w 1"/>
                  <a:gd name="T3" fmla="*/ 1 h 2"/>
                  <a:gd name="T4" fmla="*/ 0 w 1"/>
                  <a:gd name="T5" fmla="*/ 0 h 2"/>
                  <a:gd name="T6" fmla="*/ 0 w 1"/>
                  <a:gd name="T7" fmla="*/ 0 h 2"/>
                  <a:gd name="T8" fmla="*/ 0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lnTo>
                      <a:pt x="0" y="1"/>
                    </a:lnTo>
                    <a:lnTo>
                      <a:pt x="0" y="0"/>
                    </a:lnTo>
                    <a:lnTo>
                      <a:pt x="0"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33" name="Freeform 505"/>
              <p:cNvSpPr>
                <a:spLocks/>
              </p:cNvSpPr>
              <p:nvPr/>
            </p:nvSpPr>
            <p:spPr bwMode="auto">
              <a:xfrm>
                <a:off x="2113" y="2754"/>
                <a:ext cx="1" cy="2"/>
              </a:xfrm>
              <a:custGeom>
                <a:avLst/>
                <a:gdLst>
                  <a:gd name="T0" fmla="*/ 0 w 1"/>
                  <a:gd name="T1" fmla="*/ 1 h 2"/>
                  <a:gd name="T2" fmla="*/ 0 w 1"/>
                  <a:gd name="T3" fmla="*/ 1 h 2"/>
                  <a:gd name="T4" fmla="*/ 0 w 1"/>
                  <a:gd name="T5" fmla="*/ 0 h 2"/>
                  <a:gd name="T6" fmla="*/ 0 w 1"/>
                  <a:gd name="T7" fmla="*/ 0 h 2"/>
                  <a:gd name="T8" fmla="*/ 0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lnTo>
                      <a:pt x="0" y="1"/>
                    </a:lnTo>
                    <a:lnTo>
                      <a:pt x="0" y="0"/>
                    </a:lnTo>
                    <a:lnTo>
                      <a:pt x="0"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335" name="Group 506"/>
            <p:cNvGrpSpPr>
              <a:grpSpLocks/>
            </p:cNvGrpSpPr>
            <p:nvPr/>
          </p:nvGrpSpPr>
          <p:grpSpPr bwMode="auto">
            <a:xfrm>
              <a:off x="2132" y="2602"/>
              <a:ext cx="3" cy="156"/>
              <a:chOff x="2132" y="2602"/>
              <a:chExt cx="3" cy="156"/>
            </a:xfrm>
          </p:grpSpPr>
          <p:sp>
            <p:nvSpPr>
              <p:cNvPr id="9606" name="Rectangle 507"/>
              <p:cNvSpPr>
                <a:spLocks noChangeArrowheads="1"/>
              </p:cNvSpPr>
              <p:nvPr/>
            </p:nvSpPr>
            <p:spPr bwMode="auto">
              <a:xfrm>
                <a:off x="2134" y="2602"/>
                <a:ext cx="1" cy="156"/>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607" name="Freeform 508"/>
              <p:cNvSpPr>
                <a:spLocks/>
              </p:cNvSpPr>
              <p:nvPr/>
            </p:nvSpPr>
            <p:spPr bwMode="auto">
              <a:xfrm>
                <a:off x="2132" y="2605"/>
                <a:ext cx="3" cy="2"/>
              </a:xfrm>
              <a:custGeom>
                <a:avLst/>
                <a:gdLst>
                  <a:gd name="T0" fmla="*/ 2 w 3"/>
                  <a:gd name="T1" fmla="*/ 1 h 2"/>
                  <a:gd name="T2" fmla="*/ 0 w 3"/>
                  <a:gd name="T3" fmla="*/ 1 h 2"/>
                  <a:gd name="T4" fmla="*/ 0 w 3"/>
                  <a:gd name="T5" fmla="*/ 0 h 2"/>
                  <a:gd name="T6" fmla="*/ 2 w 3"/>
                  <a:gd name="T7" fmla="*/ 0 h 2"/>
                  <a:gd name="T8" fmla="*/ 2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lnTo>
                      <a:pt x="0" y="1"/>
                    </a:lnTo>
                    <a:lnTo>
                      <a:pt x="0" y="0"/>
                    </a:lnTo>
                    <a:lnTo>
                      <a:pt x="2" y="0"/>
                    </a:lnTo>
                    <a:lnTo>
                      <a:pt x="2"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08" name="Freeform 509"/>
              <p:cNvSpPr>
                <a:spLocks/>
              </p:cNvSpPr>
              <p:nvPr/>
            </p:nvSpPr>
            <p:spPr bwMode="auto">
              <a:xfrm>
                <a:off x="2132" y="2617"/>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09" name="Freeform 510"/>
              <p:cNvSpPr>
                <a:spLocks/>
              </p:cNvSpPr>
              <p:nvPr/>
            </p:nvSpPr>
            <p:spPr bwMode="auto">
              <a:xfrm>
                <a:off x="2132" y="2630"/>
                <a:ext cx="3" cy="1"/>
              </a:xfrm>
              <a:custGeom>
                <a:avLst/>
                <a:gdLst>
                  <a:gd name="T0" fmla="*/ 2 w 3"/>
                  <a:gd name="T1" fmla="*/ 0 h 1"/>
                  <a:gd name="T2" fmla="*/ 0 w 3"/>
                  <a:gd name="T3" fmla="*/ 0 h 1"/>
                  <a:gd name="T4" fmla="*/ 0 w 3"/>
                  <a:gd name="T5" fmla="*/ 0 h 1"/>
                  <a:gd name="T6" fmla="*/ 2 w 3"/>
                  <a:gd name="T7" fmla="*/ 0 h 1"/>
                  <a:gd name="T8" fmla="*/ 2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2" y="0"/>
                    </a:moveTo>
                    <a:lnTo>
                      <a:pt x="0" y="0"/>
                    </a:lnTo>
                    <a:lnTo>
                      <a:pt x="2"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10" name="Freeform 511"/>
              <p:cNvSpPr>
                <a:spLocks/>
              </p:cNvSpPr>
              <p:nvPr/>
            </p:nvSpPr>
            <p:spPr bwMode="auto">
              <a:xfrm>
                <a:off x="2132" y="2641"/>
                <a:ext cx="3" cy="4"/>
              </a:xfrm>
              <a:custGeom>
                <a:avLst/>
                <a:gdLst>
                  <a:gd name="T0" fmla="*/ 2 w 3"/>
                  <a:gd name="T1" fmla="*/ 3 h 4"/>
                  <a:gd name="T2" fmla="*/ 0 w 3"/>
                  <a:gd name="T3" fmla="*/ 3 h 4"/>
                  <a:gd name="T4" fmla="*/ 0 w 3"/>
                  <a:gd name="T5" fmla="*/ 0 h 4"/>
                  <a:gd name="T6" fmla="*/ 2 w 3"/>
                  <a:gd name="T7" fmla="*/ 0 h 4"/>
                  <a:gd name="T8" fmla="*/ 2 w 3"/>
                  <a:gd name="T9" fmla="*/ 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3"/>
                    </a:moveTo>
                    <a:lnTo>
                      <a:pt x="0" y="3"/>
                    </a:lnTo>
                    <a:lnTo>
                      <a:pt x="0" y="0"/>
                    </a:lnTo>
                    <a:lnTo>
                      <a:pt x="2" y="0"/>
                    </a:lnTo>
                    <a:lnTo>
                      <a:pt x="2" y="3"/>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11" name="Freeform 512"/>
              <p:cNvSpPr>
                <a:spLocks/>
              </p:cNvSpPr>
              <p:nvPr/>
            </p:nvSpPr>
            <p:spPr bwMode="auto">
              <a:xfrm>
                <a:off x="2132" y="2654"/>
                <a:ext cx="3" cy="2"/>
              </a:xfrm>
              <a:custGeom>
                <a:avLst/>
                <a:gdLst>
                  <a:gd name="T0" fmla="*/ 2 w 3"/>
                  <a:gd name="T1" fmla="*/ 1 h 2"/>
                  <a:gd name="T2" fmla="*/ 0 w 3"/>
                  <a:gd name="T3" fmla="*/ 1 h 2"/>
                  <a:gd name="T4" fmla="*/ 0 w 3"/>
                  <a:gd name="T5" fmla="*/ 0 h 2"/>
                  <a:gd name="T6" fmla="*/ 2 w 3"/>
                  <a:gd name="T7" fmla="*/ 0 h 2"/>
                  <a:gd name="T8" fmla="*/ 2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lnTo>
                      <a:pt x="0" y="1"/>
                    </a:lnTo>
                    <a:lnTo>
                      <a:pt x="0" y="0"/>
                    </a:lnTo>
                    <a:lnTo>
                      <a:pt x="2" y="0"/>
                    </a:lnTo>
                    <a:lnTo>
                      <a:pt x="2"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12" name="Freeform 513"/>
              <p:cNvSpPr>
                <a:spLocks/>
              </p:cNvSpPr>
              <p:nvPr/>
            </p:nvSpPr>
            <p:spPr bwMode="auto">
              <a:xfrm>
                <a:off x="2132" y="2666"/>
                <a:ext cx="1" cy="3"/>
              </a:xfrm>
              <a:custGeom>
                <a:avLst/>
                <a:gdLst>
                  <a:gd name="T0" fmla="*/ 0 w 1"/>
                  <a:gd name="T1" fmla="*/ 2 h 3"/>
                  <a:gd name="T2" fmla="*/ 0 w 1"/>
                  <a:gd name="T3" fmla="*/ 2 h 3"/>
                  <a:gd name="T4" fmla="*/ 0 w 1"/>
                  <a:gd name="T5" fmla="*/ 0 h 3"/>
                  <a:gd name="T6" fmla="*/ 0 w 1"/>
                  <a:gd name="T7" fmla="*/ 0 h 3"/>
                  <a:gd name="T8" fmla="*/ 0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2"/>
                    </a:moveTo>
                    <a:lnTo>
                      <a:pt x="0" y="2"/>
                    </a:lnTo>
                    <a:lnTo>
                      <a:pt x="0" y="0"/>
                    </a:lnTo>
                    <a:lnTo>
                      <a:pt x="0" y="2"/>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13" name="Freeform 514"/>
              <p:cNvSpPr>
                <a:spLocks/>
              </p:cNvSpPr>
              <p:nvPr/>
            </p:nvSpPr>
            <p:spPr bwMode="auto">
              <a:xfrm>
                <a:off x="2132" y="2679"/>
                <a:ext cx="3" cy="1"/>
              </a:xfrm>
              <a:custGeom>
                <a:avLst/>
                <a:gdLst>
                  <a:gd name="T0" fmla="*/ 2 w 3"/>
                  <a:gd name="T1" fmla="*/ 0 h 1"/>
                  <a:gd name="T2" fmla="*/ 0 w 3"/>
                  <a:gd name="T3" fmla="*/ 0 h 1"/>
                  <a:gd name="T4" fmla="*/ 0 w 3"/>
                  <a:gd name="T5" fmla="*/ 0 h 1"/>
                  <a:gd name="T6" fmla="*/ 2 w 3"/>
                  <a:gd name="T7" fmla="*/ 0 h 1"/>
                  <a:gd name="T8" fmla="*/ 2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2" y="0"/>
                    </a:moveTo>
                    <a:lnTo>
                      <a:pt x="0" y="0"/>
                    </a:lnTo>
                    <a:lnTo>
                      <a:pt x="2"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14" name="Freeform 515"/>
              <p:cNvSpPr>
                <a:spLocks/>
              </p:cNvSpPr>
              <p:nvPr/>
            </p:nvSpPr>
            <p:spPr bwMode="auto">
              <a:xfrm>
                <a:off x="2132" y="2692"/>
                <a:ext cx="3" cy="2"/>
              </a:xfrm>
              <a:custGeom>
                <a:avLst/>
                <a:gdLst>
                  <a:gd name="T0" fmla="*/ 2 w 3"/>
                  <a:gd name="T1" fmla="*/ 1 h 2"/>
                  <a:gd name="T2" fmla="*/ 0 w 3"/>
                  <a:gd name="T3" fmla="*/ 1 h 2"/>
                  <a:gd name="T4" fmla="*/ 0 w 3"/>
                  <a:gd name="T5" fmla="*/ 0 h 2"/>
                  <a:gd name="T6" fmla="*/ 2 w 3"/>
                  <a:gd name="T7" fmla="*/ 0 h 2"/>
                  <a:gd name="T8" fmla="*/ 2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lnTo>
                      <a:pt x="0" y="1"/>
                    </a:lnTo>
                    <a:lnTo>
                      <a:pt x="0" y="0"/>
                    </a:lnTo>
                    <a:lnTo>
                      <a:pt x="2" y="0"/>
                    </a:lnTo>
                    <a:lnTo>
                      <a:pt x="2"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15" name="Freeform 516"/>
              <p:cNvSpPr>
                <a:spLocks/>
              </p:cNvSpPr>
              <p:nvPr/>
            </p:nvSpPr>
            <p:spPr bwMode="auto">
              <a:xfrm>
                <a:off x="2132" y="2703"/>
                <a:ext cx="3" cy="2"/>
              </a:xfrm>
              <a:custGeom>
                <a:avLst/>
                <a:gdLst>
                  <a:gd name="T0" fmla="*/ 2 w 3"/>
                  <a:gd name="T1" fmla="*/ 1 h 2"/>
                  <a:gd name="T2" fmla="*/ 0 w 3"/>
                  <a:gd name="T3" fmla="*/ 1 h 2"/>
                  <a:gd name="T4" fmla="*/ 0 w 3"/>
                  <a:gd name="T5" fmla="*/ 0 h 2"/>
                  <a:gd name="T6" fmla="*/ 2 w 3"/>
                  <a:gd name="T7" fmla="*/ 0 h 2"/>
                  <a:gd name="T8" fmla="*/ 2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lnTo>
                      <a:pt x="0" y="1"/>
                    </a:lnTo>
                    <a:lnTo>
                      <a:pt x="0" y="0"/>
                    </a:lnTo>
                    <a:lnTo>
                      <a:pt x="2" y="0"/>
                    </a:lnTo>
                    <a:lnTo>
                      <a:pt x="2"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16" name="Freeform 517"/>
              <p:cNvSpPr>
                <a:spLocks/>
              </p:cNvSpPr>
              <p:nvPr/>
            </p:nvSpPr>
            <p:spPr bwMode="auto">
              <a:xfrm>
                <a:off x="2132" y="2717"/>
                <a:ext cx="3" cy="1"/>
              </a:xfrm>
              <a:custGeom>
                <a:avLst/>
                <a:gdLst>
                  <a:gd name="T0" fmla="*/ 2 w 3"/>
                  <a:gd name="T1" fmla="*/ 0 h 1"/>
                  <a:gd name="T2" fmla="*/ 0 w 3"/>
                  <a:gd name="T3" fmla="*/ 0 h 1"/>
                  <a:gd name="T4" fmla="*/ 0 w 3"/>
                  <a:gd name="T5" fmla="*/ 0 h 1"/>
                  <a:gd name="T6" fmla="*/ 2 w 3"/>
                  <a:gd name="T7" fmla="*/ 0 h 1"/>
                  <a:gd name="T8" fmla="*/ 2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2" y="0"/>
                    </a:moveTo>
                    <a:lnTo>
                      <a:pt x="0" y="0"/>
                    </a:lnTo>
                    <a:lnTo>
                      <a:pt x="2"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17" name="Freeform 518"/>
              <p:cNvSpPr>
                <a:spLocks/>
              </p:cNvSpPr>
              <p:nvPr/>
            </p:nvSpPr>
            <p:spPr bwMode="auto">
              <a:xfrm>
                <a:off x="2132" y="2728"/>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18" name="Freeform 519"/>
              <p:cNvSpPr>
                <a:spLocks/>
              </p:cNvSpPr>
              <p:nvPr/>
            </p:nvSpPr>
            <p:spPr bwMode="auto">
              <a:xfrm>
                <a:off x="2132" y="2739"/>
                <a:ext cx="1" cy="2"/>
              </a:xfrm>
              <a:custGeom>
                <a:avLst/>
                <a:gdLst>
                  <a:gd name="T0" fmla="*/ 0 w 1"/>
                  <a:gd name="T1" fmla="*/ 1 h 2"/>
                  <a:gd name="T2" fmla="*/ 0 w 1"/>
                  <a:gd name="T3" fmla="*/ 1 h 2"/>
                  <a:gd name="T4" fmla="*/ 0 w 1"/>
                  <a:gd name="T5" fmla="*/ 0 h 2"/>
                  <a:gd name="T6" fmla="*/ 0 w 1"/>
                  <a:gd name="T7" fmla="*/ 0 h 2"/>
                  <a:gd name="T8" fmla="*/ 0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lnTo>
                      <a:pt x="0" y="1"/>
                    </a:lnTo>
                    <a:lnTo>
                      <a:pt x="0" y="0"/>
                    </a:lnTo>
                    <a:lnTo>
                      <a:pt x="0"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19" name="Freeform 520"/>
              <p:cNvSpPr>
                <a:spLocks/>
              </p:cNvSpPr>
              <p:nvPr/>
            </p:nvSpPr>
            <p:spPr bwMode="auto">
              <a:xfrm>
                <a:off x="2132" y="2752"/>
                <a:ext cx="1" cy="2"/>
              </a:xfrm>
              <a:custGeom>
                <a:avLst/>
                <a:gdLst>
                  <a:gd name="T0" fmla="*/ 0 w 1"/>
                  <a:gd name="T1" fmla="*/ 1 h 2"/>
                  <a:gd name="T2" fmla="*/ 0 w 1"/>
                  <a:gd name="T3" fmla="*/ 1 h 2"/>
                  <a:gd name="T4" fmla="*/ 0 w 1"/>
                  <a:gd name="T5" fmla="*/ 0 h 2"/>
                  <a:gd name="T6" fmla="*/ 0 w 1"/>
                  <a:gd name="T7" fmla="*/ 0 h 2"/>
                  <a:gd name="T8" fmla="*/ 0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lnTo>
                      <a:pt x="0" y="1"/>
                    </a:lnTo>
                    <a:lnTo>
                      <a:pt x="0" y="0"/>
                    </a:lnTo>
                    <a:lnTo>
                      <a:pt x="0"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336" name="Group 521"/>
            <p:cNvGrpSpPr>
              <a:grpSpLocks/>
            </p:cNvGrpSpPr>
            <p:nvPr/>
          </p:nvGrpSpPr>
          <p:grpSpPr bwMode="auto">
            <a:xfrm>
              <a:off x="2150" y="2602"/>
              <a:ext cx="4" cy="156"/>
              <a:chOff x="2150" y="2602"/>
              <a:chExt cx="4" cy="156"/>
            </a:xfrm>
          </p:grpSpPr>
          <p:sp>
            <p:nvSpPr>
              <p:cNvPr id="9592" name="Rectangle 522"/>
              <p:cNvSpPr>
                <a:spLocks noChangeArrowheads="1"/>
              </p:cNvSpPr>
              <p:nvPr/>
            </p:nvSpPr>
            <p:spPr bwMode="auto">
              <a:xfrm flipH="1">
                <a:off x="2152" y="2602"/>
                <a:ext cx="1" cy="156"/>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593" name="Freeform 523"/>
              <p:cNvSpPr>
                <a:spLocks/>
              </p:cNvSpPr>
              <p:nvPr/>
            </p:nvSpPr>
            <p:spPr bwMode="auto">
              <a:xfrm>
                <a:off x="2150" y="2605"/>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94" name="Freeform 524"/>
              <p:cNvSpPr>
                <a:spLocks/>
              </p:cNvSpPr>
              <p:nvPr/>
            </p:nvSpPr>
            <p:spPr bwMode="auto">
              <a:xfrm>
                <a:off x="2150" y="2617"/>
                <a:ext cx="2" cy="1"/>
              </a:xfrm>
              <a:custGeom>
                <a:avLst/>
                <a:gdLst>
                  <a:gd name="T0" fmla="*/ 1 w 2"/>
                  <a:gd name="T1" fmla="*/ 0 h 1"/>
                  <a:gd name="T2" fmla="*/ 0 w 2"/>
                  <a:gd name="T3" fmla="*/ 0 h 1"/>
                  <a:gd name="T4" fmla="*/ 0 w 2"/>
                  <a:gd name="T5" fmla="*/ 0 h 1"/>
                  <a:gd name="T6" fmla="*/ 1 w 2"/>
                  <a:gd name="T7" fmla="*/ 0 h 1"/>
                  <a:gd name="T8" fmla="*/ 1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lnTo>
                      <a:pt x="0" y="0"/>
                    </a:lnTo>
                    <a:lnTo>
                      <a:pt x="1"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95" name="Freeform 525"/>
              <p:cNvSpPr>
                <a:spLocks/>
              </p:cNvSpPr>
              <p:nvPr/>
            </p:nvSpPr>
            <p:spPr bwMode="auto">
              <a:xfrm>
                <a:off x="2150" y="2630"/>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96" name="Freeform 526"/>
              <p:cNvSpPr>
                <a:spLocks/>
              </p:cNvSpPr>
              <p:nvPr/>
            </p:nvSpPr>
            <p:spPr bwMode="auto">
              <a:xfrm>
                <a:off x="2150" y="2641"/>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97" name="Freeform 527"/>
              <p:cNvSpPr>
                <a:spLocks/>
              </p:cNvSpPr>
              <p:nvPr/>
            </p:nvSpPr>
            <p:spPr bwMode="auto">
              <a:xfrm>
                <a:off x="2150" y="2653"/>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98" name="Freeform 528"/>
              <p:cNvSpPr>
                <a:spLocks/>
              </p:cNvSpPr>
              <p:nvPr/>
            </p:nvSpPr>
            <p:spPr bwMode="auto">
              <a:xfrm>
                <a:off x="2150" y="2666"/>
                <a:ext cx="2" cy="1"/>
              </a:xfrm>
              <a:custGeom>
                <a:avLst/>
                <a:gdLst>
                  <a:gd name="T0" fmla="*/ 1 w 2"/>
                  <a:gd name="T1" fmla="*/ 0 h 1"/>
                  <a:gd name="T2" fmla="*/ 0 w 2"/>
                  <a:gd name="T3" fmla="*/ 0 h 1"/>
                  <a:gd name="T4" fmla="*/ 0 w 2"/>
                  <a:gd name="T5" fmla="*/ 0 h 1"/>
                  <a:gd name="T6" fmla="*/ 1 w 2"/>
                  <a:gd name="T7" fmla="*/ 0 h 1"/>
                  <a:gd name="T8" fmla="*/ 1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lnTo>
                      <a:pt x="0" y="0"/>
                    </a:lnTo>
                    <a:lnTo>
                      <a:pt x="1"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99" name="Freeform 529"/>
              <p:cNvSpPr>
                <a:spLocks/>
              </p:cNvSpPr>
              <p:nvPr/>
            </p:nvSpPr>
            <p:spPr bwMode="auto">
              <a:xfrm>
                <a:off x="2150" y="2679"/>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00" name="Freeform 530"/>
              <p:cNvSpPr>
                <a:spLocks/>
              </p:cNvSpPr>
              <p:nvPr/>
            </p:nvSpPr>
            <p:spPr bwMode="auto">
              <a:xfrm>
                <a:off x="2150" y="2692"/>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01" name="Freeform 531"/>
              <p:cNvSpPr>
                <a:spLocks/>
              </p:cNvSpPr>
              <p:nvPr/>
            </p:nvSpPr>
            <p:spPr bwMode="auto">
              <a:xfrm>
                <a:off x="2150" y="2703"/>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02" name="Freeform 532"/>
              <p:cNvSpPr>
                <a:spLocks/>
              </p:cNvSpPr>
              <p:nvPr/>
            </p:nvSpPr>
            <p:spPr bwMode="auto">
              <a:xfrm>
                <a:off x="2150" y="2715"/>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03" name="Freeform 533"/>
              <p:cNvSpPr>
                <a:spLocks/>
              </p:cNvSpPr>
              <p:nvPr/>
            </p:nvSpPr>
            <p:spPr bwMode="auto">
              <a:xfrm>
                <a:off x="2150" y="2728"/>
                <a:ext cx="2" cy="1"/>
              </a:xfrm>
              <a:custGeom>
                <a:avLst/>
                <a:gdLst>
                  <a:gd name="T0" fmla="*/ 1 w 2"/>
                  <a:gd name="T1" fmla="*/ 0 h 1"/>
                  <a:gd name="T2" fmla="*/ 0 w 2"/>
                  <a:gd name="T3" fmla="*/ 0 h 1"/>
                  <a:gd name="T4" fmla="*/ 0 w 2"/>
                  <a:gd name="T5" fmla="*/ 0 h 1"/>
                  <a:gd name="T6" fmla="*/ 1 w 2"/>
                  <a:gd name="T7" fmla="*/ 0 h 1"/>
                  <a:gd name="T8" fmla="*/ 1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lnTo>
                      <a:pt x="0" y="0"/>
                    </a:lnTo>
                    <a:lnTo>
                      <a:pt x="1"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04" name="Freeform 534"/>
              <p:cNvSpPr>
                <a:spLocks/>
              </p:cNvSpPr>
              <p:nvPr/>
            </p:nvSpPr>
            <p:spPr bwMode="auto">
              <a:xfrm>
                <a:off x="2150" y="2739"/>
                <a:ext cx="2" cy="2"/>
              </a:xfrm>
              <a:custGeom>
                <a:avLst/>
                <a:gdLst>
                  <a:gd name="T0" fmla="*/ 1 w 2"/>
                  <a:gd name="T1" fmla="*/ 1 h 2"/>
                  <a:gd name="T2" fmla="*/ 0 w 2"/>
                  <a:gd name="T3" fmla="*/ 1 h 2"/>
                  <a:gd name="T4" fmla="*/ 0 w 2"/>
                  <a:gd name="T5" fmla="*/ 0 h 2"/>
                  <a:gd name="T6" fmla="*/ 1 w 2"/>
                  <a:gd name="T7" fmla="*/ 0 h 2"/>
                  <a:gd name="T8" fmla="*/ 1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lnTo>
                      <a:pt x="0" y="1"/>
                    </a:lnTo>
                    <a:lnTo>
                      <a:pt x="0" y="0"/>
                    </a:lnTo>
                    <a:lnTo>
                      <a:pt x="1" y="0"/>
                    </a:lnTo>
                    <a:lnTo>
                      <a:pt x="1"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605" name="Freeform 535"/>
              <p:cNvSpPr>
                <a:spLocks/>
              </p:cNvSpPr>
              <p:nvPr/>
            </p:nvSpPr>
            <p:spPr bwMode="auto">
              <a:xfrm>
                <a:off x="2150" y="2751"/>
                <a:ext cx="2" cy="1"/>
              </a:xfrm>
              <a:custGeom>
                <a:avLst/>
                <a:gdLst>
                  <a:gd name="T0" fmla="*/ 1 w 2"/>
                  <a:gd name="T1" fmla="*/ 0 h 1"/>
                  <a:gd name="T2" fmla="*/ 0 w 2"/>
                  <a:gd name="T3" fmla="*/ 0 h 1"/>
                  <a:gd name="T4" fmla="*/ 0 w 2"/>
                  <a:gd name="T5" fmla="*/ 0 h 1"/>
                  <a:gd name="T6" fmla="*/ 1 w 2"/>
                  <a:gd name="T7" fmla="*/ 0 h 1"/>
                  <a:gd name="T8" fmla="*/ 1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lnTo>
                      <a:pt x="0" y="0"/>
                    </a:lnTo>
                    <a:lnTo>
                      <a:pt x="1"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337" name="Group 536"/>
            <p:cNvGrpSpPr>
              <a:grpSpLocks/>
            </p:cNvGrpSpPr>
            <p:nvPr/>
          </p:nvGrpSpPr>
          <p:grpSpPr bwMode="auto">
            <a:xfrm>
              <a:off x="2169" y="2598"/>
              <a:ext cx="4" cy="156"/>
              <a:chOff x="2169" y="2598"/>
              <a:chExt cx="4" cy="156"/>
            </a:xfrm>
          </p:grpSpPr>
          <p:sp>
            <p:nvSpPr>
              <p:cNvPr id="9578" name="Rectangle 537"/>
              <p:cNvSpPr>
                <a:spLocks noChangeArrowheads="1"/>
              </p:cNvSpPr>
              <p:nvPr/>
            </p:nvSpPr>
            <p:spPr bwMode="auto">
              <a:xfrm flipH="1">
                <a:off x="2169" y="2598"/>
                <a:ext cx="3" cy="156"/>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579" name="Freeform 538"/>
              <p:cNvSpPr>
                <a:spLocks/>
              </p:cNvSpPr>
              <p:nvPr/>
            </p:nvSpPr>
            <p:spPr bwMode="auto">
              <a:xfrm>
                <a:off x="2169" y="2602"/>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80" name="Freeform 539"/>
              <p:cNvSpPr>
                <a:spLocks/>
              </p:cNvSpPr>
              <p:nvPr/>
            </p:nvSpPr>
            <p:spPr bwMode="auto">
              <a:xfrm>
                <a:off x="2169" y="2613"/>
                <a:ext cx="4" cy="3"/>
              </a:xfrm>
              <a:custGeom>
                <a:avLst/>
                <a:gdLst>
                  <a:gd name="T0" fmla="*/ 3 w 4"/>
                  <a:gd name="T1" fmla="*/ 2 h 3"/>
                  <a:gd name="T2" fmla="*/ 0 w 4"/>
                  <a:gd name="T3" fmla="*/ 2 h 3"/>
                  <a:gd name="T4" fmla="*/ 0 w 4"/>
                  <a:gd name="T5" fmla="*/ 0 h 3"/>
                  <a:gd name="T6" fmla="*/ 3 w 4"/>
                  <a:gd name="T7" fmla="*/ 0 h 3"/>
                  <a:gd name="T8" fmla="*/ 3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2"/>
                    </a:moveTo>
                    <a:lnTo>
                      <a:pt x="0" y="2"/>
                    </a:lnTo>
                    <a:lnTo>
                      <a:pt x="0" y="0"/>
                    </a:lnTo>
                    <a:lnTo>
                      <a:pt x="3" y="0"/>
                    </a:lnTo>
                    <a:lnTo>
                      <a:pt x="3" y="2"/>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81" name="Freeform 540"/>
              <p:cNvSpPr>
                <a:spLocks/>
              </p:cNvSpPr>
              <p:nvPr/>
            </p:nvSpPr>
            <p:spPr bwMode="auto">
              <a:xfrm>
                <a:off x="2169" y="2626"/>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82" name="Freeform 541"/>
              <p:cNvSpPr>
                <a:spLocks/>
              </p:cNvSpPr>
              <p:nvPr/>
            </p:nvSpPr>
            <p:spPr bwMode="auto">
              <a:xfrm>
                <a:off x="2169" y="2639"/>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83" name="Freeform 542"/>
              <p:cNvSpPr>
                <a:spLocks/>
              </p:cNvSpPr>
              <p:nvPr/>
            </p:nvSpPr>
            <p:spPr bwMode="auto">
              <a:xfrm>
                <a:off x="2169" y="2651"/>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84" name="Freeform 543"/>
              <p:cNvSpPr>
                <a:spLocks/>
              </p:cNvSpPr>
              <p:nvPr/>
            </p:nvSpPr>
            <p:spPr bwMode="auto">
              <a:xfrm>
                <a:off x="2169" y="2664"/>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85" name="Freeform 544"/>
              <p:cNvSpPr>
                <a:spLocks/>
              </p:cNvSpPr>
              <p:nvPr/>
            </p:nvSpPr>
            <p:spPr bwMode="auto">
              <a:xfrm>
                <a:off x="2169" y="2675"/>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86" name="Freeform 545"/>
              <p:cNvSpPr>
                <a:spLocks/>
              </p:cNvSpPr>
              <p:nvPr/>
            </p:nvSpPr>
            <p:spPr bwMode="auto">
              <a:xfrm>
                <a:off x="2169" y="2688"/>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87" name="Freeform 546"/>
              <p:cNvSpPr>
                <a:spLocks/>
              </p:cNvSpPr>
              <p:nvPr/>
            </p:nvSpPr>
            <p:spPr bwMode="auto">
              <a:xfrm>
                <a:off x="2169" y="2700"/>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88" name="Freeform 547"/>
              <p:cNvSpPr>
                <a:spLocks/>
              </p:cNvSpPr>
              <p:nvPr/>
            </p:nvSpPr>
            <p:spPr bwMode="auto">
              <a:xfrm>
                <a:off x="2169" y="2713"/>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89" name="Freeform 548"/>
              <p:cNvSpPr>
                <a:spLocks/>
              </p:cNvSpPr>
              <p:nvPr/>
            </p:nvSpPr>
            <p:spPr bwMode="auto">
              <a:xfrm>
                <a:off x="2169" y="2724"/>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90" name="Freeform 549"/>
              <p:cNvSpPr>
                <a:spLocks/>
              </p:cNvSpPr>
              <p:nvPr/>
            </p:nvSpPr>
            <p:spPr bwMode="auto">
              <a:xfrm>
                <a:off x="2169" y="2735"/>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91" name="Freeform 550"/>
              <p:cNvSpPr>
                <a:spLocks/>
              </p:cNvSpPr>
              <p:nvPr/>
            </p:nvSpPr>
            <p:spPr bwMode="auto">
              <a:xfrm>
                <a:off x="2169" y="2749"/>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338" name="Group 551"/>
            <p:cNvGrpSpPr>
              <a:grpSpLocks/>
            </p:cNvGrpSpPr>
            <p:nvPr/>
          </p:nvGrpSpPr>
          <p:grpSpPr bwMode="auto">
            <a:xfrm>
              <a:off x="2186" y="2596"/>
              <a:ext cx="4" cy="153"/>
              <a:chOff x="2186" y="2596"/>
              <a:chExt cx="4" cy="153"/>
            </a:xfrm>
          </p:grpSpPr>
          <p:sp>
            <p:nvSpPr>
              <p:cNvPr id="9564" name="Rectangle 552"/>
              <p:cNvSpPr>
                <a:spLocks noChangeArrowheads="1"/>
              </p:cNvSpPr>
              <p:nvPr/>
            </p:nvSpPr>
            <p:spPr bwMode="auto">
              <a:xfrm flipH="1">
                <a:off x="2186" y="2596"/>
                <a:ext cx="3" cy="153"/>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565" name="Freeform 553"/>
              <p:cNvSpPr>
                <a:spLocks/>
              </p:cNvSpPr>
              <p:nvPr/>
            </p:nvSpPr>
            <p:spPr bwMode="auto">
              <a:xfrm>
                <a:off x="2186" y="2600"/>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66" name="Freeform 554"/>
              <p:cNvSpPr>
                <a:spLocks/>
              </p:cNvSpPr>
              <p:nvPr/>
            </p:nvSpPr>
            <p:spPr bwMode="auto">
              <a:xfrm>
                <a:off x="2186" y="2611"/>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67" name="Freeform 555"/>
              <p:cNvSpPr>
                <a:spLocks/>
              </p:cNvSpPr>
              <p:nvPr/>
            </p:nvSpPr>
            <p:spPr bwMode="auto">
              <a:xfrm>
                <a:off x="2186" y="2624"/>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68" name="Freeform 556"/>
              <p:cNvSpPr>
                <a:spLocks/>
              </p:cNvSpPr>
              <p:nvPr/>
            </p:nvSpPr>
            <p:spPr bwMode="auto">
              <a:xfrm>
                <a:off x="2186" y="2636"/>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69" name="Freeform 557"/>
              <p:cNvSpPr>
                <a:spLocks/>
              </p:cNvSpPr>
              <p:nvPr/>
            </p:nvSpPr>
            <p:spPr bwMode="auto">
              <a:xfrm>
                <a:off x="2186" y="2647"/>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70" name="Freeform 558"/>
              <p:cNvSpPr>
                <a:spLocks/>
              </p:cNvSpPr>
              <p:nvPr/>
            </p:nvSpPr>
            <p:spPr bwMode="auto">
              <a:xfrm>
                <a:off x="2186" y="2660"/>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71" name="Freeform 559"/>
              <p:cNvSpPr>
                <a:spLocks/>
              </p:cNvSpPr>
              <p:nvPr/>
            </p:nvSpPr>
            <p:spPr bwMode="auto">
              <a:xfrm>
                <a:off x="2186" y="2671"/>
                <a:ext cx="4" cy="4"/>
              </a:xfrm>
              <a:custGeom>
                <a:avLst/>
                <a:gdLst>
                  <a:gd name="T0" fmla="*/ 3 w 4"/>
                  <a:gd name="T1" fmla="*/ 3 h 4"/>
                  <a:gd name="T2" fmla="*/ 0 w 4"/>
                  <a:gd name="T3" fmla="*/ 3 h 4"/>
                  <a:gd name="T4" fmla="*/ 0 w 4"/>
                  <a:gd name="T5" fmla="*/ 0 h 4"/>
                  <a:gd name="T6" fmla="*/ 3 w 4"/>
                  <a:gd name="T7" fmla="*/ 0 h 4"/>
                  <a:gd name="T8" fmla="*/ 3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3"/>
                    </a:moveTo>
                    <a:lnTo>
                      <a:pt x="0" y="3"/>
                    </a:lnTo>
                    <a:lnTo>
                      <a:pt x="0" y="0"/>
                    </a:lnTo>
                    <a:lnTo>
                      <a:pt x="3" y="0"/>
                    </a:lnTo>
                    <a:lnTo>
                      <a:pt x="3" y="3"/>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72" name="Freeform 560"/>
              <p:cNvSpPr>
                <a:spLocks/>
              </p:cNvSpPr>
              <p:nvPr/>
            </p:nvSpPr>
            <p:spPr bwMode="auto">
              <a:xfrm>
                <a:off x="2186" y="2685"/>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73" name="Freeform 561"/>
              <p:cNvSpPr>
                <a:spLocks/>
              </p:cNvSpPr>
              <p:nvPr/>
            </p:nvSpPr>
            <p:spPr bwMode="auto">
              <a:xfrm>
                <a:off x="2186" y="2696"/>
                <a:ext cx="4" cy="3"/>
              </a:xfrm>
              <a:custGeom>
                <a:avLst/>
                <a:gdLst>
                  <a:gd name="T0" fmla="*/ 3 w 4"/>
                  <a:gd name="T1" fmla="*/ 2 h 3"/>
                  <a:gd name="T2" fmla="*/ 0 w 4"/>
                  <a:gd name="T3" fmla="*/ 2 h 3"/>
                  <a:gd name="T4" fmla="*/ 0 w 4"/>
                  <a:gd name="T5" fmla="*/ 0 h 3"/>
                  <a:gd name="T6" fmla="*/ 3 w 4"/>
                  <a:gd name="T7" fmla="*/ 0 h 3"/>
                  <a:gd name="T8" fmla="*/ 3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2"/>
                    </a:moveTo>
                    <a:lnTo>
                      <a:pt x="0" y="2"/>
                    </a:lnTo>
                    <a:lnTo>
                      <a:pt x="0" y="0"/>
                    </a:lnTo>
                    <a:lnTo>
                      <a:pt x="3" y="0"/>
                    </a:lnTo>
                    <a:lnTo>
                      <a:pt x="3" y="2"/>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74" name="Freeform 562"/>
              <p:cNvSpPr>
                <a:spLocks/>
              </p:cNvSpPr>
              <p:nvPr/>
            </p:nvSpPr>
            <p:spPr bwMode="auto">
              <a:xfrm>
                <a:off x="2186" y="2707"/>
                <a:ext cx="4" cy="4"/>
              </a:xfrm>
              <a:custGeom>
                <a:avLst/>
                <a:gdLst>
                  <a:gd name="T0" fmla="*/ 3 w 4"/>
                  <a:gd name="T1" fmla="*/ 3 h 4"/>
                  <a:gd name="T2" fmla="*/ 0 w 4"/>
                  <a:gd name="T3" fmla="*/ 3 h 4"/>
                  <a:gd name="T4" fmla="*/ 0 w 4"/>
                  <a:gd name="T5" fmla="*/ 0 h 4"/>
                  <a:gd name="T6" fmla="*/ 3 w 4"/>
                  <a:gd name="T7" fmla="*/ 0 h 4"/>
                  <a:gd name="T8" fmla="*/ 3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3"/>
                    </a:moveTo>
                    <a:lnTo>
                      <a:pt x="0" y="3"/>
                    </a:lnTo>
                    <a:lnTo>
                      <a:pt x="0" y="0"/>
                    </a:lnTo>
                    <a:lnTo>
                      <a:pt x="3" y="0"/>
                    </a:lnTo>
                    <a:lnTo>
                      <a:pt x="3" y="3"/>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75" name="Freeform 563"/>
              <p:cNvSpPr>
                <a:spLocks/>
              </p:cNvSpPr>
              <p:nvPr/>
            </p:nvSpPr>
            <p:spPr bwMode="auto">
              <a:xfrm>
                <a:off x="2186" y="2720"/>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76" name="Freeform 564"/>
              <p:cNvSpPr>
                <a:spLocks/>
              </p:cNvSpPr>
              <p:nvPr/>
            </p:nvSpPr>
            <p:spPr bwMode="auto">
              <a:xfrm>
                <a:off x="2186" y="2732"/>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77" name="Freeform 565"/>
              <p:cNvSpPr>
                <a:spLocks/>
              </p:cNvSpPr>
              <p:nvPr/>
            </p:nvSpPr>
            <p:spPr bwMode="auto">
              <a:xfrm>
                <a:off x="2186" y="2743"/>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339" name="Group 566"/>
            <p:cNvGrpSpPr>
              <a:grpSpLocks/>
            </p:cNvGrpSpPr>
            <p:nvPr/>
          </p:nvGrpSpPr>
          <p:grpSpPr bwMode="auto">
            <a:xfrm>
              <a:off x="2201" y="2596"/>
              <a:ext cx="6" cy="151"/>
              <a:chOff x="2201" y="2596"/>
              <a:chExt cx="6" cy="151"/>
            </a:xfrm>
          </p:grpSpPr>
          <p:sp>
            <p:nvSpPr>
              <p:cNvPr id="9550" name="Rectangle 567"/>
              <p:cNvSpPr>
                <a:spLocks noChangeArrowheads="1"/>
              </p:cNvSpPr>
              <p:nvPr/>
            </p:nvSpPr>
            <p:spPr bwMode="auto">
              <a:xfrm flipH="1">
                <a:off x="2203" y="2596"/>
                <a:ext cx="3" cy="151"/>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551" name="Freeform 568"/>
              <p:cNvSpPr>
                <a:spLocks/>
              </p:cNvSpPr>
              <p:nvPr/>
            </p:nvSpPr>
            <p:spPr bwMode="auto">
              <a:xfrm>
                <a:off x="2203" y="2600"/>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52" name="Freeform 569"/>
              <p:cNvSpPr>
                <a:spLocks/>
              </p:cNvSpPr>
              <p:nvPr/>
            </p:nvSpPr>
            <p:spPr bwMode="auto">
              <a:xfrm>
                <a:off x="2201" y="2611"/>
                <a:ext cx="6" cy="2"/>
              </a:xfrm>
              <a:custGeom>
                <a:avLst/>
                <a:gdLst>
                  <a:gd name="T0" fmla="*/ 5 w 6"/>
                  <a:gd name="T1" fmla="*/ 1 h 2"/>
                  <a:gd name="T2" fmla="*/ 0 w 6"/>
                  <a:gd name="T3" fmla="*/ 1 h 2"/>
                  <a:gd name="T4" fmla="*/ 0 w 6"/>
                  <a:gd name="T5" fmla="*/ 0 h 2"/>
                  <a:gd name="T6" fmla="*/ 5 w 6"/>
                  <a:gd name="T7" fmla="*/ 0 h 2"/>
                  <a:gd name="T8" fmla="*/ 5 w 6"/>
                  <a:gd name="T9" fmla="*/ 1 h 2"/>
                  <a:gd name="T10" fmla="*/ 0 60000 65536"/>
                  <a:gd name="T11" fmla="*/ 0 60000 65536"/>
                  <a:gd name="T12" fmla="*/ 0 60000 65536"/>
                  <a:gd name="T13" fmla="*/ 0 60000 65536"/>
                  <a:gd name="T14" fmla="*/ 0 60000 65536"/>
                  <a:gd name="T15" fmla="*/ 0 w 6"/>
                  <a:gd name="T16" fmla="*/ 0 h 2"/>
                  <a:gd name="T17" fmla="*/ 6 w 6"/>
                  <a:gd name="T18" fmla="*/ 2 h 2"/>
                </a:gdLst>
                <a:ahLst/>
                <a:cxnLst>
                  <a:cxn ang="T10">
                    <a:pos x="T0" y="T1"/>
                  </a:cxn>
                  <a:cxn ang="T11">
                    <a:pos x="T2" y="T3"/>
                  </a:cxn>
                  <a:cxn ang="T12">
                    <a:pos x="T4" y="T5"/>
                  </a:cxn>
                  <a:cxn ang="T13">
                    <a:pos x="T6" y="T7"/>
                  </a:cxn>
                  <a:cxn ang="T14">
                    <a:pos x="T8" y="T9"/>
                  </a:cxn>
                </a:cxnLst>
                <a:rect l="T15" t="T16" r="T17" b="T18"/>
                <a:pathLst>
                  <a:path w="6" h="2">
                    <a:moveTo>
                      <a:pt x="5" y="1"/>
                    </a:moveTo>
                    <a:lnTo>
                      <a:pt x="0" y="1"/>
                    </a:lnTo>
                    <a:lnTo>
                      <a:pt x="0" y="0"/>
                    </a:lnTo>
                    <a:lnTo>
                      <a:pt x="5" y="0"/>
                    </a:lnTo>
                    <a:lnTo>
                      <a:pt x="5"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53" name="Freeform 570"/>
              <p:cNvSpPr>
                <a:spLocks/>
              </p:cNvSpPr>
              <p:nvPr/>
            </p:nvSpPr>
            <p:spPr bwMode="auto">
              <a:xfrm>
                <a:off x="2203" y="2622"/>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54" name="Freeform 571"/>
              <p:cNvSpPr>
                <a:spLocks/>
              </p:cNvSpPr>
              <p:nvPr/>
            </p:nvSpPr>
            <p:spPr bwMode="auto">
              <a:xfrm>
                <a:off x="2203" y="2636"/>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55" name="Freeform 572"/>
              <p:cNvSpPr>
                <a:spLocks/>
              </p:cNvSpPr>
              <p:nvPr/>
            </p:nvSpPr>
            <p:spPr bwMode="auto">
              <a:xfrm>
                <a:off x="2203" y="2647"/>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56" name="Freeform 573"/>
              <p:cNvSpPr>
                <a:spLocks/>
              </p:cNvSpPr>
              <p:nvPr/>
            </p:nvSpPr>
            <p:spPr bwMode="auto">
              <a:xfrm>
                <a:off x="2201" y="2658"/>
                <a:ext cx="6" cy="2"/>
              </a:xfrm>
              <a:custGeom>
                <a:avLst/>
                <a:gdLst>
                  <a:gd name="T0" fmla="*/ 5 w 6"/>
                  <a:gd name="T1" fmla="*/ 1 h 2"/>
                  <a:gd name="T2" fmla="*/ 0 w 6"/>
                  <a:gd name="T3" fmla="*/ 1 h 2"/>
                  <a:gd name="T4" fmla="*/ 0 w 6"/>
                  <a:gd name="T5" fmla="*/ 0 h 2"/>
                  <a:gd name="T6" fmla="*/ 5 w 6"/>
                  <a:gd name="T7" fmla="*/ 0 h 2"/>
                  <a:gd name="T8" fmla="*/ 5 w 6"/>
                  <a:gd name="T9" fmla="*/ 1 h 2"/>
                  <a:gd name="T10" fmla="*/ 0 60000 65536"/>
                  <a:gd name="T11" fmla="*/ 0 60000 65536"/>
                  <a:gd name="T12" fmla="*/ 0 60000 65536"/>
                  <a:gd name="T13" fmla="*/ 0 60000 65536"/>
                  <a:gd name="T14" fmla="*/ 0 60000 65536"/>
                  <a:gd name="T15" fmla="*/ 0 w 6"/>
                  <a:gd name="T16" fmla="*/ 0 h 2"/>
                  <a:gd name="T17" fmla="*/ 6 w 6"/>
                  <a:gd name="T18" fmla="*/ 2 h 2"/>
                </a:gdLst>
                <a:ahLst/>
                <a:cxnLst>
                  <a:cxn ang="T10">
                    <a:pos x="T0" y="T1"/>
                  </a:cxn>
                  <a:cxn ang="T11">
                    <a:pos x="T2" y="T3"/>
                  </a:cxn>
                  <a:cxn ang="T12">
                    <a:pos x="T4" y="T5"/>
                  </a:cxn>
                  <a:cxn ang="T13">
                    <a:pos x="T6" y="T7"/>
                  </a:cxn>
                  <a:cxn ang="T14">
                    <a:pos x="T8" y="T9"/>
                  </a:cxn>
                </a:cxnLst>
                <a:rect l="T15" t="T16" r="T17" b="T18"/>
                <a:pathLst>
                  <a:path w="6" h="2">
                    <a:moveTo>
                      <a:pt x="5" y="1"/>
                    </a:moveTo>
                    <a:lnTo>
                      <a:pt x="0" y="1"/>
                    </a:lnTo>
                    <a:lnTo>
                      <a:pt x="0" y="0"/>
                    </a:lnTo>
                    <a:lnTo>
                      <a:pt x="5" y="0"/>
                    </a:lnTo>
                    <a:lnTo>
                      <a:pt x="5"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57" name="Freeform 574"/>
              <p:cNvSpPr>
                <a:spLocks/>
              </p:cNvSpPr>
              <p:nvPr/>
            </p:nvSpPr>
            <p:spPr bwMode="auto">
              <a:xfrm>
                <a:off x="2203" y="2670"/>
                <a:ext cx="4" cy="3"/>
              </a:xfrm>
              <a:custGeom>
                <a:avLst/>
                <a:gdLst>
                  <a:gd name="T0" fmla="*/ 3 w 4"/>
                  <a:gd name="T1" fmla="*/ 2 h 3"/>
                  <a:gd name="T2" fmla="*/ 0 w 4"/>
                  <a:gd name="T3" fmla="*/ 2 h 3"/>
                  <a:gd name="T4" fmla="*/ 0 w 4"/>
                  <a:gd name="T5" fmla="*/ 0 h 3"/>
                  <a:gd name="T6" fmla="*/ 3 w 4"/>
                  <a:gd name="T7" fmla="*/ 0 h 3"/>
                  <a:gd name="T8" fmla="*/ 3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2"/>
                    </a:moveTo>
                    <a:lnTo>
                      <a:pt x="0" y="2"/>
                    </a:lnTo>
                    <a:lnTo>
                      <a:pt x="0" y="0"/>
                    </a:lnTo>
                    <a:lnTo>
                      <a:pt x="3" y="0"/>
                    </a:lnTo>
                    <a:lnTo>
                      <a:pt x="3" y="2"/>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58" name="Freeform 575"/>
              <p:cNvSpPr>
                <a:spLocks/>
              </p:cNvSpPr>
              <p:nvPr/>
            </p:nvSpPr>
            <p:spPr bwMode="auto">
              <a:xfrm>
                <a:off x="2203" y="2683"/>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59" name="Freeform 576"/>
              <p:cNvSpPr>
                <a:spLocks/>
              </p:cNvSpPr>
              <p:nvPr/>
            </p:nvSpPr>
            <p:spPr bwMode="auto">
              <a:xfrm>
                <a:off x="2203" y="2694"/>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60" name="Freeform 577"/>
              <p:cNvSpPr>
                <a:spLocks/>
              </p:cNvSpPr>
              <p:nvPr/>
            </p:nvSpPr>
            <p:spPr bwMode="auto">
              <a:xfrm>
                <a:off x="2203" y="2705"/>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61" name="Freeform 578"/>
              <p:cNvSpPr>
                <a:spLocks/>
              </p:cNvSpPr>
              <p:nvPr/>
            </p:nvSpPr>
            <p:spPr bwMode="auto">
              <a:xfrm>
                <a:off x="2201" y="2717"/>
                <a:ext cx="6" cy="3"/>
              </a:xfrm>
              <a:custGeom>
                <a:avLst/>
                <a:gdLst>
                  <a:gd name="T0" fmla="*/ 5 w 6"/>
                  <a:gd name="T1" fmla="*/ 2 h 3"/>
                  <a:gd name="T2" fmla="*/ 0 w 6"/>
                  <a:gd name="T3" fmla="*/ 2 h 3"/>
                  <a:gd name="T4" fmla="*/ 0 w 6"/>
                  <a:gd name="T5" fmla="*/ 0 h 3"/>
                  <a:gd name="T6" fmla="*/ 5 w 6"/>
                  <a:gd name="T7" fmla="*/ 0 h 3"/>
                  <a:gd name="T8" fmla="*/ 5 w 6"/>
                  <a:gd name="T9" fmla="*/ 2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5" y="2"/>
                    </a:moveTo>
                    <a:lnTo>
                      <a:pt x="0" y="2"/>
                    </a:lnTo>
                    <a:lnTo>
                      <a:pt x="0" y="0"/>
                    </a:lnTo>
                    <a:lnTo>
                      <a:pt x="5" y="0"/>
                    </a:lnTo>
                    <a:lnTo>
                      <a:pt x="5" y="2"/>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62" name="Freeform 579"/>
              <p:cNvSpPr>
                <a:spLocks/>
              </p:cNvSpPr>
              <p:nvPr/>
            </p:nvSpPr>
            <p:spPr bwMode="auto">
              <a:xfrm>
                <a:off x="2201" y="2728"/>
                <a:ext cx="6" cy="3"/>
              </a:xfrm>
              <a:custGeom>
                <a:avLst/>
                <a:gdLst>
                  <a:gd name="T0" fmla="*/ 5 w 6"/>
                  <a:gd name="T1" fmla="*/ 2 h 3"/>
                  <a:gd name="T2" fmla="*/ 0 w 6"/>
                  <a:gd name="T3" fmla="*/ 2 h 3"/>
                  <a:gd name="T4" fmla="*/ 0 w 6"/>
                  <a:gd name="T5" fmla="*/ 0 h 3"/>
                  <a:gd name="T6" fmla="*/ 5 w 6"/>
                  <a:gd name="T7" fmla="*/ 0 h 3"/>
                  <a:gd name="T8" fmla="*/ 5 w 6"/>
                  <a:gd name="T9" fmla="*/ 2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5" y="2"/>
                    </a:moveTo>
                    <a:lnTo>
                      <a:pt x="0" y="2"/>
                    </a:lnTo>
                    <a:lnTo>
                      <a:pt x="0" y="0"/>
                    </a:lnTo>
                    <a:lnTo>
                      <a:pt x="5" y="0"/>
                    </a:lnTo>
                    <a:lnTo>
                      <a:pt x="5" y="2"/>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63" name="Freeform 580"/>
              <p:cNvSpPr>
                <a:spLocks/>
              </p:cNvSpPr>
              <p:nvPr/>
            </p:nvSpPr>
            <p:spPr bwMode="auto">
              <a:xfrm>
                <a:off x="2201" y="2741"/>
                <a:ext cx="6" cy="2"/>
              </a:xfrm>
              <a:custGeom>
                <a:avLst/>
                <a:gdLst>
                  <a:gd name="T0" fmla="*/ 5 w 6"/>
                  <a:gd name="T1" fmla="*/ 1 h 2"/>
                  <a:gd name="T2" fmla="*/ 0 w 6"/>
                  <a:gd name="T3" fmla="*/ 1 h 2"/>
                  <a:gd name="T4" fmla="*/ 0 w 6"/>
                  <a:gd name="T5" fmla="*/ 0 h 2"/>
                  <a:gd name="T6" fmla="*/ 5 w 6"/>
                  <a:gd name="T7" fmla="*/ 0 h 2"/>
                  <a:gd name="T8" fmla="*/ 5 w 6"/>
                  <a:gd name="T9" fmla="*/ 1 h 2"/>
                  <a:gd name="T10" fmla="*/ 0 60000 65536"/>
                  <a:gd name="T11" fmla="*/ 0 60000 65536"/>
                  <a:gd name="T12" fmla="*/ 0 60000 65536"/>
                  <a:gd name="T13" fmla="*/ 0 60000 65536"/>
                  <a:gd name="T14" fmla="*/ 0 60000 65536"/>
                  <a:gd name="T15" fmla="*/ 0 w 6"/>
                  <a:gd name="T16" fmla="*/ 0 h 2"/>
                  <a:gd name="T17" fmla="*/ 6 w 6"/>
                  <a:gd name="T18" fmla="*/ 2 h 2"/>
                </a:gdLst>
                <a:ahLst/>
                <a:cxnLst>
                  <a:cxn ang="T10">
                    <a:pos x="T0" y="T1"/>
                  </a:cxn>
                  <a:cxn ang="T11">
                    <a:pos x="T2" y="T3"/>
                  </a:cxn>
                  <a:cxn ang="T12">
                    <a:pos x="T4" y="T5"/>
                  </a:cxn>
                  <a:cxn ang="T13">
                    <a:pos x="T6" y="T7"/>
                  </a:cxn>
                  <a:cxn ang="T14">
                    <a:pos x="T8" y="T9"/>
                  </a:cxn>
                </a:cxnLst>
                <a:rect l="T15" t="T16" r="T17" b="T18"/>
                <a:pathLst>
                  <a:path w="6" h="2">
                    <a:moveTo>
                      <a:pt x="5" y="1"/>
                    </a:moveTo>
                    <a:lnTo>
                      <a:pt x="0" y="1"/>
                    </a:lnTo>
                    <a:lnTo>
                      <a:pt x="0" y="0"/>
                    </a:lnTo>
                    <a:lnTo>
                      <a:pt x="5" y="0"/>
                    </a:lnTo>
                    <a:lnTo>
                      <a:pt x="5"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340" name="Group 581"/>
            <p:cNvGrpSpPr>
              <a:grpSpLocks/>
            </p:cNvGrpSpPr>
            <p:nvPr/>
          </p:nvGrpSpPr>
          <p:grpSpPr bwMode="auto">
            <a:xfrm>
              <a:off x="2232" y="2595"/>
              <a:ext cx="4" cy="150"/>
              <a:chOff x="2232" y="2595"/>
              <a:chExt cx="4" cy="150"/>
            </a:xfrm>
          </p:grpSpPr>
          <p:sp>
            <p:nvSpPr>
              <p:cNvPr id="9536" name="Rectangle 582"/>
              <p:cNvSpPr>
                <a:spLocks noChangeArrowheads="1"/>
              </p:cNvSpPr>
              <p:nvPr/>
            </p:nvSpPr>
            <p:spPr bwMode="auto">
              <a:xfrm flipH="1">
                <a:off x="2233" y="2595"/>
                <a:ext cx="3" cy="150"/>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537" name="Freeform 583"/>
              <p:cNvSpPr>
                <a:spLocks/>
              </p:cNvSpPr>
              <p:nvPr/>
            </p:nvSpPr>
            <p:spPr bwMode="auto">
              <a:xfrm>
                <a:off x="2232" y="2598"/>
                <a:ext cx="3" cy="1"/>
              </a:xfrm>
              <a:custGeom>
                <a:avLst/>
                <a:gdLst>
                  <a:gd name="T0" fmla="*/ 2 w 3"/>
                  <a:gd name="T1" fmla="*/ 0 h 1"/>
                  <a:gd name="T2" fmla="*/ 0 w 3"/>
                  <a:gd name="T3" fmla="*/ 0 h 1"/>
                  <a:gd name="T4" fmla="*/ 0 w 3"/>
                  <a:gd name="T5" fmla="*/ 0 h 1"/>
                  <a:gd name="T6" fmla="*/ 2 w 3"/>
                  <a:gd name="T7" fmla="*/ 0 h 1"/>
                  <a:gd name="T8" fmla="*/ 2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2" y="0"/>
                    </a:moveTo>
                    <a:lnTo>
                      <a:pt x="0" y="0"/>
                    </a:lnTo>
                    <a:lnTo>
                      <a:pt x="2"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38" name="Freeform 584"/>
              <p:cNvSpPr>
                <a:spLocks/>
              </p:cNvSpPr>
              <p:nvPr/>
            </p:nvSpPr>
            <p:spPr bwMode="auto">
              <a:xfrm>
                <a:off x="2232" y="2609"/>
                <a:ext cx="3" cy="2"/>
              </a:xfrm>
              <a:custGeom>
                <a:avLst/>
                <a:gdLst>
                  <a:gd name="T0" fmla="*/ 2 w 3"/>
                  <a:gd name="T1" fmla="*/ 1 h 2"/>
                  <a:gd name="T2" fmla="*/ 0 w 3"/>
                  <a:gd name="T3" fmla="*/ 1 h 2"/>
                  <a:gd name="T4" fmla="*/ 0 w 3"/>
                  <a:gd name="T5" fmla="*/ 0 h 2"/>
                  <a:gd name="T6" fmla="*/ 2 w 3"/>
                  <a:gd name="T7" fmla="*/ 0 h 2"/>
                  <a:gd name="T8" fmla="*/ 2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lnTo>
                      <a:pt x="0" y="1"/>
                    </a:lnTo>
                    <a:lnTo>
                      <a:pt x="0" y="0"/>
                    </a:lnTo>
                    <a:lnTo>
                      <a:pt x="2" y="0"/>
                    </a:lnTo>
                    <a:lnTo>
                      <a:pt x="2"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39" name="Freeform 585"/>
              <p:cNvSpPr>
                <a:spLocks/>
              </p:cNvSpPr>
              <p:nvPr/>
            </p:nvSpPr>
            <p:spPr bwMode="auto">
              <a:xfrm>
                <a:off x="2232" y="2621"/>
                <a:ext cx="3" cy="3"/>
              </a:xfrm>
              <a:custGeom>
                <a:avLst/>
                <a:gdLst>
                  <a:gd name="T0" fmla="*/ 2 w 3"/>
                  <a:gd name="T1" fmla="*/ 2 h 3"/>
                  <a:gd name="T2" fmla="*/ 0 w 3"/>
                  <a:gd name="T3" fmla="*/ 2 h 3"/>
                  <a:gd name="T4" fmla="*/ 0 w 3"/>
                  <a:gd name="T5" fmla="*/ 0 h 3"/>
                  <a:gd name="T6" fmla="*/ 2 w 3"/>
                  <a:gd name="T7" fmla="*/ 0 h 3"/>
                  <a:gd name="T8" fmla="*/ 2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lnTo>
                      <a:pt x="0" y="2"/>
                    </a:lnTo>
                    <a:lnTo>
                      <a:pt x="0" y="0"/>
                    </a:lnTo>
                    <a:lnTo>
                      <a:pt x="2" y="0"/>
                    </a:lnTo>
                    <a:lnTo>
                      <a:pt x="2" y="2"/>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40" name="Freeform 586"/>
              <p:cNvSpPr>
                <a:spLocks/>
              </p:cNvSpPr>
              <p:nvPr/>
            </p:nvSpPr>
            <p:spPr bwMode="auto">
              <a:xfrm>
                <a:off x="2232" y="2634"/>
                <a:ext cx="3" cy="1"/>
              </a:xfrm>
              <a:custGeom>
                <a:avLst/>
                <a:gdLst>
                  <a:gd name="T0" fmla="*/ 2 w 3"/>
                  <a:gd name="T1" fmla="*/ 0 h 1"/>
                  <a:gd name="T2" fmla="*/ 0 w 3"/>
                  <a:gd name="T3" fmla="*/ 0 h 1"/>
                  <a:gd name="T4" fmla="*/ 0 w 3"/>
                  <a:gd name="T5" fmla="*/ 0 h 1"/>
                  <a:gd name="T6" fmla="*/ 2 w 3"/>
                  <a:gd name="T7" fmla="*/ 0 h 1"/>
                  <a:gd name="T8" fmla="*/ 2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2" y="0"/>
                    </a:moveTo>
                    <a:lnTo>
                      <a:pt x="0" y="0"/>
                    </a:lnTo>
                    <a:lnTo>
                      <a:pt x="2"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41" name="Freeform 587"/>
              <p:cNvSpPr>
                <a:spLocks/>
              </p:cNvSpPr>
              <p:nvPr/>
            </p:nvSpPr>
            <p:spPr bwMode="auto">
              <a:xfrm>
                <a:off x="2232" y="2645"/>
                <a:ext cx="3" cy="1"/>
              </a:xfrm>
              <a:custGeom>
                <a:avLst/>
                <a:gdLst>
                  <a:gd name="T0" fmla="*/ 2 w 3"/>
                  <a:gd name="T1" fmla="*/ 0 h 1"/>
                  <a:gd name="T2" fmla="*/ 0 w 3"/>
                  <a:gd name="T3" fmla="*/ 0 h 1"/>
                  <a:gd name="T4" fmla="*/ 0 w 3"/>
                  <a:gd name="T5" fmla="*/ 0 h 1"/>
                  <a:gd name="T6" fmla="*/ 2 w 3"/>
                  <a:gd name="T7" fmla="*/ 0 h 1"/>
                  <a:gd name="T8" fmla="*/ 2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2" y="0"/>
                    </a:moveTo>
                    <a:lnTo>
                      <a:pt x="0" y="0"/>
                    </a:lnTo>
                    <a:lnTo>
                      <a:pt x="2"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42" name="Freeform 588"/>
              <p:cNvSpPr>
                <a:spLocks/>
              </p:cNvSpPr>
              <p:nvPr/>
            </p:nvSpPr>
            <p:spPr bwMode="auto">
              <a:xfrm>
                <a:off x="2232" y="2656"/>
                <a:ext cx="3" cy="2"/>
              </a:xfrm>
              <a:custGeom>
                <a:avLst/>
                <a:gdLst>
                  <a:gd name="T0" fmla="*/ 2 w 3"/>
                  <a:gd name="T1" fmla="*/ 1 h 2"/>
                  <a:gd name="T2" fmla="*/ 0 w 3"/>
                  <a:gd name="T3" fmla="*/ 1 h 2"/>
                  <a:gd name="T4" fmla="*/ 0 w 3"/>
                  <a:gd name="T5" fmla="*/ 0 h 2"/>
                  <a:gd name="T6" fmla="*/ 2 w 3"/>
                  <a:gd name="T7" fmla="*/ 0 h 2"/>
                  <a:gd name="T8" fmla="*/ 2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lnTo>
                      <a:pt x="0" y="1"/>
                    </a:lnTo>
                    <a:lnTo>
                      <a:pt x="0" y="0"/>
                    </a:lnTo>
                    <a:lnTo>
                      <a:pt x="2" y="0"/>
                    </a:lnTo>
                    <a:lnTo>
                      <a:pt x="2"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43" name="Freeform 589"/>
              <p:cNvSpPr>
                <a:spLocks/>
              </p:cNvSpPr>
              <p:nvPr/>
            </p:nvSpPr>
            <p:spPr bwMode="auto">
              <a:xfrm>
                <a:off x="2232" y="2670"/>
                <a:ext cx="3" cy="1"/>
              </a:xfrm>
              <a:custGeom>
                <a:avLst/>
                <a:gdLst>
                  <a:gd name="T0" fmla="*/ 2 w 3"/>
                  <a:gd name="T1" fmla="*/ 0 h 1"/>
                  <a:gd name="T2" fmla="*/ 0 w 3"/>
                  <a:gd name="T3" fmla="*/ 0 h 1"/>
                  <a:gd name="T4" fmla="*/ 0 w 3"/>
                  <a:gd name="T5" fmla="*/ 0 h 1"/>
                  <a:gd name="T6" fmla="*/ 2 w 3"/>
                  <a:gd name="T7" fmla="*/ 0 h 1"/>
                  <a:gd name="T8" fmla="*/ 2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2" y="0"/>
                    </a:moveTo>
                    <a:lnTo>
                      <a:pt x="0" y="0"/>
                    </a:lnTo>
                    <a:lnTo>
                      <a:pt x="2"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44" name="Freeform 590"/>
              <p:cNvSpPr>
                <a:spLocks/>
              </p:cNvSpPr>
              <p:nvPr/>
            </p:nvSpPr>
            <p:spPr bwMode="auto">
              <a:xfrm>
                <a:off x="2232" y="2681"/>
                <a:ext cx="3" cy="1"/>
              </a:xfrm>
              <a:custGeom>
                <a:avLst/>
                <a:gdLst>
                  <a:gd name="T0" fmla="*/ 2 w 3"/>
                  <a:gd name="T1" fmla="*/ 0 h 1"/>
                  <a:gd name="T2" fmla="*/ 0 w 3"/>
                  <a:gd name="T3" fmla="*/ 0 h 1"/>
                  <a:gd name="T4" fmla="*/ 0 w 3"/>
                  <a:gd name="T5" fmla="*/ 0 h 1"/>
                  <a:gd name="T6" fmla="*/ 2 w 3"/>
                  <a:gd name="T7" fmla="*/ 0 h 1"/>
                  <a:gd name="T8" fmla="*/ 2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2" y="0"/>
                    </a:moveTo>
                    <a:lnTo>
                      <a:pt x="0" y="0"/>
                    </a:lnTo>
                    <a:lnTo>
                      <a:pt x="2"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45" name="Freeform 591"/>
              <p:cNvSpPr>
                <a:spLocks/>
              </p:cNvSpPr>
              <p:nvPr/>
            </p:nvSpPr>
            <p:spPr bwMode="auto">
              <a:xfrm>
                <a:off x="2232" y="2692"/>
                <a:ext cx="3" cy="3"/>
              </a:xfrm>
              <a:custGeom>
                <a:avLst/>
                <a:gdLst>
                  <a:gd name="T0" fmla="*/ 2 w 3"/>
                  <a:gd name="T1" fmla="*/ 2 h 3"/>
                  <a:gd name="T2" fmla="*/ 0 w 3"/>
                  <a:gd name="T3" fmla="*/ 2 h 3"/>
                  <a:gd name="T4" fmla="*/ 0 w 3"/>
                  <a:gd name="T5" fmla="*/ 0 h 3"/>
                  <a:gd name="T6" fmla="*/ 2 w 3"/>
                  <a:gd name="T7" fmla="*/ 0 h 3"/>
                  <a:gd name="T8" fmla="*/ 2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lnTo>
                      <a:pt x="0" y="2"/>
                    </a:lnTo>
                    <a:lnTo>
                      <a:pt x="0" y="0"/>
                    </a:lnTo>
                    <a:lnTo>
                      <a:pt x="2" y="0"/>
                    </a:lnTo>
                    <a:lnTo>
                      <a:pt x="2" y="2"/>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46" name="Freeform 592"/>
              <p:cNvSpPr>
                <a:spLocks/>
              </p:cNvSpPr>
              <p:nvPr/>
            </p:nvSpPr>
            <p:spPr bwMode="auto">
              <a:xfrm>
                <a:off x="2232" y="2703"/>
                <a:ext cx="3" cy="4"/>
              </a:xfrm>
              <a:custGeom>
                <a:avLst/>
                <a:gdLst>
                  <a:gd name="T0" fmla="*/ 2 w 3"/>
                  <a:gd name="T1" fmla="*/ 3 h 4"/>
                  <a:gd name="T2" fmla="*/ 0 w 3"/>
                  <a:gd name="T3" fmla="*/ 3 h 4"/>
                  <a:gd name="T4" fmla="*/ 0 w 3"/>
                  <a:gd name="T5" fmla="*/ 0 h 4"/>
                  <a:gd name="T6" fmla="*/ 2 w 3"/>
                  <a:gd name="T7" fmla="*/ 0 h 4"/>
                  <a:gd name="T8" fmla="*/ 2 w 3"/>
                  <a:gd name="T9" fmla="*/ 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3"/>
                    </a:moveTo>
                    <a:lnTo>
                      <a:pt x="0" y="3"/>
                    </a:lnTo>
                    <a:lnTo>
                      <a:pt x="0" y="0"/>
                    </a:lnTo>
                    <a:lnTo>
                      <a:pt x="2" y="0"/>
                    </a:lnTo>
                    <a:lnTo>
                      <a:pt x="2" y="3"/>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47" name="Freeform 593"/>
              <p:cNvSpPr>
                <a:spLocks/>
              </p:cNvSpPr>
              <p:nvPr/>
            </p:nvSpPr>
            <p:spPr bwMode="auto">
              <a:xfrm>
                <a:off x="2232" y="2717"/>
                <a:ext cx="3" cy="1"/>
              </a:xfrm>
              <a:custGeom>
                <a:avLst/>
                <a:gdLst>
                  <a:gd name="T0" fmla="*/ 2 w 3"/>
                  <a:gd name="T1" fmla="*/ 0 h 1"/>
                  <a:gd name="T2" fmla="*/ 0 w 3"/>
                  <a:gd name="T3" fmla="*/ 0 h 1"/>
                  <a:gd name="T4" fmla="*/ 0 w 3"/>
                  <a:gd name="T5" fmla="*/ 0 h 1"/>
                  <a:gd name="T6" fmla="*/ 2 w 3"/>
                  <a:gd name="T7" fmla="*/ 0 h 1"/>
                  <a:gd name="T8" fmla="*/ 2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2" y="0"/>
                    </a:moveTo>
                    <a:lnTo>
                      <a:pt x="0" y="0"/>
                    </a:lnTo>
                    <a:lnTo>
                      <a:pt x="2"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48" name="Freeform 594"/>
              <p:cNvSpPr>
                <a:spLocks/>
              </p:cNvSpPr>
              <p:nvPr/>
            </p:nvSpPr>
            <p:spPr bwMode="auto">
              <a:xfrm>
                <a:off x="2232" y="2728"/>
                <a:ext cx="3" cy="1"/>
              </a:xfrm>
              <a:custGeom>
                <a:avLst/>
                <a:gdLst>
                  <a:gd name="T0" fmla="*/ 2 w 3"/>
                  <a:gd name="T1" fmla="*/ 0 h 1"/>
                  <a:gd name="T2" fmla="*/ 0 w 3"/>
                  <a:gd name="T3" fmla="*/ 0 h 1"/>
                  <a:gd name="T4" fmla="*/ 0 w 3"/>
                  <a:gd name="T5" fmla="*/ 0 h 1"/>
                  <a:gd name="T6" fmla="*/ 2 w 3"/>
                  <a:gd name="T7" fmla="*/ 0 h 1"/>
                  <a:gd name="T8" fmla="*/ 2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2" y="0"/>
                    </a:moveTo>
                    <a:lnTo>
                      <a:pt x="0" y="0"/>
                    </a:lnTo>
                    <a:lnTo>
                      <a:pt x="2"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49" name="Freeform 595"/>
              <p:cNvSpPr>
                <a:spLocks/>
              </p:cNvSpPr>
              <p:nvPr/>
            </p:nvSpPr>
            <p:spPr bwMode="auto">
              <a:xfrm>
                <a:off x="2232" y="2739"/>
                <a:ext cx="3" cy="2"/>
              </a:xfrm>
              <a:custGeom>
                <a:avLst/>
                <a:gdLst>
                  <a:gd name="T0" fmla="*/ 2 w 3"/>
                  <a:gd name="T1" fmla="*/ 1 h 2"/>
                  <a:gd name="T2" fmla="*/ 0 w 3"/>
                  <a:gd name="T3" fmla="*/ 1 h 2"/>
                  <a:gd name="T4" fmla="*/ 0 w 3"/>
                  <a:gd name="T5" fmla="*/ 0 h 2"/>
                  <a:gd name="T6" fmla="*/ 2 w 3"/>
                  <a:gd name="T7" fmla="*/ 0 h 2"/>
                  <a:gd name="T8" fmla="*/ 2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lnTo>
                      <a:pt x="0" y="1"/>
                    </a:lnTo>
                    <a:lnTo>
                      <a:pt x="0" y="0"/>
                    </a:lnTo>
                    <a:lnTo>
                      <a:pt x="2" y="0"/>
                    </a:lnTo>
                    <a:lnTo>
                      <a:pt x="2"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341" name="Group 596"/>
            <p:cNvGrpSpPr>
              <a:grpSpLocks/>
            </p:cNvGrpSpPr>
            <p:nvPr/>
          </p:nvGrpSpPr>
          <p:grpSpPr bwMode="auto">
            <a:xfrm>
              <a:off x="2252" y="2591"/>
              <a:ext cx="5" cy="148"/>
              <a:chOff x="2252" y="2591"/>
              <a:chExt cx="5" cy="148"/>
            </a:xfrm>
          </p:grpSpPr>
          <p:sp>
            <p:nvSpPr>
              <p:cNvPr id="9522" name="Rectangle 597"/>
              <p:cNvSpPr>
                <a:spLocks noChangeArrowheads="1"/>
              </p:cNvSpPr>
              <p:nvPr/>
            </p:nvSpPr>
            <p:spPr bwMode="auto">
              <a:xfrm flipH="1">
                <a:off x="2252" y="2591"/>
                <a:ext cx="5" cy="148"/>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523" name="Freeform 598"/>
              <p:cNvSpPr>
                <a:spLocks/>
              </p:cNvSpPr>
              <p:nvPr/>
            </p:nvSpPr>
            <p:spPr bwMode="auto">
              <a:xfrm>
                <a:off x="2252" y="2592"/>
                <a:ext cx="4" cy="4"/>
              </a:xfrm>
              <a:custGeom>
                <a:avLst/>
                <a:gdLst>
                  <a:gd name="T0" fmla="*/ 3 w 4"/>
                  <a:gd name="T1" fmla="*/ 3 h 4"/>
                  <a:gd name="T2" fmla="*/ 0 w 4"/>
                  <a:gd name="T3" fmla="*/ 3 h 4"/>
                  <a:gd name="T4" fmla="*/ 0 w 4"/>
                  <a:gd name="T5" fmla="*/ 0 h 4"/>
                  <a:gd name="T6" fmla="*/ 3 w 4"/>
                  <a:gd name="T7" fmla="*/ 0 h 4"/>
                  <a:gd name="T8" fmla="*/ 3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3"/>
                    </a:moveTo>
                    <a:lnTo>
                      <a:pt x="0" y="3"/>
                    </a:lnTo>
                    <a:lnTo>
                      <a:pt x="0" y="0"/>
                    </a:lnTo>
                    <a:lnTo>
                      <a:pt x="3" y="0"/>
                    </a:lnTo>
                    <a:lnTo>
                      <a:pt x="3" y="3"/>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24" name="Freeform 599"/>
              <p:cNvSpPr>
                <a:spLocks/>
              </p:cNvSpPr>
              <p:nvPr/>
            </p:nvSpPr>
            <p:spPr bwMode="auto">
              <a:xfrm>
                <a:off x="2252" y="2604"/>
                <a:ext cx="4" cy="3"/>
              </a:xfrm>
              <a:custGeom>
                <a:avLst/>
                <a:gdLst>
                  <a:gd name="T0" fmla="*/ 3 w 4"/>
                  <a:gd name="T1" fmla="*/ 2 h 3"/>
                  <a:gd name="T2" fmla="*/ 0 w 4"/>
                  <a:gd name="T3" fmla="*/ 2 h 3"/>
                  <a:gd name="T4" fmla="*/ 0 w 4"/>
                  <a:gd name="T5" fmla="*/ 0 h 3"/>
                  <a:gd name="T6" fmla="*/ 3 w 4"/>
                  <a:gd name="T7" fmla="*/ 0 h 3"/>
                  <a:gd name="T8" fmla="*/ 3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2"/>
                    </a:moveTo>
                    <a:lnTo>
                      <a:pt x="0" y="2"/>
                    </a:lnTo>
                    <a:lnTo>
                      <a:pt x="0" y="0"/>
                    </a:lnTo>
                    <a:lnTo>
                      <a:pt x="3" y="0"/>
                    </a:lnTo>
                    <a:lnTo>
                      <a:pt x="3" y="2"/>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25" name="Freeform 600"/>
              <p:cNvSpPr>
                <a:spLocks/>
              </p:cNvSpPr>
              <p:nvPr/>
            </p:nvSpPr>
            <p:spPr bwMode="auto">
              <a:xfrm>
                <a:off x="2252" y="2617"/>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26" name="Freeform 601"/>
              <p:cNvSpPr>
                <a:spLocks/>
              </p:cNvSpPr>
              <p:nvPr/>
            </p:nvSpPr>
            <p:spPr bwMode="auto">
              <a:xfrm>
                <a:off x="2252" y="2628"/>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27" name="Freeform 602"/>
              <p:cNvSpPr>
                <a:spLocks/>
              </p:cNvSpPr>
              <p:nvPr/>
            </p:nvSpPr>
            <p:spPr bwMode="auto">
              <a:xfrm>
                <a:off x="2252" y="2639"/>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28" name="Freeform 603"/>
              <p:cNvSpPr>
                <a:spLocks/>
              </p:cNvSpPr>
              <p:nvPr/>
            </p:nvSpPr>
            <p:spPr bwMode="auto">
              <a:xfrm>
                <a:off x="2252" y="2653"/>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29" name="Freeform 604"/>
              <p:cNvSpPr>
                <a:spLocks/>
              </p:cNvSpPr>
              <p:nvPr/>
            </p:nvSpPr>
            <p:spPr bwMode="auto">
              <a:xfrm>
                <a:off x="2252" y="2664"/>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30" name="Freeform 605"/>
              <p:cNvSpPr>
                <a:spLocks/>
              </p:cNvSpPr>
              <p:nvPr/>
            </p:nvSpPr>
            <p:spPr bwMode="auto">
              <a:xfrm>
                <a:off x="2252" y="2677"/>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31" name="Freeform 606"/>
              <p:cNvSpPr>
                <a:spLocks/>
              </p:cNvSpPr>
              <p:nvPr/>
            </p:nvSpPr>
            <p:spPr bwMode="auto">
              <a:xfrm>
                <a:off x="2252" y="2688"/>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32" name="Freeform 607"/>
              <p:cNvSpPr>
                <a:spLocks/>
              </p:cNvSpPr>
              <p:nvPr/>
            </p:nvSpPr>
            <p:spPr bwMode="auto">
              <a:xfrm>
                <a:off x="2252" y="2700"/>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33" name="Freeform 608"/>
              <p:cNvSpPr>
                <a:spLocks/>
              </p:cNvSpPr>
              <p:nvPr/>
            </p:nvSpPr>
            <p:spPr bwMode="auto">
              <a:xfrm>
                <a:off x="2252" y="2711"/>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34" name="Freeform 609"/>
              <p:cNvSpPr>
                <a:spLocks/>
              </p:cNvSpPr>
              <p:nvPr/>
            </p:nvSpPr>
            <p:spPr bwMode="auto">
              <a:xfrm>
                <a:off x="2252" y="2722"/>
                <a:ext cx="4" cy="2"/>
              </a:xfrm>
              <a:custGeom>
                <a:avLst/>
                <a:gdLst>
                  <a:gd name="T0" fmla="*/ 3 w 4"/>
                  <a:gd name="T1" fmla="*/ 1 h 2"/>
                  <a:gd name="T2" fmla="*/ 0 w 4"/>
                  <a:gd name="T3" fmla="*/ 1 h 2"/>
                  <a:gd name="T4" fmla="*/ 0 w 4"/>
                  <a:gd name="T5" fmla="*/ 0 h 2"/>
                  <a:gd name="T6" fmla="*/ 3 w 4"/>
                  <a:gd name="T7" fmla="*/ 0 h 2"/>
                  <a:gd name="T8" fmla="*/ 3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lnTo>
                      <a:pt x="0" y="1"/>
                    </a:lnTo>
                    <a:lnTo>
                      <a:pt x="0" y="0"/>
                    </a:lnTo>
                    <a:lnTo>
                      <a:pt x="3" y="0"/>
                    </a:lnTo>
                    <a:lnTo>
                      <a:pt x="3" y="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35" name="Freeform 610"/>
              <p:cNvSpPr>
                <a:spLocks/>
              </p:cNvSpPr>
              <p:nvPr/>
            </p:nvSpPr>
            <p:spPr bwMode="auto">
              <a:xfrm>
                <a:off x="2252" y="2734"/>
                <a:ext cx="4" cy="1"/>
              </a:xfrm>
              <a:custGeom>
                <a:avLst/>
                <a:gdLst>
                  <a:gd name="T0" fmla="*/ 3 w 4"/>
                  <a:gd name="T1" fmla="*/ 0 h 1"/>
                  <a:gd name="T2" fmla="*/ 0 w 4"/>
                  <a:gd name="T3" fmla="*/ 0 h 1"/>
                  <a:gd name="T4" fmla="*/ 0 w 4"/>
                  <a:gd name="T5" fmla="*/ 0 h 1"/>
                  <a:gd name="T6" fmla="*/ 3 w 4"/>
                  <a:gd name="T7" fmla="*/ 0 h 1"/>
                  <a:gd name="T8" fmla="*/ 3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0"/>
                    </a:moveTo>
                    <a:lnTo>
                      <a:pt x="0" y="0"/>
                    </a:lnTo>
                    <a:lnTo>
                      <a:pt x="3"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342" name="Group 611"/>
            <p:cNvGrpSpPr>
              <a:grpSpLocks/>
            </p:cNvGrpSpPr>
            <p:nvPr/>
          </p:nvGrpSpPr>
          <p:grpSpPr bwMode="auto">
            <a:xfrm>
              <a:off x="2277" y="2830"/>
              <a:ext cx="18" cy="41"/>
              <a:chOff x="2277" y="2830"/>
              <a:chExt cx="18" cy="41"/>
            </a:xfrm>
          </p:grpSpPr>
          <p:sp>
            <p:nvSpPr>
              <p:cNvPr id="9518" name="Freeform 612"/>
              <p:cNvSpPr>
                <a:spLocks/>
              </p:cNvSpPr>
              <p:nvPr/>
            </p:nvSpPr>
            <p:spPr bwMode="auto">
              <a:xfrm>
                <a:off x="2277" y="2830"/>
                <a:ext cx="18" cy="41"/>
              </a:xfrm>
              <a:custGeom>
                <a:avLst/>
                <a:gdLst>
                  <a:gd name="T0" fmla="*/ 17 w 18"/>
                  <a:gd name="T1" fmla="*/ 0 h 41"/>
                  <a:gd name="T2" fmla="*/ 0 w 18"/>
                  <a:gd name="T3" fmla="*/ 2 h 41"/>
                  <a:gd name="T4" fmla="*/ 0 w 18"/>
                  <a:gd name="T5" fmla="*/ 40 h 41"/>
                  <a:gd name="T6" fmla="*/ 17 w 18"/>
                  <a:gd name="T7" fmla="*/ 38 h 41"/>
                  <a:gd name="T8" fmla="*/ 17 w 18"/>
                  <a:gd name="T9" fmla="*/ 0 h 41"/>
                  <a:gd name="T10" fmla="*/ 0 60000 65536"/>
                  <a:gd name="T11" fmla="*/ 0 60000 65536"/>
                  <a:gd name="T12" fmla="*/ 0 60000 65536"/>
                  <a:gd name="T13" fmla="*/ 0 60000 65536"/>
                  <a:gd name="T14" fmla="*/ 0 60000 65536"/>
                  <a:gd name="T15" fmla="*/ 0 w 18"/>
                  <a:gd name="T16" fmla="*/ 0 h 41"/>
                  <a:gd name="T17" fmla="*/ 18 w 18"/>
                  <a:gd name="T18" fmla="*/ 41 h 41"/>
                </a:gdLst>
                <a:ahLst/>
                <a:cxnLst>
                  <a:cxn ang="T10">
                    <a:pos x="T0" y="T1"/>
                  </a:cxn>
                  <a:cxn ang="T11">
                    <a:pos x="T2" y="T3"/>
                  </a:cxn>
                  <a:cxn ang="T12">
                    <a:pos x="T4" y="T5"/>
                  </a:cxn>
                  <a:cxn ang="T13">
                    <a:pos x="T6" y="T7"/>
                  </a:cxn>
                  <a:cxn ang="T14">
                    <a:pos x="T8" y="T9"/>
                  </a:cxn>
                </a:cxnLst>
                <a:rect l="T15" t="T16" r="T17" b="T18"/>
                <a:pathLst>
                  <a:path w="18" h="41">
                    <a:moveTo>
                      <a:pt x="17" y="0"/>
                    </a:moveTo>
                    <a:lnTo>
                      <a:pt x="0" y="2"/>
                    </a:lnTo>
                    <a:lnTo>
                      <a:pt x="0" y="40"/>
                    </a:lnTo>
                    <a:lnTo>
                      <a:pt x="17" y="38"/>
                    </a:lnTo>
                    <a:lnTo>
                      <a:pt x="17" y="0"/>
                    </a:lnTo>
                  </a:path>
                </a:pathLst>
              </a:custGeom>
              <a:solidFill>
                <a:srgbClr val="40404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19" name="Freeform 613"/>
              <p:cNvSpPr>
                <a:spLocks/>
              </p:cNvSpPr>
              <p:nvPr/>
            </p:nvSpPr>
            <p:spPr bwMode="auto">
              <a:xfrm>
                <a:off x="2281" y="2834"/>
                <a:ext cx="4" cy="23"/>
              </a:xfrm>
              <a:custGeom>
                <a:avLst/>
                <a:gdLst>
                  <a:gd name="T0" fmla="*/ 3 w 4"/>
                  <a:gd name="T1" fmla="*/ 0 h 23"/>
                  <a:gd name="T2" fmla="*/ 0 w 4"/>
                  <a:gd name="T3" fmla="*/ 1 h 23"/>
                  <a:gd name="T4" fmla="*/ 0 w 4"/>
                  <a:gd name="T5" fmla="*/ 22 h 23"/>
                  <a:gd name="T6" fmla="*/ 3 w 4"/>
                  <a:gd name="T7" fmla="*/ 21 h 23"/>
                  <a:gd name="T8" fmla="*/ 3 w 4"/>
                  <a:gd name="T9" fmla="*/ 0 h 23"/>
                  <a:gd name="T10" fmla="*/ 0 60000 65536"/>
                  <a:gd name="T11" fmla="*/ 0 60000 65536"/>
                  <a:gd name="T12" fmla="*/ 0 60000 65536"/>
                  <a:gd name="T13" fmla="*/ 0 60000 65536"/>
                  <a:gd name="T14" fmla="*/ 0 60000 65536"/>
                  <a:gd name="T15" fmla="*/ 0 w 4"/>
                  <a:gd name="T16" fmla="*/ 0 h 23"/>
                  <a:gd name="T17" fmla="*/ 4 w 4"/>
                  <a:gd name="T18" fmla="*/ 23 h 23"/>
                </a:gdLst>
                <a:ahLst/>
                <a:cxnLst>
                  <a:cxn ang="T10">
                    <a:pos x="T0" y="T1"/>
                  </a:cxn>
                  <a:cxn ang="T11">
                    <a:pos x="T2" y="T3"/>
                  </a:cxn>
                  <a:cxn ang="T12">
                    <a:pos x="T4" y="T5"/>
                  </a:cxn>
                  <a:cxn ang="T13">
                    <a:pos x="T6" y="T7"/>
                  </a:cxn>
                  <a:cxn ang="T14">
                    <a:pos x="T8" y="T9"/>
                  </a:cxn>
                </a:cxnLst>
                <a:rect l="T15" t="T16" r="T17" b="T18"/>
                <a:pathLst>
                  <a:path w="4" h="23">
                    <a:moveTo>
                      <a:pt x="3" y="0"/>
                    </a:moveTo>
                    <a:lnTo>
                      <a:pt x="0" y="1"/>
                    </a:lnTo>
                    <a:lnTo>
                      <a:pt x="0" y="22"/>
                    </a:lnTo>
                    <a:lnTo>
                      <a:pt x="3" y="21"/>
                    </a:lnTo>
                    <a:lnTo>
                      <a:pt x="3" y="0"/>
                    </a:lnTo>
                  </a:path>
                </a:pathLst>
              </a:custGeom>
              <a:solidFill>
                <a:srgbClr val="8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20" name="Rectangle 614"/>
              <p:cNvSpPr>
                <a:spLocks noChangeArrowheads="1"/>
              </p:cNvSpPr>
              <p:nvPr/>
            </p:nvSpPr>
            <p:spPr bwMode="auto">
              <a:xfrm flipH="1">
                <a:off x="2282" y="2840"/>
                <a:ext cx="3" cy="1"/>
              </a:xfrm>
              <a:prstGeom prst="rect">
                <a:avLst/>
              </a:prstGeom>
              <a:solidFill>
                <a:srgbClr val="40404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521" name="Rectangle 615"/>
              <p:cNvSpPr>
                <a:spLocks noChangeArrowheads="1"/>
              </p:cNvSpPr>
              <p:nvPr/>
            </p:nvSpPr>
            <p:spPr bwMode="auto">
              <a:xfrm flipH="1">
                <a:off x="2282" y="2853"/>
                <a:ext cx="3" cy="1"/>
              </a:xfrm>
              <a:prstGeom prst="rect">
                <a:avLst/>
              </a:prstGeom>
              <a:solidFill>
                <a:srgbClr val="40404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343" name="Group 616"/>
            <p:cNvGrpSpPr>
              <a:grpSpLocks/>
            </p:cNvGrpSpPr>
            <p:nvPr/>
          </p:nvGrpSpPr>
          <p:grpSpPr bwMode="auto">
            <a:xfrm>
              <a:off x="2057" y="3009"/>
              <a:ext cx="204" cy="95"/>
              <a:chOff x="2057" y="3009"/>
              <a:chExt cx="204" cy="95"/>
            </a:xfrm>
          </p:grpSpPr>
          <p:sp>
            <p:nvSpPr>
              <p:cNvPr id="9507" name="Freeform 617"/>
              <p:cNvSpPr>
                <a:spLocks/>
              </p:cNvSpPr>
              <p:nvPr/>
            </p:nvSpPr>
            <p:spPr bwMode="auto">
              <a:xfrm>
                <a:off x="2257" y="3009"/>
                <a:ext cx="4" cy="35"/>
              </a:xfrm>
              <a:custGeom>
                <a:avLst/>
                <a:gdLst>
                  <a:gd name="T0" fmla="*/ 3 w 4"/>
                  <a:gd name="T1" fmla="*/ 0 h 35"/>
                  <a:gd name="T2" fmla="*/ 0 w 4"/>
                  <a:gd name="T3" fmla="*/ 0 h 35"/>
                  <a:gd name="T4" fmla="*/ 0 w 4"/>
                  <a:gd name="T5" fmla="*/ 34 h 35"/>
                  <a:gd name="T6" fmla="*/ 3 w 4"/>
                  <a:gd name="T7" fmla="*/ 32 h 35"/>
                  <a:gd name="T8" fmla="*/ 3 w 4"/>
                  <a:gd name="T9" fmla="*/ 0 h 35"/>
                  <a:gd name="T10" fmla="*/ 0 60000 65536"/>
                  <a:gd name="T11" fmla="*/ 0 60000 65536"/>
                  <a:gd name="T12" fmla="*/ 0 60000 65536"/>
                  <a:gd name="T13" fmla="*/ 0 60000 65536"/>
                  <a:gd name="T14" fmla="*/ 0 60000 65536"/>
                  <a:gd name="T15" fmla="*/ 0 w 4"/>
                  <a:gd name="T16" fmla="*/ 0 h 35"/>
                  <a:gd name="T17" fmla="*/ 4 w 4"/>
                  <a:gd name="T18" fmla="*/ 35 h 35"/>
                </a:gdLst>
                <a:ahLst/>
                <a:cxnLst>
                  <a:cxn ang="T10">
                    <a:pos x="T0" y="T1"/>
                  </a:cxn>
                  <a:cxn ang="T11">
                    <a:pos x="T2" y="T3"/>
                  </a:cxn>
                  <a:cxn ang="T12">
                    <a:pos x="T4" y="T5"/>
                  </a:cxn>
                  <a:cxn ang="T13">
                    <a:pos x="T6" y="T7"/>
                  </a:cxn>
                  <a:cxn ang="T14">
                    <a:pos x="T8" y="T9"/>
                  </a:cxn>
                </a:cxnLst>
                <a:rect l="T15" t="T16" r="T17" b="T18"/>
                <a:pathLst>
                  <a:path w="4" h="35">
                    <a:moveTo>
                      <a:pt x="3" y="0"/>
                    </a:moveTo>
                    <a:lnTo>
                      <a:pt x="0" y="0"/>
                    </a:lnTo>
                    <a:lnTo>
                      <a:pt x="0" y="34"/>
                    </a:lnTo>
                    <a:lnTo>
                      <a:pt x="3" y="32"/>
                    </a:lnTo>
                    <a:lnTo>
                      <a:pt x="3" y="0"/>
                    </a:lnTo>
                  </a:path>
                </a:pathLst>
              </a:custGeom>
              <a:solidFill>
                <a:srgbClr val="E0E0E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08" name="Freeform 618"/>
              <p:cNvSpPr>
                <a:spLocks/>
              </p:cNvSpPr>
              <p:nvPr/>
            </p:nvSpPr>
            <p:spPr bwMode="auto">
              <a:xfrm>
                <a:off x="2234" y="3015"/>
                <a:ext cx="7" cy="35"/>
              </a:xfrm>
              <a:custGeom>
                <a:avLst/>
                <a:gdLst>
                  <a:gd name="T0" fmla="*/ 6 w 7"/>
                  <a:gd name="T1" fmla="*/ 0 h 35"/>
                  <a:gd name="T2" fmla="*/ 0 w 7"/>
                  <a:gd name="T3" fmla="*/ 0 h 35"/>
                  <a:gd name="T4" fmla="*/ 0 w 7"/>
                  <a:gd name="T5" fmla="*/ 34 h 35"/>
                  <a:gd name="T6" fmla="*/ 6 w 7"/>
                  <a:gd name="T7" fmla="*/ 32 h 35"/>
                  <a:gd name="T8" fmla="*/ 6 w 7"/>
                  <a:gd name="T9" fmla="*/ 0 h 35"/>
                  <a:gd name="T10" fmla="*/ 0 60000 65536"/>
                  <a:gd name="T11" fmla="*/ 0 60000 65536"/>
                  <a:gd name="T12" fmla="*/ 0 60000 65536"/>
                  <a:gd name="T13" fmla="*/ 0 60000 65536"/>
                  <a:gd name="T14" fmla="*/ 0 60000 65536"/>
                  <a:gd name="T15" fmla="*/ 0 w 7"/>
                  <a:gd name="T16" fmla="*/ 0 h 35"/>
                  <a:gd name="T17" fmla="*/ 7 w 7"/>
                  <a:gd name="T18" fmla="*/ 35 h 35"/>
                </a:gdLst>
                <a:ahLst/>
                <a:cxnLst>
                  <a:cxn ang="T10">
                    <a:pos x="T0" y="T1"/>
                  </a:cxn>
                  <a:cxn ang="T11">
                    <a:pos x="T2" y="T3"/>
                  </a:cxn>
                  <a:cxn ang="T12">
                    <a:pos x="T4" y="T5"/>
                  </a:cxn>
                  <a:cxn ang="T13">
                    <a:pos x="T6" y="T7"/>
                  </a:cxn>
                  <a:cxn ang="T14">
                    <a:pos x="T8" y="T9"/>
                  </a:cxn>
                </a:cxnLst>
                <a:rect l="T15" t="T16" r="T17" b="T18"/>
                <a:pathLst>
                  <a:path w="7" h="35">
                    <a:moveTo>
                      <a:pt x="6" y="0"/>
                    </a:moveTo>
                    <a:lnTo>
                      <a:pt x="0" y="0"/>
                    </a:lnTo>
                    <a:lnTo>
                      <a:pt x="0" y="34"/>
                    </a:lnTo>
                    <a:lnTo>
                      <a:pt x="6" y="32"/>
                    </a:lnTo>
                    <a:lnTo>
                      <a:pt x="6" y="0"/>
                    </a:lnTo>
                  </a:path>
                </a:pathLst>
              </a:custGeom>
              <a:solidFill>
                <a:srgbClr val="E0E0E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09" name="Freeform 619"/>
              <p:cNvSpPr>
                <a:spLocks/>
              </p:cNvSpPr>
              <p:nvPr/>
            </p:nvSpPr>
            <p:spPr bwMode="auto">
              <a:xfrm>
                <a:off x="2206" y="3022"/>
                <a:ext cx="6" cy="37"/>
              </a:xfrm>
              <a:custGeom>
                <a:avLst/>
                <a:gdLst>
                  <a:gd name="T0" fmla="*/ 5 w 6"/>
                  <a:gd name="T1" fmla="*/ 0 h 37"/>
                  <a:gd name="T2" fmla="*/ 0 w 6"/>
                  <a:gd name="T3" fmla="*/ 2 h 37"/>
                  <a:gd name="T4" fmla="*/ 0 w 6"/>
                  <a:gd name="T5" fmla="*/ 36 h 37"/>
                  <a:gd name="T6" fmla="*/ 5 w 6"/>
                  <a:gd name="T7" fmla="*/ 34 h 37"/>
                  <a:gd name="T8" fmla="*/ 5 w 6"/>
                  <a:gd name="T9" fmla="*/ 0 h 37"/>
                  <a:gd name="T10" fmla="*/ 0 60000 65536"/>
                  <a:gd name="T11" fmla="*/ 0 60000 65536"/>
                  <a:gd name="T12" fmla="*/ 0 60000 65536"/>
                  <a:gd name="T13" fmla="*/ 0 60000 65536"/>
                  <a:gd name="T14" fmla="*/ 0 60000 65536"/>
                  <a:gd name="T15" fmla="*/ 0 w 6"/>
                  <a:gd name="T16" fmla="*/ 0 h 37"/>
                  <a:gd name="T17" fmla="*/ 6 w 6"/>
                  <a:gd name="T18" fmla="*/ 37 h 37"/>
                </a:gdLst>
                <a:ahLst/>
                <a:cxnLst>
                  <a:cxn ang="T10">
                    <a:pos x="T0" y="T1"/>
                  </a:cxn>
                  <a:cxn ang="T11">
                    <a:pos x="T2" y="T3"/>
                  </a:cxn>
                  <a:cxn ang="T12">
                    <a:pos x="T4" y="T5"/>
                  </a:cxn>
                  <a:cxn ang="T13">
                    <a:pos x="T6" y="T7"/>
                  </a:cxn>
                  <a:cxn ang="T14">
                    <a:pos x="T8" y="T9"/>
                  </a:cxn>
                </a:cxnLst>
                <a:rect l="T15" t="T16" r="T17" b="T18"/>
                <a:pathLst>
                  <a:path w="6" h="37">
                    <a:moveTo>
                      <a:pt x="5" y="0"/>
                    </a:moveTo>
                    <a:lnTo>
                      <a:pt x="0" y="2"/>
                    </a:lnTo>
                    <a:lnTo>
                      <a:pt x="0" y="36"/>
                    </a:lnTo>
                    <a:lnTo>
                      <a:pt x="5" y="34"/>
                    </a:lnTo>
                    <a:lnTo>
                      <a:pt x="5" y="0"/>
                    </a:lnTo>
                  </a:path>
                </a:pathLst>
              </a:custGeom>
              <a:solidFill>
                <a:srgbClr val="E0E0E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10" name="Freeform 620"/>
              <p:cNvSpPr>
                <a:spLocks/>
              </p:cNvSpPr>
              <p:nvPr/>
            </p:nvSpPr>
            <p:spPr bwMode="auto">
              <a:xfrm>
                <a:off x="2189" y="3026"/>
                <a:ext cx="6" cy="37"/>
              </a:xfrm>
              <a:custGeom>
                <a:avLst/>
                <a:gdLst>
                  <a:gd name="T0" fmla="*/ 5 w 6"/>
                  <a:gd name="T1" fmla="*/ 0 h 37"/>
                  <a:gd name="T2" fmla="*/ 0 w 6"/>
                  <a:gd name="T3" fmla="*/ 2 h 37"/>
                  <a:gd name="T4" fmla="*/ 0 w 6"/>
                  <a:gd name="T5" fmla="*/ 36 h 37"/>
                  <a:gd name="T6" fmla="*/ 5 w 6"/>
                  <a:gd name="T7" fmla="*/ 34 h 37"/>
                  <a:gd name="T8" fmla="*/ 5 w 6"/>
                  <a:gd name="T9" fmla="*/ 0 h 37"/>
                  <a:gd name="T10" fmla="*/ 0 60000 65536"/>
                  <a:gd name="T11" fmla="*/ 0 60000 65536"/>
                  <a:gd name="T12" fmla="*/ 0 60000 65536"/>
                  <a:gd name="T13" fmla="*/ 0 60000 65536"/>
                  <a:gd name="T14" fmla="*/ 0 60000 65536"/>
                  <a:gd name="T15" fmla="*/ 0 w 6"/>
                  <a:gd name="T16" fmla="*/ 0 h 37"/>
                  <a:gd name="T17" fmla="*/ 6 w 6"/>
                  <a:gd name="T18" fmla="*/ 37 h 37"/>
                </a:gdLst>
                <a:ahLst/>
                <a:cxnLst>
                  <a:cxn ang="T10">
                    <a:pos x="T0" y="T1"/>
                  </a:cxn>
                  <a:cxn ang="T11">
                    <a:pos x="T2" y="T3"/>
                  </a:cxn>
                  <a:cxn ang="T12">
                    <a:pos x="T4" y="T5"/>
                  </a:cxn>
                  <a:cxn ang="T13">
                    <a:pos x="T6" y="T7"/>
                  </a:cxn>
                  <a:cxn ang="T14">
                    <a:pos x="T8" y="T9"/>
                  </a:cxn>
                </a:cxnLst>
                <a:rect l="T15" t="T16" r="T17" b="T18"/>
                <a:pathLst>
                  <a:path w="6" h="37">
                    <a:moveTo>
                      <a:pt x="5" y="0"/>
                    </a:moveTo>
                    <a:lnTo>
                      <a:pt x="0" y="2"/>
                    </a:lnTo>
                    <a:lnTo>
                      <a:pt x="0" y="36"/>
                    </a:lnTo>
                    <a:lnTo>
                      <a:pt x="5" y="34"/>
                    </a:lnTo>
                    <a:lnTo>
                      <a:pt x="5" y="0"/>
                    </a:lnTo>
                  </a:path>
                </a:pathLst>
              </a:custGeom>
              <a:solidFill>
                <a:srgbClr val="E0E0E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11" name="Freeform 621"/>
              <p:cNvSpPr>
                <a:spLocks/>
              </p:cNvSpPr>
              <p:nvPr/>
            </p:nvSpPr>
            <p:spPr bwMode="auto">
              <a:xfrm>
                <a:off x="2172" y="3034"/>
                <a:ext cx="4" cy="35"/>
              </a:xfrm>
              <a:custGeom>
                <a:avLst/>
                <a:gdLst>
                  <a:gd name="T0" fmla="*/ 3 w 4"/>
                  <a:gd name="T1" fmla="*/ 0 h 35"/>
                  <a:gd name="T2" fmla="*/ 0 w 4"/>
                  <a:gd name="T3" fmla="*/ 0 h 35"/>
                  <a:gd name="T4" fmla="*/ 0 w 4"/>
                  <a:gd name="T5" fmla="*/ 34 h 35"/>
                  <a:gd name="T6" fmla="*/ 3 w 4"/>
                  <a:gd name="T7" fmla="*/ 32 h 35"/>
                  <a:gd name="T8" fmla="*/ 3 w 4"/>
                  <a:gd name="T9" fmla="*/ 0 h 35"/>
                  <a:gd name="T10" fmla="*/ 0 60000 65536"/>
                  <a:gd name="T11" fmla="*/ 0 60000 65536"/>
                  <a:gd name="T12" fmla="*/ 0 60000 65536"/>
                  <a:gd name="T13" fmla="*/ 0 60000 65536"/>
                  <a:gd name="T14" fmla="*/ 0 60000 65536"/>
                  <a:gd name="T15" fmla="*/ 0 w 4"/>
                  <a:gd name="T16" fmla="*/ 0 h 35"/>
                  <a:gd name="T17" fmla="*/ 4 w 4"/>
                  <a:gd name="T18" fmla="*/ 35 h 35"/>
                </a:gdLst>
                <a:ahLst/>
                <a:cxnLst>
                  <a:cxn ang="T10">
                    <a:pos x="T0" y="T1"/>
                  </a:cxn>
                  <a:cxn ang="T11">
                    <a:pos x="T2" y="T3"/>
                  </a:cxn>
                  <a:cxn ang="T12">
                    <a:pos x="T4" y="T5"/>
                  </a:cxn>
                  <a:cxn ang="T13">
                    <a:pos x="T6" y="T7"/>
                  </a:cxn>
                  <a:cxn ang="T14">
                    <a:pos x="T8" y="T9"/>
                  </a:cxn>
                </a:cxnLst>
                <a:rect l="T15" t="T16" r="T17" b="T18"/>
                <a:pathLst>
                  <a:path w="4" h="35">
                    <a:moveTo>
                      <a:pt x="3" y="0"/>
                    </a:moveTo>
                    <a:lnTo>
                      <a:pt x="0" y="0"/>
                    </a:lnTo>
                    <a:lnTo>
                      <a:pt x="0" y="34"/>
                    </a:lnTo>
                    <a:lnTo>
                      <a:pt x="3" y="32"/>
                    </a:lnTo>
                    <a:lnTo>
                      <a:pt x="3" y="0"/>
                    </a:lnTo>
                  </a:path>
                </a:pathLst>
              </a:custGeom>
              <a:solidFill>
                <a:srgbClr val="E0E0E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12" name="Freeform 622"/>
              <p:cNvSpPr>
                <a:spLocks/>
              </p:cNvSpPr>
              <p:nvPr/>
            </p:nvSpPr>
            <p:spPr bwMode="auto">
              <a:xfrm>
                <a:off x="2153" y="3039"/>
                <a:ext cx="6" cy="37"/>
              </a:xfrm>
              <a:custGeom>
                <a:avLst/>
                <a:gdLst>
                  <a:gd name="T0" fmla="*/ 5 w 6"/>
                  <a:gd name="T1" fmla="*/ 0 h 37"/>
                  <a:gd name="T2" fmla="*/ 0 w 6"/>
                  <a:gd name="T3" fmla="*/ 2 h 37"/>
                  <a:gd name="T4" fmla="*/ 0 w 6"/>
                  <a:gd name="T5" fmla="*/ 36 h 37"/>
                  <a:gd name="T6" fmla="*/ 5 w 6"/>
                  <a:gd name="T7" fmla="*/ 34 h 37"/>
                  <a:gd name="T8" fmla="*/ 5 w 6"/>
                  <a:gd name="T9" fmla="*/ 0 h 37"/>
                  <a:gd name="T10" fmla="*/ 0 60000 65536"/>
                  <a:gd name="T11" fmla="*/ 0 60000 65536"/>
                  <a:gd name="T12" fmla="*/ 0 60000 65536"/>
                  <a:gd name="T13" fmla="*/ 0 60000 65536"/>
                  <a:gd name="T14" fmla="*/ 0 60000 65536"/>
                  <a:gd name="T15" fmla="*/ 0 w 6"/>
                  <a:gd name="T16" fmla="*/ 0 h 37"/>
                  <a:gd name="T17" fmla="*/ 6 w 6"/>
                  <a:gd name="T18" fmla="*/ 37 h 37"/>
                </a:gdLst>
                <a:ahLst/>
                <a:cxnLst>
                  <a:cxn ang="T10">
                    <a:pos x="T0" y="T1"/>
                  </a:cxn>
                  <a:cxn ang="T11">
                    <a:pos x="T2" y="T3"/>
                  </a:cxn>
                  <a:cxn ang="T12">
                    <a:pos x="T4" y="T5"/>
                  </a:cxn>
                  <a:cxn ang="T13">
                    <a:pos x="T6" y="T7"/>
                  </a:cxn>
                  <a:cxn ang="T14">
                    <a:pos x="T8" y="T9"/>
                  </a:cxn>
                </a:cxnLst>
                <a:rect l="T15" t="T16" r="T17" b="T18"/>
                <a:pathLst>
                  <a:path w="6" h="37">
                    <a:moveTo>
                      <a:pt x="5" y="0"/>
                    </a:moveTo>
                    <a:lnTo>
                      <a:pt x="0" y="2"/>
                    </a:lnTo>
                    <a:lnTo>
                      <a:pt x="0" y="36"/>
                    </a:lnTo>
                    <a:lnTo>
                      <a:pt x="5" y="34"/>
                    </a:lnTo>
                    <a:lnTo>
                      <a:pt x="5" y="0"/>
                    </a:lnTo>
                  </a:path>
                </a:pathLst>
              </a:custGeom>
              <a:solidFill>
                <a:srgbClr val="E0E0E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13" name="Freeform 623"/>
              <p:cNvSpPr>
                <a:spLocks/>
              </p:cNvSpPr>
              <p:nvPr/>
            </p:nvSpPr>
            <p:spPr bwMode="auto">
              <a:xfrm>
                <a:off x="2134" y="3045"/>
                <a:ext cx="7" cy="37"/>
              </a:xfrm>
              <a:custGeom>
                <a:avLst/>
                <a:gdLst>
                  <a:gd name="T0" fmla="*/ 6 w 7"/>
                  <a:gd name="T1" fmla="*/ 0 h 37"/>
                  <a:gd name="T2" fmla="*/ 0 w 7"/>
                  <a:gd name="T3" fmla="*/ 2 h 37"/>
                  <a:gd name="T4" fmla="*/ 0 w 7"/>
                  <a:gd name="T5" fmla="*/ 36 h 37"/>
                  <a:gd name="T6" fmla="*/ 6 w 7"/>
                  <a:gd name="T7" fmla="*/ 32 h 37"/>
                  <a:gd name="T8" fmla="*/ 6 w 7"/>
                  <a:gd name="T9" fmla="*/ 0 h 37"/>
                  <a:gd name="T10" fmla="*/ 0 60000 65536"/>
                  <a:gd name="T11" fmla="*/ 0 60000 65536"/>
                  <a:gd name="T12" fmla="*/ 0 60000 65536"/>
                  <a:gd name="T13" fmla="*/ 0 60000 65536"/>
                  <a:gd name="T14" fmla="*/ 0 60000 65536"/>
                  <a:gd name="T15" fmla="*/ 0 w 7"/>
                  <a:gd name="T16" fmla="*/ 0 h 37"/>
                  <a:gd name="T17" fmla="*/ 7 w 7"/>
                  <a:gd name="T18" fmla="*/ 37 h 37"/>
                </a:gdLst>
                <a:ahLst/>
                <a:cxnLst>
                  <a:cxn ang="T10">
                    <a:pos x="T0" y="T1"/>
                  </a:cxn>
                  <a:cxn ang="T11">
                    <a:pos x="T2" y="T3"/>
                  </a:cxn>
                  <a:cxn ang="T12">
                    <a:pos x="T4" y="T5"/>
                  </a:cxn>
                  <a:cxn ang="T13">
                    <a:pos x="T6" y="T7"/>
                  </a:cxn>
                  <a:cxn ang="T14">
                    <a:pos x="T8" y="T9"/>
                  </a:cxn>
                </a:cxnLst>
                <a:rect l="T15" t="T16" r="T17" b="T18"/>
                <a:pathLst>
                  <a:path w="7" h="37">
                    <a:moveTo>
                      <a:pt x="6" y="0"/>
                    </a:moveTo>
                    <a:lnTo>
                      <a:pt x="0" y="2"/>
                    </a:lnTo>
                    <a:lnTo>
                      <a:pt x="0" y="36"/>
                    </a:lnTo>
                    <a:lnTo>
                      <a:pt x="6" y="32"/>
                    </a:lnTo>
                    <a:lnTo>
                      <a:pt x="6" y="0"/>
                    </a:lnTo>
                  </a:path>
                </a:pathLst>
              </a:custGeom>
              <a:solidFill>
                <a:srgbClr val="E0E0E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14" name="Freeform 624"/>
              <p:cNvSpPr>
                <a:spLocks/>
              </p:cNvSpPr>
              <p:nvPr/>
            </p:nvSpPr>
            <p:spPr bwMode="auto">
              <a:xfrm>
                <a:off x="2115" y="3051"/>
                <a:ext cx="7" cy="35"/>
              </a:xfrm>
              <a:custGeom>
                <a:avLst/>
                <a:gdLst>
                  <a:gd name="T0" fmla="*/ 6 w 7"/>
                  <a:gd name="T1" fmla="*/ 0 h 35"/>
                  <a:gd name="T2" fmla="*/ 0 w 7"/>
                  <a:gd name="T3" fmla="*/ 0 h 35"/>
                  <a:gd name="T4" fmla="*/ 0 w 7"/>
                  <a:gd name="T5" fmla="*/ 34 h 35"/>
                  <a:gd name="T6" fmla="*/ 6 w 7"/>
                  <a:gd name="T7" fmla="*/ 32 h 35"/>
                  <a:gd name="T8" fmla="*/ 6 w 7"/>
                  <a:gd name="T9" fmla="*/ 0 h 35"/>
                  <a:gd name="T10" fmla="*/ 0 60000 65536"/>
                  <a:gd name="T11" fmla="*/ 0 60000 65536"/>
                  <a:gd name="T12" fmla="*/ 0 60000 65536"/>
                  <a:gd name="T13" fmla="*/ 0 60000 65536"/>
                  <a:gd name="T14" fmla="*/ 0 60000 65536"/>
                  <a:gd name="T15" fmla="*/ 0 w 7"/>
                  <a:gd name="T16" fmla="*/ 0 h 35"/>
                  <a:gd name="T17" fmla="*/ 7 w 7"/>
                  <a:gd name="T18" fmla="*/ 35 h 35"/>
                </a:gdLst>
                <a:ahLst/>
                <a:cxnLst>
                  <a:cxn ang="T10">
                    <a:pos x="T0" y="T1"/>
                  </a:cxn>
                  <a:cxn ang="T11">
                    <a:pos x="T2" y="T3"/>
                  </a:cxn>
                  <a:cxn ang="T12">
                    <a:pos x="T4" y="T5"/>
                  </a:cxn>
                  <a:cxn ang="T13">
                    <a:pos x="T6" y="T7"/>
                  </a:cxn>
                  <a:cxn ang="T14">
                    <a:pos x="T8" y="T9"/>
                  </a:cxn>
                </a:cxnLst>
                <a:rect l="T15" t="T16" r="T17" b="T18"/>
                <a:pathLst>
                  <a:path w="7" h="35">
                    <a:moveTo>
                      <a:pt x="6" y="0"/>
                    </a:moveTo>
                    <a:lnTo>
                      <a:pt x="0" y="0"/>
                    </a:lnTo>
                    <a:lnTo>
                      <a:pt x="0" y="34"/>
                    </a:lnTo>
                    <a:lnTo>
                      <a:pt x="6" y="32"/>
                    </a:lnTo>
                    <a:lnTo>
                      <a:pt x="6" y="0"/>
                    </a:lnTo>
                  </a:path>
                </a:pathLst>
              </a:custGeom>
              <a:solidFill>
                <a:srgbClr val="E0E0E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15" name="Freeform 625"/>
              <p:cNvSpPr>
                <a:spLocks/>
              </p:cNvSpPr>
              <p:nvPr/>
            </p:nvSpPr>
            <p:spPr bwMode="auto">
              <a:xfrm>
                <a:off x="2096" y="3056"/>
                <a:ext cx="5" cy="37"/>
              </a:xfrm>
              <a:custGeom>
                <a:avLst/>
                <a:gdLst>
                  <a:gd name="T0" fmla="*/ 4 w 5"/>
                  <a:gd name="T1" fmla="*/ 0 h 37"/>
                  <a:gd name="T2" fmla="*/ 0 w 5"/>
                  <a:gd name="T3" fmla="*/ 2 h 37"/>
                  <a:gd name="T4" fmla="*/ 0 w 5"/>
                  <a:gd name="T5" fmla="*/ 36 h 37"/>
                  <a:gd name="T6" fmla="*/ 4 w 5"/>
                  <a:gd name="T7" fmla="*/ 32 h 37"/>
                  <a:gd name="T8" fmla="*/ 4 w 5"/>
                  <a:gd name="T9" fmla="*/ 0 h 37"/>
                  <a:gd name="T10" fmla="*/ 0 60000 65536"/>
                  <a:gd name="T11" fmla="*/ 0 60000 65536"/>
                  <a:gd name="T12" fmla="*/ 0 60000 65536"/>
                  <a:gd name="T13" fmla="*/ 0 60000 65536"/>
                  <a:gd name="T14" fmla="*/ 0 60000 65536"/>
                  <a:gd name="T15" fmla="*/ 0 w 5"/>
                  <a:gd name="T16" fmla="*/ 0 h 37"/>
                  <a:gd name="T17" fmla="*/ 5 w 5"/>
                  <a:gd name="T18" fmla="*/ 37 h 37"/>
                </a:gdLst>
                <a:ahLst/>
                <a:cxnLst>
                  <a:cxn ang="T10">
                    <a:pos x="T0" y="T1"/>
                  </a:cxn>
                  <a:cxn ang="T11">
                    <a:pos x="T2" y="T3"/>
                  </a:cxn>
                  <a:cxn ang="T12">
                    <a:pos x="T4" y="T5"/>
                  </a:cxn>
                  <a:cxn ang="T13">
                    <a:pos x="T6" y="T7"/>
                  </a:cxn>
                  <a:cxn ang="T14">
                    <a:pos x="T8" y="T9"/>
                  </a:cxn>
                </a:cxnLst>
                <a:rect l="T15" t="T16" r="T17" b="T18"/>
                <a:pathLst>
                  <a:path w="5" h="37">
                    <a:moveTo>
                      <a:pt x="4" y="0"/>
                    </a:moveTo>
                    <a:lnTo>
                      <a:pt x="0" y="2"/>
                    </a:lnTo>
                    <a:lnTo>
                      <a:pt x="0" y="36"/>
                    </a:lnTo>
                    <a:lnTo>
                      <a:pt x="4" y="32"/>
                    </a:lnTo>
                    <a:lnTo>
                      <a:pt x="4" y="0"/>
                    </a:lnTo>
                  </a:path>
                </a:pathLst>
              </a:custGeom>
              <a:solidFill>
                <a:srgbClr val="E0E0E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16" name="Freeform 626"/>
              <p:cNvSpPr>
                <a:spLocks/>
              </p:cNvSpPr>
              <p:nvPr/>
            </p:nvSpPr>
            <p:spPr bwMode="auto">
              <a:xfrm>
                <a:off x="2076" y="3062"/>
                <a:ext cx="6" cy="35"/>
              </a:xfrm>
              <a:custGeom>
                <a:avLst/>
                <a:gdLst>
                  <a:gd name="T0" fmla="*/ 5 w 6"/>
                  <a:gd name="T1" fmla="*/ 0 h 35"/>
                  <a:gd name="T2" fmla="*/ 0 w 6"/>
                  <a:gd name="T3" fmla="*/ 0 h 35"/>
                  <a:gd name="T4" fmla="*/ 0 w 6"/>
                  <a:gd name="T5" fmla="*/ 34 h 35"/>
                  <a:gd name="T6" fmla="*/ 5 w 6"/>
                  <a:gd name="T7" fmla="*/ 32 h 35"/>
                  <a:gd name="T8" fmla="*/ 5 w 6"/>
                  <a:gd name="T9" fmla="*/ 0 h 35"/>
                  <a:gd name="T10" fmla="*/ 0 60000 65536"/>
                  <a:gd name="T11" fmla="*/ 0 60000 65536"/>
                  <a:gd name="T12" fmla="*/ 0 60000 65536"/>
                  <a:gd name="T13" fmla="*/ 0 60000 65536"/>
                  <a:gd name="T14" fmla="*/ 0 60000 65536"/>
                  <a:gd name="T15" fmla="*/ 0 w 6"/>
                  <a:gd name="T16" fmla="*/ 0 h 35"/>
                  <a:gd name="T17" fmla="*/ 6 w 6"/>
                  <a:gd name="T18" fmla="*/ 35 h 35"/>
                </a:gdLst>
                <a:ahLst/>
                <a:cxnLst>
                  <a:cxn ang="T10">
                    <a:pos x="T0" y="T1"/>
                  </a:cxn>
                  <a:cxn ang="T11">
                    <a:pos x="T2" y="T3"/>
                  </a:cxn>
                  <a:cxn ang="T12">
                    <a:pos x="T4" y="T5"/>
                  </a:cxn>
                  <a:cxn ang="T13">
                    <a:pos x="T6" y="T7"/>
                  </a:cxn>
                  <a:cxn ang="T14">
                    <a:pos x="T8" y="T9"/>
                  </a:cxn>
                </a:cxnLst>
                <a:rect l="T15" t="T16" r="T17" b="T18"/>
                <a:pathLst>
                  <a:path w="6" h="35">
                    <a:moveTo>
                      <a:pt x="5" y="0"/>
                    </a:moveTo>
                    <a:lnTo>
                      <a:pt x="0" y="0"/>
                    </a:lnTo>
                    <a:lnTo>
                      <a:pt x="0" y="34"/>
                    </a:lnTo>
                    <a:lnTo>
                      <a:pt x="5" y="32"/>
                    </a:lnTo>
                    <a:lnTo>
                      <a:pt x="5" y="0"/>
                    </a:lnTo>
                  </a:path>
                </a:pathLst>
              </a:custGeom>
              <a:solidFill>
                <a:srgbClr val="E0E0E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517" name="Freeform 627"/>
              <p:cNvSpPr>
                <a:spLocks/>
              </p:cNvSpPr>
              <p:nvPr/>
            </p:nvSpPr>
            <p:spPr bwMode="auto">
              <a:xfrm>
                <a:off x="2057" y="3068"/>
                <a:ext cx="4" cy="36"/>
              </a:xfrm>
              <a:custGeom>
                <a:avLst/>
                <a:gdLst>
                  <a:gd name="T0" fmla="*/ 3 w 4"/>
                  <a:gd name="T1" fmla="*/ 0 h 36"/>
                  <a:gd name="T2" fmla="*/ 0 w 4"/>
                  <a:gd name="T3" fmla="*/ 1 h 36"/>
                  <a:gd name="T4" fmla="*/ 0 w 4"/>
                  <a:gd name="T5" fmla="*/ 35 h 36"/>
                  <a:gd name="T6" fmla="*/ 3 w 4"/>
                  <a:gd name="T7" fmla="*/ 33 h 36"/>
                  <a:gd name="T8" fmla="*/ 3 w 4"/>
                  <a:gd name="T9" fmla="*/ 0 h 36"/>
                  <a:gd name="T10" fmla="*/ 0 60000 65536"/>
                  <a:gd name="T11" fmla="*/ 0 60000 65536"/>
                  <a:gd name="T12" fmla="*/ 0 60000 65536"/>
                  <a:gd name="T13" fmla="*/ 0 60000 65536"/>
                  <a:gd name="T14" fmla="*/ 0 60000 65536"/>
                  <a:gd name="T15" fmla="*/ 0 w 4"/>
                  <a:gd name="T16" fmla="*/ 0 h 36"/>
                  <a:gd name="T17" fmla="*/ 4 w 4"/>
                  <a:gd name="T18" fmla="*/ 36 h 36"/>
                </a:gdLst>
                <a:ahLst/>
                <a:cxnLst>
                  <a:cxn ang="T10">
                    <a:pos x="T0" y="T1"/>
                  </a:cxn>
                  <a:cxn ang="T11">
                    <a:pos x="T2" y="T3"/>
                  </a:cxn>
                  <a:cxn ang="T12">
                    <a:pos x="T4" y="T5"/>
                  </a:cxn>
                  <a:cxn ang="T13">
                    <a:pos x="T6" y="T7"/>
                  </a:cxn>
                  <a:cxn ang="T14">
                    <a:pos x="T8" y="T9"/>
                  </a:cxn>
                </a:cxnLst>
                <a:rect l="T15" t="T16" r="T17" b="T18"/>
                <a:pathLst>
                  <a:path w="4" h="36">
                    <a:moveTo>
                      <a:pt x="3" y="0"/>
                    </a:moveTo>
                    <a:lnTo>
                      <a:pt x="0" y="1"/>
                    </a:lnTo>
                    <a:lnTo>
                      <a:pt x="0" y="35"/>
                    </a:lnTo>
                    <a:lnTo>
                      <a:pt x="3" y="33"/>
                    </a:lnTo>
                    <a:lnTo>
                      <a:pt x="3" y="0"/>
                    </a:lnTo>
                  </a:path>
                </a:pathLst>
              </a:custGeom>
              <a:solidFill>
                <a:srgbClr val="E0E0E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344" name="Group 628"/>
            <p:cNvGrpSpPr>
              <a:grpSpLocks/>
            </p:cNvGrpSpPr>
            <p:nvPr/>
          </p:nvGrpSpPr>
          <p:grpSpPr bwMode="auto">
            <a:xfrm>
              <a:off x="2059" y="3049"/>
              <a:ext cx="226" cy="137"/>
              <a:chOff x="2059" y="3049"/>
              <a:chExt cx="226" cy="137"/>
            </a:xfrm>
          </p:grpSpPr>
          <p:sp>
            <p:nvSpPr>
              <p:cNvPr id="9477" name="Freeform 629"/>
              <p:cNvSpPr>
                <a:spLocks/>
              </p:cNvSpPr>
              <p:nvPr/>
            </p:nvSpPr>
            <p:spPr bwMode="auto">
              <a:xfrm>
                <a:off x="2062" y="3066"/>
                <a:ext cx="218" cy="98"/>
              </a:xfrm>
              <a:custGeom>
                <a:avLst/>
                <a:gdLst>
                  <a:gd name="T0" fmla="*/ 0 w 218"/>
                  <a:gd name="T1" fmla="*/ 61 h 98"/>
                  <a:gd name="T2" fmla="*/ 0 w 218"/>
                  <a:gd name="T3" fmla="*/ 97 h 98"/>
                  <a:gd name="T4" fmla="*/ 217 w 218"/>
                  <a:gd name="T5" fmla="*/ 32 h 98"/>
                  <a:gd name="T6" fmla="*/ 217 w 218"/>
                  <a:gd name="T7" fmla="*/ 0 h 98"/>
                  <a:gd name="T8" fmla="*/ 0 w 218"/>
                  <a:gd name="T9" fmla="*/ 61 h 98"/>
                  <a:gd name="T10" fmla="*/ 0 60000 65536"/>
                  <a:gd name="T11" fmla="*/ 0 60000 65536"/>
                  <a:gd name="T12" fmla="*/ 0 60000 65536"/>
                  <a:gd name="T13" fmla="*/ 0 60000 65536"/>
                  <a:gd name="T14" fmla="*/ 0 60000 65536"/>
                  <a:gd name="T15" fmla="*/ 0 w 218"/>
                  <a:gd name="T16" fmla="*/ 0 h 98"/>
                  <a:gd name="T17" fmla="*/ 218 w 218"/>
                  <a:gd name="T18" fmla="*/ 98 h 98"/>
                </a:gdLst>
                <a:ahLst/>
                <a:cxnLst>
                  <a:cxn ang="T10">
                    <a:pos x="T0" y="T1"/>
                  </a:cxn>
                  <a:cxn ang="T11">
                    <a:pos x="T2" y="T3"/>
                  </a:cxn>
                  <a:cxn ang="T12">
                    <a:pos x="T4" y="T5"/>
                  </a:cxn>
                  <a:cxn ang="T13">
                    <a:pos x="T6" y="T7"/>
                  </a:cxn>
                  <a:cxn ang="T14">
                    <a:pos x="T8" y="T9"/>
                  </a:cxn>
                </a:cxnLst>
                <a:rect l="T15" t="T16" r="T17" b="T18"/>
                <a:pathLst>
                  <a:path w="218" h="98">
                    <a:moveTo>
                      <a:pt x="0" y="61"/>
                    </a:moveTo>
                    <a:lnTo>
                      <a:pt x="0" y="97"/>
                    </a:lnTo>
                    <a:lnTo>
                      <a:pt x="217" y="32"/>
                    </a:lnTo>
                    <a:lnTo>
                      <a:pt x="217" y="0"/>
                    </a:lnTo>
                    <a:lnTo>
                      <a:pt x="0" y="61"/>
                    </a:lnTo>
                  </a:path>
                </a:pathLst>
              </a:custGeom>
              <a:solidFill>
                <a:srgbClr val="40404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sp>
            <p:nvSpPr>
              <p:cNvPr id="9478" name="Rectangle 630"/>
              <p:cNvSpPr>
                <a:spLocks noChangeArrowheads="1"/>
              </p:cNvSpPr>
              <p:nvPr/>
            </p:nvSpPr>
            <p:spPr bwMode="auto">
              <a:xfrm flipH="1">
                <a:off x="2068" y="3113"/>
                <a:ext cx="2" cy="69"/>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79" name="Rectangle 631"/>
              <p:cNvSpPr>
                <a:spLocks noChangeArrowheads="1"/>
              </p:cNvSpPr>
              <p:nvPr/>
            </p:nvSpPr>
            <p:spPr bwMode="auto">
              <a:xfrm flipH="1">
                <a:off x="2075" y="3113"/>
                <a:ext cx="2" cy="69"/>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80" name="Rectangle 632"/>
              <p:cNvSpPr>
                <a:spLocks noChangeArrowheads="1"/>
              </p:cNvSpPr>
              <p:nvPr/>
            </p:nvSpPr>
            <p:spPr bwMode="auto">
              <a:xfrm flipH="1">
                <a:off x="2083" y="3109"/>
                <a:ext cx="2" cy="69"/>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81" name="Rectangle 633"/>
              <p:cNvSpPr>
                <a:spLocks noChangeArrowheads="1"/>
              </p:cNvSpPr>
              <p:nvPr/>
            </p:nvSpPr>
            <p:spPr bwMode="auto">
              <a:xfrm flipH="1">
                <a:off x="2090" y="3105"/>
                <a:ext cx="4" cy="69"/>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82" name="Rectangle 634"/>
              <p:cNvSpPr>
                <a:spLocks noChangeArrowheads="1"/>
              </p:cNvSpPr>
              <p:nvPr/>
            </p:nvSpPr>
            <p:spPr bwMode="auto">
              <a:xfrm flipH="1">
                <a:off x="2100" y="3109"/>
                <a:ext cx="2" cy="67"/>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83" name="Rectangle 635"/>
              <p:cNvSpPr>
                <a:spLocks noChangeArrowheads="1"/>
              </p:cNvSpPr>
              <p:nvPr/>
            </p:nvSpPr>
            <p:spPr bwMode="auto">
              <a:xfrm flipH="1">
                <a:off x="2107" y="3101"/>
                <a:ext cx="4" cy="70"/>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84" name="Rectangle 636"/>
              <p:cNvSpPr>
                <a:spLocks noChangeArrowheads="1"/>
              </p:cNvSpPr>
              <p:nvPr/>
            </p:nvSpPr>
            <p:spPr bwMode="auto">
              <a:xfrm flipH="1">
                <a:off x="2117" y="3100"/>
                <a:ext cx="4" cy="67"/>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85" name="Rectangle 637"/>
              <p:cNvSpPr>
                <a:spLocks noChangeArrowheads="1"/>
              </p:cNvSpPr>
              <p:nvPr/>
            </p:nvSpPr>
            <p:spPr bwMode="auto">
              <a:xfrm flipH="1">
                <a:off x="2124" y="3096"/>
                <a:ext cx="4" cy="69"/>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86" name="Rectangle 638"/>
              <p:cNvSpPr>
                <a:spLocks noChangeArrowheads="1"/>
              </p:cNvSpPr>
              <p:nvPr/>
            </p:nvSpPr>
            <p:spPr bwMode="auto">
              <a:xfrm flipH="1">
                <a:off x="2134" y="3096"/>
                <a:ext cx="4" cy="67"/>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87" name="Rectangle 639"/>
              <p:cNvSpPr>
                <a:spLocks noChangeArrowheads="1"/>
              </p:cNvSpPr>
              <p:nvPr/>
            </p:nvSpPr>
            <p:spPr bwMode="auto">
              <a:xfrm flipH="1">
                <a:off x="2141" y="3086"/>
                <a:ext cx="4" cy="70"/>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88" name="Rectangle 640"/>
              <p:cNvSpPr>
                <a:spLocks noChangeArrowheads="1"/>
              </p:cNvSpPr>
              <p:nvPr/>
            </p:nvSpPr>
            <p:spPr bwMode="auto">
              <a:xfrm flipH="1">
                <a:off x="2150" y="3092"/>
                <a:ext cx="3" cy="67"/>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89" name="Rectangle 641"/>
              <p:cNvSpPr>
                <a:spLocks noChangeArrowheads="1"/>
              </p:cNvSpPr>
              <p:nvPr/>
            </p:nvSpPr>
            <p:spPr bwMode="auto">
              <a:xfrm flipH="1">
                <a:off x="2158" y="3086"/>
                <a:ext cx="2" cy="70"/>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90" name="Rectangle 642"/>
              <p:cNvSpPr>
                <a:spLocks noChangeArrowheads="1"/>
              </p:cNvSpPr>
              <p:nvPr/>
            </p:nvSpPr>
            <p:spPr bwMode="auto">
              <a:xfrm flipH="1">
                <a:off x="2166" y="3086"/>
                <a:ext cx="4" cy="68"/>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91" name="Rectangle 643"/>
              <p:cNvSpPr>
                <a:spLocks noChangeArrowheads="1"/>
              </p:cNvSpPr>
              <p:nvPr/>
            </p:nvSpPr>
            <p:spPr bwMode="auto">
              <a:xfrm flipH="1">
                <a:off x="2173" y="3083"/>
                <a:ext cx="4" cy="69"/>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92" name="Rectangle 644"/>
              <p:cNvSpPr>
                <a:spLocks noChangeArrowheads="1"/>
              </p:cNvSpPr>
              <p:nvPr/>
            </p:nvSpPr>
            <p:spPr bwMode="auto">
              <a:xfrm flipH="1">
                <a:off x="2183" y="3083"/>
                <a:ext cx="2" cy="69"/>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93" name="Rectangle 645"/>
              <p:cNvSpPr>
                <a:spLocks noChangeArrowheads="1"/>
              </p:cNvSpPr>
              <p:nvPr/>
            </p:nvSpPr>
            <p:spPr bwMode="auto">
              <a:xfrm flipH="1">
                <a:off x="2190" y="3077"/>
                <a:ext cx="4" cy="69"/>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94" name="Rectangle 646"/>
              <p:cNvSpPr>
                <a:spLocks noChangeArrowheads="1"/>
              </p:cNvSpPr>
              <p:nvPr/>
            </p:nvSpPr>
            <p:spPr bwMode="auto">
              <a:xfrm flipH="1">
                <a:off x="2199" y="3077"/>
                <a:ext cx="3" cy="69"/>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95" name="Rectangle 647"/>
              <p:cNvSpPr>
                <a:spLocks noChangeArrowheads="1"/>
              </p:cNvSpPr>
              <p:nvPr/>
            </p:nvSpPr>
            <p:spPr bwMode="auto">
              <a:xfrm flipH="1">
                <a:off x="2207" y="3073"/>
                <a:ext cx="4" cy="68"/>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96" name="Rectangle 648"/>
              <p:cNvSpPr>
                <a:spLocks noChangeArrowheads="1"/>
              </p:cNvSpPr>
              <p:nvPr/>
            </p:nvSpPr>
            <p:spPr bwMode="auto">
              <a:xfrm flipH="1">
                <a:off x="2215" y="3073"/>
                <a:ext cx="4" cy="68"/>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97" name="Rectangle 649"/>
              <p:cNvSpPr>
                <a:spLocks noChangeArrowheads="1"/>
              </p:cNvSpPr>
              <p:nvPr/>
            </p:nvSpPr>
            <p:spPr bwMode="auto">
              <a:xfrm flipH="1">
                <a:off x="2222" y="3071"/>
                <a:ext cx="4" cy="68"/>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98" name="Rectangle 650"/>
              <p:cNvSpPr>
                <a:spLocks noChangeArrowheads="1"/>
              </p:cNvSpPr>
              <p:nvPr/>
            </p:nvSpPr>
            <p:spPr bwMode="auto">
              <a:xfrm flipH="1">
                <a:off x="2230" y="3066"/>
                <a:ext cx="4" cy="67"/>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99" name="Rectangle 651"/>
              <p:cNvSpPr>
                <a:spLocks noChangeArrowheads="1"/>
              </p:cNvSpPr>
              <p:nvPr/>
            </p:nvSpPr>
            <p:spPr bwMode="auto">
              <a:xfrm flipH="1">
                <a:off x="2239" y="3064"/>
                <a:ext cx="2" cy="69"/>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500" name="Rectangle 652"/>
              <p:cNvSpPr>
                <a:spLocks noChangeArrowheads="1"/>
              </p:cNvSpPr>
              <p:nvPr/>
            </p:nvSpPr>
            <p:spPr bwMode="auto">
              <a:xfrm flipH="1">
                <a:off x="2247" y="3068"/>
                <a:ext cx="2" cy="67"/>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501" name="Rectangle 653"/>
              <p:cNvSpPr>
                <a:spLocks noChangeArrowheads="1"/>
              </p:cNvSpPr>
              <p:nvPr/>
            </p:nvSpPr>
            <p:spPr bwMode="auto">
              <a:xfrm flipH="1">
                <a:off x="2254" y="3062"/>
                <a:ext cx="3" cy="67"/>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502" name="Rectangle 654"/>
              <p:cNvSpPr>
                <a:spLocks noChangeArrowheads="1"/>
              </p:cNvSpPr>
              <p:nvPr/>
            </p:nvSpPr>
            <p:spPr bwMode="auto">
              <a:xfrm flipH="1">
                <a:off x="2260" y="3058"/>
                <a:ext cx="4" cy="69"/>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503" name="Rectangle 655"/>
              <p:cNvSpPr>
                <a:spLocks noChangeArrowheads="1"/>
              </p:cNvSpPr>
              <p:nvPr/>
            </p:nvSpPr>
            <p:spPr bwMode="auto">
              <a:xfrm flipH="1">
                <a:off x="2267" y="3051"/>
                <a:ext cx="5" cy="67"/>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504" name="Rectangle 656"/>
              <p:cNvSpPr>
                <a:spLocks noChangeArrowheads="1"/>
              </p:cNvSpPr>
              <p:nvPr/>
            </p:nvSpPr>
            <p:spPr bwMode="auto">
              <a:xfrm flipH="1">
                <a:off x="2275" y="3052"/>
                <a:ext cx="2" cy="70"/>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505" name="Rectangle 657"/>
              <p:cNvSpPr>
                <a:spLocks noChangeArrowheads="1"/>
              </p:cNvSpPr>
              <p:nvPr/>
            </p:nvSpPr>
            <p:spPr bwMode="auto">
              <a:xfrm flipH="1">
                <a:off x="2282" y="3049"/>
                <a:ext cx="3" cy="69"/>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506" name="Rectangle 658"/>
              <p:cNvSpPr>
                <a:spLocks noChangeArrowheads="1"/>
              </p:cNvSpPr>
              <p:nvPr/>
            </p:nvSpPr>
            <p:spPr bwMode="auto">
              <a:xfrm>
                <a:off x="2059" y="3118"/>
                <a:ext cx="1" cy="68"/>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sp>
          <p:nvSpPr>
            <p:cNvPr id="9345" name="Freeform 659"/>
            <p:cNvSpPr>
              <a:spLocks/>
            </p:cNvSpPr>
            <p:nvPr/>
          </p:nvSpPr>
          <p:spPr bwMode="auto">
            <a:xfrm>
              <a:off x="2060" y="3130"/>
              <a:ext cx="11" cy="48"/>
            </a:xfrm>
            <a:custGeom>
              <a:avLst/>
              <a:gdLst>
                <a:gd name="T0" fmla="*/ 2 w 11"/>
                <a:gd name="T1" fmla="*/ 0 h 48"/>
                <a:gd name="T2" fmla="*/ 10 w 11"/>
                <a:gd name="T3" fmla="*/ 7 h 48"/>
                <a:gd name="T4" fmla="*/ 10 w 11"/>
                <a:gd name="T5" fmla="*/ 47 h 48"/>
                <a:gd name="T6" fmla="*/ 0 w 11"/>
                <a:gd name="T7" fmla="*/ 39 h 48"/>
                <a:gd name="T8" fmla="*/ 0 60000 65536"/>
                <a:gd name="T9" fmla="*/ 0 60000 65536"/>
                <a:gd name="T10" fmla="*/ 0 60000 65536"/>
                <a:gd name="T11" fmla="*/ 0 60000 65536"/>
                <a:gd name="T12" fmla="*/ 0 w 11"/>
                <a:gd name="T13" fmla="*/ 0 h 48"/>
                <a:gd name="T14" fmla="*/ 11 w 11"/>
                <a:gd name="T15" fmla="*/ 48 h 48"/>
              </a:gdLst>
              <a:ahLst/>
              <a:cxnLst>
                <a:cxn ang="T8">
                  <a:pos x="T0" y="T1"/>
                </a:cxn>
                <a:cxn ang="T9">
                  <a:pos x="T2" y="T3"/>
                </a:cxn>
                <a:cxn ang="T10">
                  <a:pos x="T4" y="T5"/>
                </a:cxn>
                <a:cxn ang="T11">
                  <a:pos x="T6" y="T7"/>
                </a:cxn>
              </a:cxnLst>
              <a:rect l="T12" t="T13" r="T14" b="T15"/>
              <a:pathLst>
                <a:path w="11" h="48">
                  <a:moveTo>
                    <a:pt x="2" y="0"/>
                  </a:moveTo>
                  <a:lnTo>
                    <a:pt x="10" y="7"/>
                  </a:lnTo>
                  <a:lnTo>
                    <a:pt x="10" y="47"/>
                  </a:lnTo>
                  <a:lnTo>
                    <a:pt x="0" y="39"/>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nvGrpSpPr>
            <p:cNvPr id="9346" name="Group 660"/>
            <p:cNvGrpSpPr>
              <a:grpSpLocks/>
            </p:cNvGrpSpPr>
            <p:nvPr/>
          </p:nvGrpSpPr>
          <p:grpSpPr bwMode="auto">
            <a:xfrm>
              <a:off x="2045" y="2587"/>
              <a:ext cx="16" cy="5"/>
              <a:chOff x="2045" y="2587"/>
              <a:chExt cx="16" cy="5"/>
            </a:xfrm>
          </p:grpSpPr>
          <p:sp>
            <p:nvSpPr>
              <p:cNvPr id="9473" name="Oval 661"/>
              <p:cNvSpPr>
                <a:spLocks noChangeArrowheads="1"/>
              </p:cNvSpPr>
              <p:nvPr/>
            </p:nvSpPr>
            <p:spPr bwMode="auto">
              <a:xfrm flipH="1">
                <a:off x="2045" y="2587"/>
                <a:ext cx="12" cy="5"/>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74" name="Rectangle 662"/>
              <p:cNvSpPr>
                <a:spLocks noChangeArrowheads="1"/>
              </p:cNvSpPr>
              <p:nvPr/>
            </p:nvSpPr>
            <p:spPr bwMode="auto">
              <a:xfrm flipH="1">
                <a:off x="2047" y="2587"/>
                <a:ext cx="10" cy="5"/>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75" name="Oval 663"/>
              <p:cNvSpPr>
                <a:spLocks noChangeArrowheads="1"/>
              </p:cNvSpPr>
              <p:nvPr/>
            </p:nvSpPr>
            <p:spPr bwMode="auto">
              <a:xfrm flipH="1">
                <a:off x="2048" y="2587"/>
                <a:ext cx="13"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76" name="Oval 664"/>
              <p:cNvSpPr>
                <a:spLocks noChangeArrowheads="1"/>
              </p:cNvSpPr>
              <p:nvPr/>
            </p:nvSpPr>
            <p:spPr bwMode="auto">
              <a:xfrm flipH="1">
                <a:off x="2049" y="2589"/>
                <a:ext cx="4" cy="3"/>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347" name="Group 665"/>
            <p:cNvGrpSpPr>
              <a:grpSpLocks/>
            </p:cNvGrpSpPr>
            <p:nvPr/>
          </p:nvGrpSpPr>
          <p:grpSpPr bwMode="auto">
            <a:xfrm>
              <a:off x="2065" y="2585"/>
              <a:ext cx="15" cy="7"/>
              <a:chOff x="2065" y="2585"/>
              <a:chExt cx="15" cy="7"/>
            </a:xfrm>
          </p:grpSpPr>
          <p:sp>
            <p:nvSpPr>
              <p:cNvPr id="9469" name="Oval 666"/>
              <p:cNvSpPr>
                <a:spLocks noChangeArrowheads="1"/>
              </p:cNvSpPr>
              <p:nvPr/>
            </p:nvSpPr>
            <p:spPr bwMode="auto">
              <a:xfrm flipH="1">
                <a:off x="2065" y="2585"/>
                <a:ext cx="11" cy="5"/>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70" name="Rectangle 667"/>
              <p:cNvSpPr>
                <a:spLocks noChangeArrowheads="1"/>
              </p:cNvSpPr>
              <p:nvPr/>
            </p:nvSpPr>
            <p:spPr bwMode="auto">
              <a:xfrm flipH="1">
                <a:off x="2067" y="2585"/>
                <a:ext cx="11" cy="5"/>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71" name="Oval 668"/>
              <p:cNvSpPr>
                <a:spLocks noChangeArrowheads="1"/>
              </p:cNvSpPr>
              <p:nvPr/>
            </p:nvSpPr>
            <p:spPr bwMode="auto">
              <a:xfrm flipH="1">
                <a:off x="2069" y="2585"/>
                <a:ext cx="11"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72" name="Oval 669"/>
              <p:cNvSpPr>
                <a:spLocks noChangeArrowheads="1"/>
              </p:cNvSpPr>
              <p:nvPr/>
            </p:nvSpPr>
            <p:spPr bwMode="auto">
              <a:xfrm flipH="1">
                <a:off x="2069" y="2587"/>
                <a:ext cx="5" cy="5"/>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348" name="Group 670"/>
            <p:cNvGrpSpPr>
              <a:grpSpLocks/>
            </p:cNvGrpSpPr>
            <p:nvPr/>
          </p:nvGrpSpPr>
          <p:grpSpPr bwMode="auto">
            <a:xfrm>
              <a:off x="2084" y="2585"/>
              <a:ext cx="16" cy="5"/>
              <a:chOff x="2084" y="2585"/>
              <a:chExt cx="16" cy="5"/>
            </a:xfrm>
          </p:grpSpPr>
          <p:sp>
            <p:nvSpPr>
              <p:cNvPr id="9465" name="Oval 671"/>
              <p:cNvSpPr>
                <a:spLocks noChangeArrowheads="1"/>
              </p:cNvSpPr>
              <p:nvPr/>
            </p:nvSpPr>
            <p:spPr bwMode="auto">
              <a:xfrm flipH="1">
                <a:off x="2084" y="2585"/>
                <a:ext cx="12" cy="5"/>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66" name="Rectangle 672"/>
              <p:cNvSpPr>
                <a:spLocks noChangeArrowheads="1"/>
              </p:cNvSpPr>
              <p:nvPr/>
            </p:nvSpPr>
            <p:spPr bwMode="auto">
              <a:xfrm flipH="1">
                <a:off x="2086" y="2585"/>
                <a:ext cx="12" cy="5"/>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67" name="Oval 673"/>
              <p:cNvSpPr>
                <a:spLocks noChangeArrowheads="1"/>
              </p:cNvSpPr>
              <p:nvPr/>
            </p:nvSpPr>
            <p:spPr bwMode="auto">
              <a:xfrm flipH="1">
                <a:off x="2088" y="2585"/>
                <a:ext cx="12"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68" name="Oval 674"/>
              <p:cNvSpPr>
                <a:spLocks noChangeArrowheads="1"/>
              </p:cNvSpPr>
              <p:nvPr/>
            </p:nvSpPr>
            <p:spPr bwMode="auto">
              <a:xfrm flipH="1">
                <a:off x="2090" y="2587"/>
                <a:ext cx="4" cy="3"/>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349" name="Group 675"/>
            <p:cNvGrpSpPr>
              <a:grpSpLocks/>
            </p:cNvGrpSpPr>
            <p:nvPr/>
          </p:nvGrpSpPr>
          <p:grpSpPr bwMode="auto">
            <a:xfrm>
              <a:off x="2103" y="2583"/>
              <a:ext cx="16" cy="5"/>
              <a:chOff x="2103" y="2583"/>
              <a:chExt cx="16" cy="5"/>
            </a:xfrm>
          </p:grpSpPr>
          <p:sp>
            <p:nvSpPr>
              <p:cNvPr id="9461" name="Oval 676"/>
              <p:cNvSpPr>
                <a:spLocks noChangeArrowheads="1"/>
              </p:cNvSpPr>
              <p:nvPr/>
            </p:nvSpPr>
            <p:spPr bwMode="auto">
              <a:xfrm flipH="1">
                <a:off x="2103" y="2583"/>
                <a:ext cx="12" cy="4"/>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62" name="Rectangle 677"/>
              <p:cNvSpPr>
                <a:spLocks noChangeArrowheads="1"/>
              </p:cNvSpPr>
              <p:nvPr/>
            </p:nvSpPr>
            <p:spPr bwMode="auto">
              <a:xfrm flipH="1">
                <a:off x="2107" y="2583"/>
                <a:ext cx="10" cy="5"/>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63" name="Oval 678"/>
              <p:cNvSpPr>
                <a:spLocks noChangeArrowheads="1"/>
              </p:cNvSpPr>
              <p:nvPr/>
            </p:nvSpPr>
            <p:spPr bwMode="auto">
              <a:xfrm flipH="1">
                <a:off x="2107" y="2583"/>
                <a:ext cx="12"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64" name="Oval 679"/>
              <p:cNvSpPr>
                <a:spLocks noChangeArrowheads="1"/>
              </p:cNvSpPr>
              <p:nvPr/>
            </p:nvSpPr>
            <p:spPr bwMode="auto">
              <a:xfrm flipH="1">
                <a:off x="2109" y="2583"/>
                <a:ext cx="4" cy="5"/>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350" name="Group 680"/>
            <p:cNvGrpSpPr>
              <a:grpSpLocks/>
            </p:cNvGrpSpPr>
            <p:nvPr/>
          </p:nvGrpSpPr>
          <p:grpSpPr bwMode="auto">
            <a:xfrm>
              <a:off x="2124" y="2580"/>
              <a:ext cx="16" cy="7"/>
              <a:chOff x="2124" y="2580"/>
              <a:chExt cx="16" cy="7"/>
            </a:xfrm>
          </p:grpSpPr>
          <p:sp>
            <p:nvSpPr>
              <p:cNvPr id="9457" name="Oval 681"/>
              <p:cNvSpPr>
                <a:spLocks noChangeArrowheads="1"/>
              </p:cNvSpPr>
              <p:nvPr/>
            </p:nvSpPr>
            <p:spPr bwMode="auto">
              <a:xfrm flipH="1">
                <a:off x="2124" y="2580"/>
                <a:ext cx="12" cy="5"/>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58" name="Rectangle 682"/>
              <p:cNvSpPr>
                <a:spLocks noChangeArrowheads="1"/>
              </p:cNvSpPr>
              <p:nvPr/>
            </p:nvSpPr>
            <p:spPr bwMode="auto">
              <a:xfrm flipH="1">
                <a:off x="2126" y="2580"/>
                <a:ext cx="10" cy="5"/>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59" name="Oval 683"/>
              <p:cNvSpPr>
                <a:spLocks noChangeArrowheads="1"/>
              </p:cNvSpPr>
              <p:nvPr/>
            </p:nvSpPr>
            <p:spPr bwMode="auto">
              <a:xfrm flipH="1">
                <a:off x="2128" y="2580"/>
                <a:ext cx="12"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60" name="Oval 684"/>
              <p:cNvSpPr>
                <a:spLocks noChangeArrowheads="1"/>
              </p:cNvSpPr>
              <p:nvPr/>
            </p:nvSpPr>
            <p:spPr bwMode="auto">
              <a:xfrm flipH="1">
                <a:off x="2128" y="2581"/>
                <a:ext cx="4" cy="6"/>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351" name="Group 685"/>
            <p:cNvGrpSpPr>
              <a:grpSpLocks/>
            </p:cNvGrpSpPr>
            <p:nvPr/>
          </p:nvGrpSpPr>
          <p:grpSpPr bwMode="auto">
            <a:xfrm>
              <a:off x="2141" y="2578"/>
              <a:ext cx="16" cy="7"/>
              <a:chOff x="2141" y="2578"/>
              <a:chExt cx="16" cy="7"/>
            </a:xfrm>
          </p:grpSpPr>
          <p:sp>
            <p:nvSpPr>
              <p:cNvPr id="9453" name="Oval 686"/>
              <p:cNvSpPr>
                <a:spLocks noChangeArrowheads="1"/>
              </p:cNvSpPr>
              <p:nvPr/>
            </p:nvSpPr>
            <p:spPr bwMode="auto">
              <a:xfrm flipH="1">
                <a:off x="2141" y="2578"/>
                <a:ext cx="12" cy="5"/>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54" name="Rectangle 687"/>
              <p:cNvSpPr>
                <a:spLocks noChangeArrowheads="1"/>
              </p:cNvSpPr>
              <p:nvPr/>
            </p:nvSpPr>
            <p:spPr bwMode="auto">
              <a:xfrm flipH="1">
                <a:off x="2145" y="2578"/>
                <a:ext cx="10" cy="5"/>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55" name="Oval 688"/>
              <p:cNvSpPr>
                <a:spLocks noChangeArrowheads="1"/>
              </p:cNvSpPr>
              <p:nvPr/>
            </p:nvSpPr>
            <p:spPr bwMode="auto">
              <a:xfrm flipH="1">
                <a:off x="2146" y="2578"/>
                <a:ext cx="11"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56" name="Oval 689"/>
              <p:cNvSpPr>
                <a:spLocks noChangeArrowheads="1"/>
              </p:cNvSpPr>
              <p:nvPr/>
            </p:nvSpPr>
            <p:spPr bwMode="auto">
              <a:xfrm flipH="1">
                <a:off x="2147" y="2580"/>
                <a:ext cx="4" cy="5"/>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352" name="Group 690"/>
            <p:cNvGrpSpPr>
              <a:grpSpLocks/>
            </p:cNvGrpSpPr>
            <p:nvPr/>
          </p:nvGrpSpPr>
          <p:grpSpPr bwMode="auto">
            <a:xfrm>
              <a:off x="2162" y="2578"/>
              <a:ext cx="14" cy="5"/>
              <a:chOff x="2162" y="2578"/>
              <a:chExt cx="14" cy="5"/>
            </a:xfrm>
          </p:grpSpPr>
          <p:sp>
            <p:nvSpPr>
              <p:cNvPr id="9449" name="Oval 691"/>
              <p:cNvSpPr>
                <a:spLocks noChangeArrowheads="1"/>
              </p:cNvSpPr>
              <p:nvPr/>
            </p:nvSpPr>
            <p:spPr bwMode="auto">
              <a:xfrm flipH="1">
                <a:off x="2162" y="2578"/>
                <a:ext cx="10" cy="5"/>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50" name="Rectangle 692"/>
              <p:cNvSpPr>
                <a:spLocks noChangeArrowheads="1"/>
              </p:cNvSpPr>
              <p:nvPr/>
            </p:nvSpPr>
            <p:spPr bwMode="auto">
              <a:xfrm flipH="1">
                <a:off x="2163" y="2578"/>
                <a:ext cx="11" cy="5"/>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51" name="Oval 693"/>
              <p:cNvSpPr>
                <a:spLocks noChangeArrowheads="1"/>
              </p:cNvSpPr>
              <p:nvPr/>
            </p:nvSpPr>
            <p:spPr bwMode="auto">
              <a:xfrm flipH="1">
                <a:off x="2165" y="2578"/>
                <a:ext cx="11"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52" name="Oval 694"/>
              <p:cNvSpPr>
                <a:spLocks noChangeArrowheads="1"/>
              </p:cNvSpPr>
              <p:nvPr/>
            </p:nvSpPr>
            <p:spPr bwMode="auto">
              <a:xfrm flipH="1">
                <a:off x="2166" y="2578"/>
                <a:ext cx="4" cy="5"/>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353" name="Group 695"/>
            <p:cNvGrpSpPr>
              <a:grpSpLocks/>
            </p:cNvGrpSpPr>
            <p:nvPr/>
          </p:nvGrpSpPr>
          <p:grpSpPr bwMode="auto">
            <a:xfrm>
              <a:off x="2177" y="2576"/>
              <a:ext cx="16" cy="5"/>
              <a:chOff x="2177" y="2576"/>
              <a:chExt cx="16" cy="5"/>
            </a:xfrm>
          </p:grpSpPr>
          <p:sp>
            <p:nvSpPr>
              <p:cNvPr id="9445" name="Oval 696"/>
              <p:cNvSpPr>
                <a:spLocks noChangeArrowheads="1"/>
              </p:cNvSpPr>
              <p:nvPr/>
            </p:nvSpPr>
            <p:spPr bwMode="auto">
              <a:xfrm flipH="1">
                <a:off x="2177" y="2576"/>
                <a:ext cx="12" cy="5"/>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46" name="Rectangle 697"/>
              <p:cNvSpPr>
                <a:spLocks noChangeArrowheads="1"/>
              </p:cNvSpPr>
              <p:nvPr/>
            </p:nvSpPr>
            <p:spPr bwMode="auto">
              <a:xfrm flipH="1">
                <a:off x="2180" y="2576"/>
                <a:ext cx="11" cy="5"/>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47" name="Oval 698"/>
              <p:cNvSpPr>
                <a:spLocks noChangeArrowheads="1"/>
              </p:cNvSpPr>
              <p:nvPr/>
            </p:nvSpPr>
            <p:spPr bwMode="auto">
              <a:xfrm flipH="1">
                <a:off x="2182" y="2576"/>
                <a:ext cx="11"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48" name="Oval 699"/>
              <p:cNvSpPr>
                <a:spLocks noChangeArrowheads="1"/>
              </p:cNvSpPr>
              <p:nvPr/>
            </p:nvSpPr>
            <p:spPr bwMode="auto">
              <a:xfrm flipH="1">
                <a:off x="2183" y="2578"/>
                <a:ext cx="4" cy="3"/>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354" name="Group 700"/>
            <p:cNvGrpSpPr>
              <a:grpSpLocks/>
            </p:cNvGrpSpPr>
            <p:nvPr/>
          </p:nvGrpSpPr>
          <p:grpSpPr bwMode="auto">
            <a:xfrm>
              <a:off x="2194" y="2574"/>
              <a:ext cx="16" cy="5"/>
              <a:chOff x="2194" y="2574"/>
              <a:chExt cx="16" cy="5"/>
            </a:xfrm>
          </p:grpSpPr>
          <p:sp>
            <p:nvSpPr>
              <p:cNvPr id="9441" name="Oval 701"/>
              <p:cNvSpPr>
                <a:spLocks noChangeArrowheads="1"/>
              </p:cNvSpPr>
              <p:nvPr/>
            </p:nvSpPr>
            <p:spPr bwMode="auto">
              <a:xfrm flipH="1">
                <a:off x="2194" y="2574"/>
                <a:ext cx="12" cy="5"/>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42" name="Rectangle 702"/>
              <p:cNvSpPr>
                <a:spLocks noChangeArrowheads="1"/>
              </p:cNvSpPr>
              <p:nvPr/>
            </p:nvSpPr>
            <p:spPr bwMode="auto">
              <a:xfrm flipH="1">
                <a:off x="2197" y="2574"/>
                <a:ext cx="11" cy="5"/>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43" name="Oval 703"/>
              <p:cNvSpPr>
                <a:spLocks noChangeArrowheads="1"/>
              </p:cNvSpPr>
              <p:nvPr/>
            </p:nvSpPr>
            <p:spPr bwMode="auto">
              <a:xfrm flipH="1">
                <a:off x="2197" y="2574"/>
                <a:ext cx="13"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44" name="Oval 704"/>
              <p:cNvSpPr>
                <a:spLocks noChangeArrowheads="1"/>
              </p:cNvSpPr>
              <p:nvPr/>
            </p:nvSpPr>
            <p:spPr bwMode="auto">
              <a:xfrm flipH="1">
                <a:off x="2199" y="2576"/>
                <a:ext cx="5" cy="3"/>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355" name="Group 705"/>
            <p:cNvGrpSpPr>
              <a:grpSpLocks/>
            </p:cNvGrpSpPr>
            <p:nvPr/>
          </p:nvGrpSpPr>
          <p:grpSpPr bwMode="auto">
            <a:xfrm>
              <a:off x="2224" y="2572"/>
              <a:ext cx="16" cy="5"/>
              <a:chOff x="2224" y="2572"/>
              <a:chExt cx="16" cy="5"/>
            </a:xfrm>
          </p:grpSpPr>
          <p:sp>
            <p:nvSpPr>
              <p:cNvPr id="9437" name="Oval 706"/>
              <p:cNvSpPr>
                <a:spLocks noChangeArrowheads="1"/>
              </p:cNvSpPr>
              <p:nvPr/>
            </p:nvSpPr>
            <p:spPr bwMode="auto">
              <a:xfrm flipH="1">
                <a:off x="2224" y="2572"/>
                <a:ext cx="12" cy="3"/>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38" name="Rectangle 707"/>
              <p:cNvSpPr>
                <a:spLocks noChangeArrowheads="1"/>
              </p:cNvSpPr>
              <p:nvPr/>
            </p:nvSpPr>
            <p:spPr bwMode="auto">
              <a:xfrm flipH="1">
                <a:off x="2226" y="2572"/>
                <a:ext cx="12" cy="5"/>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39" name="Oval 708"/>
              <p:cNvSpPr>
                <a:spLocks noChangeArrowheads="1"/>
              </p:cNvSpPr>
              <p:nvPr/>
            </p:nvSpPr>
            <p:spPr bwMode="auto">
              <a:xfrm flipH="1">
                <a:off x="2228" y="2572"/>
                <a:ext cx="12"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40" name="Oval 709"/>
              <p:cNvSpPr>
                <a:spLocks noChangeArrowheads="1"/>
              </p:cNvSpPr>
              <p:nvPr/>
            </p:nvSpPr>
            <p:spPr bwMode="auto">
              <a:xfrm flipH="1">
                <a:off x="2230" y="2572"/>
                <a:ext cx="2" cy="5"/>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356" name="Group 710"/>
            <p:cNvGrpSpPr>
              <a:grpSpLocks/>
            </p:cNvGrpSpPr>
            <p:nvPr/>
          </p:nvGrpSpPr>
          <p:grpSpPr bwMode="auto">
            <a:xfrm>
              <a:off x="2245" y="2568"/>
              <a:ext cx="16" cy="7"/>
              <a:chOff x="2245" y="2568"/>
              <a:chExt cx="16" cy="7"/>
            </a:xfrm>
          </p:grpSpPr>
          <p:sp>
            <p:nvSpPr>
              <p:cNvPr id="9433" name="Oval 711"/>
              <p:cNvSpPr>
                <a:spLocks noChangeArrowheads="1"/>
              </p:cNvSpPr>
              <p:nvPr/>
            </p:nvSpPr>
            <p:spPr bwMode="auto">
              <a:xfrm flipH="1">
                <a:off x="2245" y="2568"/>
                <a:ext cx="12" cy="5"/>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34" name="Rectangle 712"/>
              <p:cNvSpPr>
                <a:spLocks noChangeArrowheads="1"/>
              </p:cNvSpPr>
              <p:nvPr/>
            </p:nvSpPr>
            <p:spPr bwMode="auto">
              <a:xfrm flipH="1">
                <a:off x="2246" y="2568"/>
                <a:ext cx="11" cy="5"/>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35" name="Oval 713"/>
              <p:cNvSpPr>
                <a:spLocks noChangeArrowheads="1"/>
              </p:cNvSpPr>
              <p:nvPr/>
            </p:nvSpPr>
            <p:spPr bwMode="auto">
              <a:xfrm flipH="1">
                <a:off x="2248" y="2568"/>
                <a:ext cx="13"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36" name="Oval 714"/>
              <p:cNvSpPr>
                <a:spLocks noChangeArrowheads="1"/>
              </p:cNvSpPr>
              <p:nvPr/>
            </p:nvSpPr>
            <p:spPr bwMode="auto">
              <a:xfrm flipH="1">
                <a:off x="2249" y="2570"/>
                <a:ext cx="4" cy="5"/>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357" name="Group 715"/>
            <p:cNvGrpSpPr>
              <a:grpSpLocks/>
            </p:cNvGrpSpPr>
            <p:nvPr/>
          </p:nvGrpSpPr>
          <p:grpSpPr bwMode="auto">
            <a:xfrm>
              <a:off x="2263" y="2568"/>
              <a:ext cx="16" cy="7"/>
              <a:chOff x="2263" y="2568"/>
              <a:chExt cx="16" cy="7"/>
            </a:xfrm>
          </p:grpSpPr>
          <p:sp>
            <p:nvSpPr>
              <p:cNvPr id="9429" name="Oval 716"/>
              <p:cNvSpPr>
                <a:spLocks noChangeArrowheads="1"/>
              </p:cNvSpPr>
              <p:nvPr/>
            </p:nvSpPr>
            <p:spPr bwMode="auto">
              <a:xfrm flipH="1">
                <a:off x="2263" y="2568"/>
                <a:ext cx="13" cy="5"/>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30" name="Rectangle 717"/>
              <p:cNvSpPr>
                <a:spLocks noChangeArrowheads="1"/>
              </p:cNvSpPr>
              <p:nvPr/>
            </p:nvSpPr>
            <p:spPr bwMode="auto">
              <a:xfrm flipH="1">
                <a:off x="2265" y="2568"/>
                <a:ext cx="12" cy="5"/>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31" name="Oval 718"/>
              <p:cNvSpPr>
                <a:spLocks noChangeArrowheads="1"/>
              </p:cNvSpPr>
              <p:nvPr/>
            </p:nvSpPr>
            <p:spPr bwMode="auto">
              <a:xfrm flipH="1">
                <a:off x="2267" y="2568"/>
                <a:ext cx="12"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32" name="Oval 719"/>
              <p:cNvSpPr>
                <a:spLocks noChangeArrowheads="1"/>
              </p:cNvSpPr>
              <p:nvPr/>
            </p:nvSpPr>
            <p:spPr bwMode="auto">
              <a:xfrm flipH="1">
                <a:off x="2267" y="2570"/>
                <a:ext cx="5" cy="5"/>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358" name="Group 720"/>
            <p:cNvGrpSpPr>
              <a:grpSpLocks/>
            </p:cNvGrpSpPr>
            <p:nvPr/>
          </p:nvGrpSpPr>
          <p:grpSpPr bwMode="auto">
            <a:xfrm>
              <a:off x="2282" y="2568"/>
              <a:ext cx="16" cy="5"/>
              <a:chOff x="2282" y="2568"/>
              <a:chExt cx="16" cy="5"/>
            </a:xfrm>
          </p:grpSpPr>
          <p:sp>
            <p:nvSpPr>
              <p:cNvPr id="9425" name="Oval 721"/>
              <p:cNvSpPr>
                <a:spLocks noChangeArrowheads="1"/>
              </p:cNvSpPr>
              <p:nvPr/>
            </p:nvSpPr>
            <p:spPr bwMode="auto">
              <a:xfrm flipH="1">
                <a:off x="2282" y="2568"/>
                <a:ext cx="12" cy="4"/>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26" name="Rectangle 722"/>
              <p:cNvSpPr>
                <a:spLocks noChangeArrowheads="1"/>
              </p:cNvSpPr>
              <p:nvPr/>
            </p:nvSpPr>
            <p:spPr bwMode="auto">
              <a:xfrm flipH="1">
                <a:off x="2284" y="2568"/>
                <a:ext cx="12" cy="4"/>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27" name="Oval 723"/>
              <p:cNvSpPr>
                <a:spLocks noChangeArrowheads="1"/>
              </p:cNvSpPr>
              <p:nvPr/>
            </p:nvSpPr>
            <p:spPr bwMode="auto">
              <a:xfrm flipH="1">
                <a:off x="2286" y="2568"/>
                <a:ext cx="12" cy="4"/>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28" name="Oval 724"/>
              <p:cNvSpPr>
                <a:spLocks noChangeArrowheads="1"/>
              </p:cNvSpPr>
              <p:nvPr/>
            </p:nvSpPr>
            <p:spPr bwMode="auto">
              <a:xfrm flipH="1">
                <a:off x="2288" y="2568"/>
                <a:ext cx="4" cy="5"/>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sp>
          <p:nvSpPr>
            <p:cNvPr id="9359" name="Freeform 725"/>
            <p:cNvSpPr>
              <a:spLocks/>
            </p:cNvSpPr>
            <p:nvPr/>
          </p:nvSpPr>
          <p:spPr bwMode="auto">
            <a:xfrm>
              <a:off x="2219" y="2563"/>
              <a:ext cx="10" cy="29"/>
            </a:xfrm>
            <a:custGeom>
              <a:avLst/>
              <a:gdLst>
                <a:gd name="T0" fmla="*/ 0 w 10"/>
                <a:gd name="T1" fmla="*/ 28 h 29"/>
                <a:gd name="T2" fmla="*/ 0 w 10"/>
                <a:gd name="T3" fmla="*/ 0 h 29"/>
                <a:gd name="T4" fmla="*/ 9 w 10"/>
                <a:gd name="T5" fmla="*/ 0 h 29"/>
                <a:gd name="T6" fmla="*/ 9 w 10"/>
                <a:gd name="T7" fmla="*/ 26 h 29"/>
                <a:gd name="T8" fmla="*/ 0 w 10"/>
                <a:gd name="T9" fmla="*/ 28 h 29"/>
                <a:gd name="T10" fmla="*/ 0 60000 65536"/>
                <a:gd name="T11" fmla="*/ 0 60000 65536"/>
                <a:gd name="T12" fmla="*/ 0 60000 65536"/>
                <a:gd name="T13" fmla="*/ 0 60000 65536"/>
                <a:gd name="T14" fmla="*/ 0 60000 65536"/>
                <a:gd name="T15" fmla="*/ 0 w 10"/>
                <a:gd name="T16" fmla="*/ 0 h 29"/>
                <a:gd name="T17" fmla="*/ 10 w 10"/>
                <a:gd name="T18" fmla="*/ 29 h 29"/>
              </a:gdLst>
              <a:ahLst/>
              <a:cxnLst>
                <a:cxn ang="T10">
                  <a:pos x="T0" y="T1"/>
                </a:cxn>
                <a:cxn ang="T11">
                  <a:pos x="T2" y="T3"/>
                </a:cxn>
                <a:cxn ang="T12">
                  <a:pos x="T4" y="T5"/>
                </a:cxn>
                <a:cxn ang="T13">
                  <a:pos x="T6" y="T7"/>
                </a:cxn>
                <a:cxn ang="T14">
                  <a:pos x="T8" y="T9"/>
                </a:cxn>
              </a:cxnLst>
              <a:rect l="T15" t="T16" r="T17" b="T18"/>
              <a:pathLst>
                <a:path w="10" h="29">
                  <a:moveTo>
                    <a:pt x="0" y="28"/>
                  </a:moveTo>
                  <a:lnTo>
                    <a:pt x="0" y="0"/>
                  </a:lnTo>
                  <a:lnTo>
                    <a:pt x="9" y="0"/>
                  </a:lnTo>
                  <a:lnTo>
                    <a:pt x="9" y="26"/>
                  </a:lnTo>
                  <a:lnTo>
                    <a:pt x="0" y="28"/>
                  </a:lnTo>
                </a:path>
              </a:pathLst>
            </a:custGeom>
            <a:solidFill>
              <a:srgbClr val="C0C0C0"/>
            </a:solidFill>
            <a:ln w="12700" cap="rnd">
              <a:solidFill>
                <a:srgbClr val="808080"/>
              </a:solidFill>
              <a:round/>
              <a:headEnd/>
              <a:tailEnd/>
            </a:ln>
          </p:spPr>
          <p:txBody>
            <a:bodyPr/>
            <a:lstStyle/>
            <a:p>
              <a:pPr eaLnBrk="0" fontAlgn="base" hangingPunct="0">
                <a:spcBef>
                  <a:spcPct val="0"/>
                </a:spcBef>
                <a:spcAft>
                  <a:spcPct val="0"/>
                </a:spcAft>
              </a:pPr>
              <a:endParaRPr lang="es-MX" sz="1000">
                <a:solidFill>
                  <a:srgbClr val="FFFFFF"/>
                </a:solidFill>
                <a:latin typeface="Arial" charset="0"/>
              </a:endParaRPr>
            </a:p>
          </p:txBody>
        </p:sp>
        <p:grpSp>
          <p:nvGrpSpPr>
            <p:cNvPr id="9360" name="Group 726"/>
            <p:cNvGrpSpPr>
              <a:grpSpLocks/>
            </p:cNvGrpSpPr>
            <p:nvPr/>
          </p:nvGrpSpPr>
          <p:grpSpPr bwMode="auto">
            <a:xfrm>
              <a:off x="2043" y="3092"/>
              <a:ext cx="16" cy="7"/>
              <a:chOff x="2043" y="3092"/>
              <a:chExt cx="16" cy="7"/>
            </a:xfrm>
          </p:grpSpPr>
          <p:sp>
            <p:nvSpPr>
              <p:cNvPr id="9421" name="Oval 727"/>
              <p:cNvSpPr>
                <a:spLocks noChangeArrowheads="1"/>
              </p:cNvSpPr>
              <p:nvPr/>
            </p:nvSpPr>
            <p:spPr bwMode="auto">
              <a:xfrm flipH="1">
                <a:off x="2043" y="3092"/>
                <a:ext cx="12" cy="5"/>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22" name="Rectangle 728"/>
              <p:cNvSpPr>
                <a:spLocks noChangeArrowheads="1"/>
              </p:cNvSpPr>
              <p:nvPr/>
            </p:nvSpPr>
            <p:spPr bwMode="auto">
              <a:xfrm flipH="1">
                <a:off x="2045" y="3092"/>
                <a:ext cx="12" cy="5"/>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23" name="Oval 729"/>
              <p:cNvSpPr>
                <a:spLocks noChangeArrowheads="1"/>
              </p:cNvSpPr>
              <p:nvPr/>
            </p:nvSpPr>
            <p:spPr bwMode="auto">
              <a:xfrm flipH="1">
                <a:off x="2047" y="3092"/>
                <a:ext cx="12"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24" name="Oval 730"/>
              <p:cNvSpPr>
                <a:spLocks noChangeArrowheads="1"/>
              </p:cNvSpPr>
              <p:nvPr/>
            </p:nvSpPr>
            <p:spPr bwMode="auto">
              <a:xfrm flipH="1">
                <a:off x="2049" y="3094"/>
                <a:ext cx="2" cy="5"/>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361" name="Group 731"/>
            <p:cNvGrpSpPr>
              <a:grpSpLocks/>
            </p:cNvGrpSpPr>
            <p:nvPr/>
          </p:nvGrpSpPr>
          <p:grpSpPr bwMode="auto">
            <a:xfrm>
              <a:off x="2062" y="3086"/>
              <a:ext cx="14" cy="7"/>
              <a:chOff x="2062" y="3086"/>
              <a:chExt cx="14" cy="7"/>
            </a:xfrm>
          </p:grpSpPr>
          <p:sp>
            <p:nvSpPr>
              <p:cNvPr id="9417" name="Oval 732"/>
              <p:cNvSpPr>
                <a:spLocks noChangeArrowheads="1"/>
              </p:cNvSpPr>
              <p:nvPr/>
            </p:nvSpPr>
            <p:spPr bwMode="auto">
              <a:xfrm flipH="1">
                <a:off x="2062" y="3086"/>
                <a:ext cx="12" cy="6"/>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18" name="Rectangle 733"/>
              <p:cNvSpPr>
                <a:spLocks noChangeArrowheads="1"/>
              </p:cNvSpPr>
              <p:nvPr/>
            </p:nvSpPr>
            <p:spPr bwMode="auto">
              <a:xfrm flipH="1">
                <a:off x="2064" y="3086"/>
                <a:ext cx="10" cy="6"/>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19" name="Oval 734"/>
              <p:cNvSpPr>
                <a:spLocks noChangeArrowheads="1"/>
              </p:cNvSpPr>
              <p:nvPr/>
            </p:nvSpPr>
            <p:spPr bwMode="auto">
              <a:xfrm flipH="1">
                <a:off x="2065" y="3086"/>
                <a:ext cx="11" cy="6"/>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20" name="Oval 735"/>
              <p:cNvSpPr>
                <a:spLocks noChangeArrowheads="1"/>
              </p:cNvSpPr>
              <p:nvPr/>
            </p:nvSpPr>
            <p:spPr bwMode="auto">
              <a:xfrm flipH="1">
                <a:off x="2066" y="3088"/>
                <a:ext cx="4" cy="5"/>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362" name="Group 736"/>
            <p:cNvGrpSpPr>
              <a:grpSpLocks/>
            </p:cNvGrpSpPr>
            <p:nvPr/>
          </p:nvGrpSpPr>
          <p:grpSpPr bwMode="auto">
            <a:xfrm>
              <a:off x="2082" y="3083"/>
              <a:ext cx="16" cy="5"/>
              <a:chOff x="2082" y="3083"/>
              <a:chExt cx="16" cy="5"/>
            </a:xfrm>
          </p:grpSpPr>
          <p:sp>
            <p:nvSpPr>
              <p:cNvPr id="9413" name="Oval 737"/>
              <p:cNvSpPr>
                <a:spLocks noChangeArrowheads="1"/>
              </p:cNvSpPr>
              <p:nvPr/>
            </p:nvSpPr>
            <p:spPr bwMode="auto">
              <a:xfrm flipH="1">
                <a:off x="2082" y="3083"/>
                <a:ext cx="13" cy="3"/>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14" name="Rectangle 738"/>
              <p:cNvSpPr>
                <a:spLocks noChangeArrowheads="1"/>
              </p:cNvSpPr>
              <p:nvPr/>
            </p:nvSpPr>
            <p:spPr bwMode="auto">
              <a:xfrm flipH="1">
                <a:off x="2084" y="3083"/>
                <a:ext cx="12" cy="5"/>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15" name="Oval 739"/>
              <p:cNvSpPr>
                <a:spLocks noChangeArrowheads="1"/>
              </p:cNvSpPr>
              <p:nvPr/>
            </p:nvSpPr>
            <p:spPr bwMode="auto">
              <a:xfrm flipH="1">
                <a:off x="2086" y="3083"/>
                <a:ext cx="12"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16" name="Oval 740"/>
              <p:cNvSpPr>
                <a:spLocks noChangeArrowheads="1"/>
              </p:cNvSpPr>
              <p:nvPr/>
            </p:nvSpPr>
            <p:spPr bwMode="auto">
              <a:xfrm flipH="1">
                <a:off x="2088" y="3083"/>
                <a:ext cx="3" cy="5"/>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363" name="Group 741"/>
            <p:cNvGrpSpPr>
              <a:grpSpLocks/>
            </p:cNvGrpSpPr>
            <p:nvPr/>
          </p:nvGrpSpPr>
          <p:grpSpPr bwMode="auto">
            <a:xfrm>
              <a:off x="2101" y="3077"/>
              <a:ext cx="16" cy="5"/>
              <a:chOff x="2101" y="3077"/>
              <a:chExt cx="16" cy="5"/>
            </a:xfrm>
          </p:grpSpPr>
          <p:sp>
            <p:nvSpPr>
              <p:cNvPr id="9409" name="Oval 742"/>
              <p:cNvSpPr>
                <a:spLocks noChangeArrowheads="1"/>
              </p:cNvSpPr>
              <p:nvPr/>
            </p:nvSpPr>
            <p:spPr bwMode="auto">
              <a:xfrm flipH="1">
                <a:off x="2101" y="3077"/>
                <a:ext cx="12" cy="3"/>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10" name="Rectangle 743"/>
              <p:cNvSpPr>
                <a:spLocks noChangeArrowheads="1"/>
              </p:cNvSpPr>
              <p:nvPr/>
            </p:nvSpPr>
            <p:spPr bwMode="auto">
              <a:xfrm flipH="1">
                <a:off x="2103" y="3077"/>
                <a:ext cx="12" cy="3"/>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11" name="Oval 744"/>
              <p:cNvSpPr>
                <a:spLocks noChangeArrowheads="1"/>
              </p:cNvSpPr>
              <p:nvPr/>
            </p:nvSpPr>
            <p:spPr bwMode="auto">
              <a:xfrm flipH="1">
                <a:off x="2105" y="3077"/>
                <a:ext cx="12" cy="3"/>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12" name="Oval 745"/>
              <p:cNvSpPr>
                <a:spLocks noChangeArrowheads="1"/>
              </p:cNvSpPr>
              <p:nvPr/>
            </p:nvSpPr>
            <p:spPr bwMode="auto">
              <a:xfrm flipH="1">
                <a:off x="2105" y="3077"/>
                <a:ext cx="4" cy="5"/>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364" name="Group 746"/>
            <p:cNvGrpSpPr>
              <a:grpSpLocks/>
            </p:cNvGrpSpPr>
            <p:nvPr/>
          </p:nvGrpSpPr>
          <p:grpSpPr bwMode="auto">
            <a:xfrm>
              <a:off x="2120" y="3071"/>
              <a:ext cx="16" cy="6"/>
              <a:chOff x="2120" y="3071"/>
              <a:chExt cx="16" cy="6"/>
            </a:xfrm>
          </p:grpSpPr>
          <p:sp>
            <p:nvSpPr>
              <p:cNvPr id="9405" name="Oval 747"/>
              <p:cNvSpPr>
                <a:spLocks noChangeArrowheads="1"/>
              </p:cNvSpPr>
              <p:nvPr/>
            </p:nvSpPr>
            <p:spPr bwMode="auto">
              <a:xfrm flipH="1">
                <a:off x="2120" y="3071"/>
                <a:ext cx="12" cy="6"/>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06" name="Rectangle 748"/>
              <p:cNvSpPr>
                <a:spLocks noChangeArrowheads="1"/>
              </p:cNvSpPr>
              <p:nvPr/>
            </p:nvSpPr>
            <p:spPr bwMode="auto">
              <a:xfrm flipH="1">
                <a:off x="2122" y="3071"/>
                <a:ext cx="12" cy="6"/>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07" name="Oval 749"/>
              <p:cNvSpPr>
                <a:spLocks noChangeArrowheads="1"/>
              </p:cNvSpPr>
              <p:nvPr/>
            </p:nvSpPr>
            <p:spPr bwMode="auto">
              <a:xfrm flipH="1">
                <a:off x="2124" y="3071"/>
                <a:ext cx="12" cy="6"/>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08" name="Oval 750"/>
              <p:cNvSpPr>
                <a:spLocks noChangeArrowheads="1"/>
              </p:cNvSpPr>
              <p:nvPr/>
            </p:nvSpPr>
            <p:spPr bwMode="auto">
              <a:xfrm flipH="1">
                <a:off x="2126" y="3073"/>
                <a:ext cx="2" cy="4"/>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365" name="Group 751"/>
            <p:cNvGrpSpPr>
              <a:grpSpLocks/>
            </p:cNvGrpSpPr>
            <p:nvPr/>
          </p:nvGrpSpPr>
          <p:grpSpPr bwMode="auto">
            <a:xfrm>
              <a:off x="2139" y="3066"/>
              <a:ext cx="16" cy="5"/>
              <a:chOff x="2139" y="3066"/>
              <a:chExt cx="16" cy="5"/>
            </a:xfrm>
          </p:grpSpPr>
          <p:sp>
            <p:nvSpPr>
              <p:cNvPr id="9401" name="Oval 752"/>
              <p:cNvSpPr>
                <a:spLocks noChangeArrowheads="1"/>
              </p:cNvSpPr>
              <p:nvPr/>
            </p:nvSpPr>
            <p:spPr bwMode="auto">
              <a:xfrm flipH="1">
                <a:off x="2139" y="3066"/>
                <a:ext cx="12" cy="5"/>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02" name="Rectangle 753"/>
              <p:cNvSpPr>
                <a:spLocks noChangeArrowheads="1"/>
              </p:cNvSpPr>
              <p:nvPr/>
            </p:nvSpPr>
            <p:spPr bwMode="auto">
              <a:xfrm flipH="1">
                <a:off x="2141" y="3066"/>
                <a:ext cx="12" cy="5"/>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03" name="Oval 754"/>
              <p:cNvSpPr>
                <a:spLocks noChangeArrowheads="1"/>
              </p:cNvSpPr>
              <p:nvPr/>
            </p:nvSpPr>
            <p:spPr bwMode="auto">
              <a:xfrm flipH="1">
                <a:off x="2143" y="3066"/>
                <a:ext cx="12"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04" name="Oval 755"/>
              <p:cNvSpPr>
                <a:spLocks noChangeArrowheads="1"/>
              </p:cNvSpPr>
              <p:nvPr/>
            </p:nvSpPr>
            <p:spPr bwMode="auto">
              <a:xfrm flipH="1">
                <a:off x="2145" y="3068"/>
                <a:ext cx="4" cy="3"/>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366" name="Group 756"/>
            <p:cNvGrpSpPr>
              <a:grpSpLocks/>
            </p:cNvGrpSpPr>
            <p:nvPr/>
          </p:nvGrpSpPr>
          <p:grpSpPr bwMode="auto">
            <a:xfrm>
              <a:off x="2158" y="3060"/>
              <a:ext cx="16" cy="5"/>
              <a:chOff x="2158" y="3060"/>
              <a:chExt cx="16" cy="5"/>
            </a:xfrm>
          </p:grpSpPr>
          <p:sp>
            <p:nvSpPr>
              <p:cNvPr id="9397" name="Oval 757"/>
              <p:cNvSpPr>
                <a:spLocks noChangeArrowheads="1"/>
              </p:cNvSpPr>
              <p:nvPr/>
            </p:nvSpPr>
            <p:spPr bwMode="auto">
              <a:xfrm flipH="1">
                <a:off x="2158" y="3060"/>
                <a:ext cx="12" cy="5"/>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398" name="Rectangle 758"/>
              <p:cNvSpPr>
                <a:spLocks noChangeArrowheads="1"/>
              </p:cNvSpPr>
              <p:nvPr/>
            </p:nvSpPr>
            <p:spPr bwMode="auto">
              <a:xfrm flipH="1">
                <a:off x="2160" y="3060"/>
                <a:ext cx="12" cy="5"/>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399" name="Oval 759"/>
              <p:cNvSpPr>
                <a:spLocks noChangeArrowheads="1"/>
              </p:cNvSpPr>
              <p:nvPr/>
            </p:nvSpPr>
            <p:spPr bwMode="auto">
              <a:xfrm flipH="1">
                <a:off x="2162" y="3060"/>
                <a:ext cx="12"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400" name="Oval 760"/>
              <p:cNvSpPr>
                <a:spLocks noChangeArrowheads="1"/>
              </p:cNvSpPr>
              <p:nvPr/>
            </p:nvSpPr>
            <p:spPr bwMode="auto">
              <a:xfrm flipH="1">
                <a:off x="2164" y="3062"/>
                <a:ext cx="4" cy="3"/>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367" name="Group 761"/>
            <p:cNvGrpSpPr>
              <a:grpSpLocks/>
            </p:cNvGrpSpPr>
            <p:nvPr/>
          </p:nvGrpSpPr>
          <p:grpSpPr bwMode="auto">
            <a:xfrm>
              <a:off x="2177" y="3054"/>
              <a:ext cx="16" cy="6"/>
              <a:chOff x="2177" y="3054"/>
              <a:chExt cx="16" cy="6"/>
            </a:xfrm>
          </p:grpSpPr>
          <p:sp>
            <p:nvSpPr>
              <p:cNvPr id="9393" name="Oval 762"/>
              <p:cNvSpPr>
                <a:spLocks noChangeArrowheads="1"/>
              </p:cNvSpPr>
              <p:nvPr/>
            </p:nvSpPr>
            <p:spPr bwMode="auto">
              <a:xfrm flipH="1">
                <a:off x="2177" y="3054"/>
                <a:ext cx="12" cy="6"/>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394" name="Rectangle 763"/>
              <p:cNvSpPr>
                <a:spLocks noChangeArrowheads="1"/>
              </p:cNvSpPr>
              <p:nvPr/>
            </p:nvSpPr>
            <p:spPr bwMode="auto">
              <a:xfrm flipH="1">
                <a:off x="2179" y="3054"/>
                <a:ext cx="10" cy="6"/>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395" name="Oval 764"/>
              <p:cNvSpPr>
                <a:spLocks noChangeArrowheads="1"/>
              </p:cNvSpPr>
              <p:nvPr/>
            </p:nvSpPr>
            <p:spPr bwMode="auto">
              <a:xfrm flipH="1">
                <a:off x="2180" y="3054"/>
                <a:ext cx="13" cy="6"/>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396" name="Oval 765"/>
              <p:cNvSpPr>
                <a:spLocks noChangeArrowheads="1"/>
              </p:cNvSpPr>
              <p:nvPr/>
            </p:nvSpPr>
            <p:spPr bwMode="auto">
              <a:xfrm flipH="1">
                <a:off x="2181" y="3056"/>
                <a:ext cx="4" cy="4"/>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368" name="Group 766"/>
            <p:cNvGrpSpPr>
              <a:grpSpLocks/>
            </p:cNvGrpSpPr>
            <p:nvPr/>
          </p:nvGrpSpPr>
          <p:grpSpPr bwMode="auto">
            <a:xfrm>
              <a:off x="2194" y="3049"/>
              <a:ext cx="16" cy="5"/>
              <a:chOff x="2194" y="3049"/>
              <a:chExt cx="16" cy="5"/>
            </a:xfrm>
          </p:grpSpPr>
          <p:sp>
            <p:nvSpPr>
              <p:cNvPr id="9389" name="Oval 767"/>
              <p:cNvSpPr>
                <a:spLocks noChangeArrowheads="1"/>
              </p:cNvSpPr>
              <p:nvPr/>
            </p:nvSpPr>
            <p:spPr bwMode="auto">
              <a:xfrm flipH="1">
                <a:off x="2194" y="3049"/>
                <a:ext cx="12" cy="5"/>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390" name="Rectangle 768"/>
              <p:cNvSpPr>
                <a:spLocks noChangeArrowheads="1"/>
              </p:cNvSpPr>
              <p:nvPr/>
            </p:nvSpPr>
            <p:spPr bwMode="auto">
              <a:xfrm flipH="1">
                <a:off x="2195" y="3049"/>
                <a:ext cx="13" cy="5"/>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391" name="Oval 769"/>
              <p:cNvSpPr>
                <a:spLocks noChangeArrowheads="1"/>
              </p:cNvSpPr>
              <p:nvPr/>
            </p:nvSpPr>
            <p:spPr bwMode="auto">
              <a:xfrm flipH="1">
                <a:off x="2197" y="3049"/>
                <a:ext cx="13"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392" name="Oval 770"/>
              <p:cNvSpPr>
                <a:spLocks noChangeArrowheads="1"/>
              </p:cNvSpPr>
              <p:nvPr/>
            </p:nvSpPr>
            <p:spPr bwMode="auto">
              <a:xfrm flipH="1">
                <a:off x="2199" y="3051"/>
                <a:ext cx="3" cy="3"/>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369" name="Group 771"/>
            <p:cNvGrpSpPr>
              <a:grpSpLocks/>
            </p:cNvGrpSpPr>
            <p:nvPr/>
          </p:nvGrpSpPr>
          <p:grpSpPr bwMode="auto">
            <a:xfrm>
              <a:off x="2224" y="3041"/>
              <a:ext cx="16" cy="7"/>
              <a:chOff x="2224" y="3041"/>
              <a:chExt cx="16" cy="7"/>
            </a:xfrm>
          </p:grpSpPr>
          <p:sp>
            <p:nvSpPr>
              <p:cNvPr id="9385" name="Oval 772"/>
              <p:cNvSpPr>
                <a:spLocks noChangeArrowheads="1"/>
              </p:cNvSpPr>
              <p:nvPr/>
            </p:nvSpPr>
            <p:spPr bwMode="auto">
              <a:xfrm flipH="1">
                <a:off x="2224" y="3041"/>
                <a:ext cx="12" cy="5"/>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386" name="Rectangle 773"/>
              <p:cNvSpPr>
                <a:spLocks noChangeArrowheads="1"/>
              </p:cNvSpPr>
              <p:nvPr/>
            </p:nvSpPr>
            <p:spPr bwMode="auto">
              <a:xfrm flipH="1">
                <a:off x="2226" y="3041"/>
                <a:ext cx="10" cy="5"/>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387" name="Oval 774"/>
              <p:cNvSpPr>
                <a:spLocks noChangeArrowheads="1"/>
              </p:cNvSpPr>
              <p:nvPr/>
            </p:nvSpPr>
            <p:spPr bwMode="auto">
              <a:xfrm flipH="1">
                <a:off x="2228" y="3041"/>
                <a:ext cx="12"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388" name="Oval 775"/>
              <p:cNvSpPr>
                <a:spLocks noChangeArrowheads="1"/>
              </p:cNvSpPr>
              <p:nvPr/>
            </p:nvSpPr>
            <p:spPr bwMode="auto">
              <a:xfrm flipH="1">
                <a:off x="2228" y="3043"/>
                <a:ext cx="4" cy="5"/>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370" name="Group 776"/>
            <p:cNvGrpSpPr>
              <a:grpSpLocks/>
            </p:cNvGrpSpPr>
            <p:nvPr/>
          </p:nvGrpSpPr>
          <p:grpSpPr bwMode="auto">
            <a:xfrm>
              <a:off x="2239" y="3036"/>
              <a:ext cx="16" cy="5"/>
              <a:chOff x="2239" y="3036"/>
              <a:chExt cx="16" cy="5"/>
            </a:xfrm>
          </p:grpSpPr>
          <p:sp>
            <p:nvSpPr>
              <p:cNvPr id="9381" name="Oval 777"/>
              <p:cNvSpPr>
                <a:spLocks noChangeArrowheads="1"/>
              </p:cNvSpPr>
              <p:nvPr/>
            </p:nvSpPr>
            <p:spPr bwMode="auto">
              <a:xfrm flipH="1">
                <a:off x="2239" y="3036"/>
                <a:ext cx="12" cy="5"/>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382" name="Rectangle 778"/>
              <p:cNvSpPr>
                <a:spLocks noChangeArrowheads="1"/>
              </p:cNvSpPr>
              <p:nvPr/>
            </p:nvSpPr>
            <p:spPr bwMode="auto">
              <a:xfrm flipH="1">
                <a:off x="2241" y="3036"/>
                <a:ext cx="12" cy="5"/>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383" name="Oval 779"/>
              <p:cNvSpPr>
                <a:spLocks noChangeArrowheads="1"/>
              </p:cNvSpPr>
              <p:nvPr/>
            </p:nvSpPr>
            <p:spPr bwMode="auto">
              <a:xfrm flipH="1">
                <a:off x="2243" y="3036"/>
                <a:ext cx="12"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384" name="Oval 780"/>
              <p:cNvSpPr>
                <a:spLocks noChangeArrowheads="1"/>
              </p:cNvSpPr>
              <p:nvPr/>
            </p:nvSpPr>
            <p:spPr bwMode="auto">
              <a:xfrm flipH="1">
                <a:off x="2245" y="3037"/>
                <a:ext cx="4" cy="4"/>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371" name="Group 781"/>
            <p:cNvGrpSpPr>
              <a:grpSpLocks/>
            </p:cNvGrpSpPr>
            <p:nvPr/>
          </p:nvGrpSpPr>
          <p:grpSpPr bwMode="auto">
            <a:xfrm>
              <a:off x="2263" y="3028"/>
              <a:ext cx="14" cy="5"/>
              <a:chOff x="2263" y="3028"/>
              <a:chExt cx="14" cy="5"/>
            </a:xfrm>
          </p:grpSpPr>
          <p:sp>
            <p:nvSpPr>
              <p:cNvPr id="9377" name="Oval 782"/>
              <p:cNvSpPr>
                <a:spLocks noChangeArrowheads="1"/>
              </p:cNvSpPr>
              <p:nvPr/>
            </p:nvSpPr>
            <p:spPr bwMode="auto">
              <a:xfrm flipH="1">
                <a:off x="2263" y="3028"/>
                <a:ext cx="11" cy="5"/>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378" name="Rectangle 783"/>
              <p:cNvSpPr>
                <a:spLocks noChangeArrowheads="1"/>
              </p:cNvSpPr>
              <p:nvPr/>
            </p:nvSpPr>
            <p:spPr bwMode="auto">
              <a:xfrm flipH="1">
                <a:off x="2265" y="3028"/>
                <a:ext cx="11" cy="5"/>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379" name="Oval 784"/>
              <p:cNvSpPr>
                <a:spLocks noChangeArrowheads="1"/>
              </p:cNvSpPr>
              <p:nvPr/>
            </p:nvSpPr>
            <p:spPr bwMode="auto">
              <a:xfrm flipH="1">
                <a:off x="2267" y="3028"/>
                <a:ext cx="10" cy="5"/>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380" name="Oval 785"/>
              <p:cNvSpPr>
                <a:spLocks noChangeArrowheads="1"/>
              </p:cNvSpPr>
              <p:nvPr/>
            </p:nvSpPr>
            <p:spPr bwMode="auto">
              <a:xfrm flipH="1">
                <a:off x="2267" y="3030"/>
                <a:ext cx="5" cy="3"/>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372" name="Group 786"/>
            <p:cNvGrpSpPr>
              <a:grpSpLocks/>
            </p:cNvGrpSpPr>
            <p:nvPr/>
          </p:nvGrpSpPr>
          <p:grpSpPr bwMode="auto">
            <a:xfrm>
              <a:off x="2282" y="3022"/>
              <a:ext cx="16" cy="6"/>
              <a:chOff x="2282" y="3022"/>
              <a:chExt cx="16" cy="6"/>
            </a:xfrm>
          </p:grpSpPr>
          <p:sp>
            <p:nvSpPr>
              <p:cNvPr id="9373" name="Oval 787"/>
              <p:cNvSpPr>
                <a:spLocks noChangeArrowheads="1"/>
              </p:cNvSpPr>
              <p:nvPr/>
            </p:nvSpPr>
            <p:spPr bwMode="auto">
              <a:xfrm flipH="1">
                <a:off x="2282" y="3022"/>
                <a:ext cx="12" cy="6"/>
              </a:xfrm>
              <a:prstGeom prst="ellipse">
                <a:avLst/>
              </a:prstGeom>
              <a:solidFill>
                <a:srgbClr val="E0E0E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374" name="Rectangle 788"/>
              <p:cNvSpPr>
                <a:spLocks noChangeArrowheads="1"/>
              </p:cNvSpPr>
              <p:nvPr/>
            </p:nvSpPr>
            <p:spPr bwMode="auto">
              <a:xfrm flipH="1">
                <a:off x="2286" y="3022"/>
                <a:ext cx="10" cy="6"/>
              </a:xfrm>
              <a:prstGeom prst="rect">
                <a:avLst/>
              </a:prstGeom>
              <a:solidFill>
                <a:srgbClr val="E0E0E0"/>
              </a:solidFill>
              <a:ln w="12700">
                <a:solidFill>
                  <a:srgbClr val="808080"/>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375" name="Oval 789"/>
              <p:cNvSpPr>
                <a:spLocks noChangeArrowheads="1"/>
              </p:cNvSpPr>
              <p:nvPr/>
            </p:nvSpPr>
            <p:spPr bwMode="auto">
              <a:xfrm flipH="1">
                <a:off x="2286" y="3022"/>
                <a:ext cx="12" cy="6"/>
              </a:xfrm>
              <a:prstGeom prst="ellipse">
                <a:avLst/>
              </a:prstGeom>
              <a:solidFill>
                <a:srgbClr val="A0A0A0"/>
              </a:solidFill>
              <a:ln w="12700">
                <a:solidFill>
                  <a:srgbClr val="808080"/>
                </a:solidFill>
                <a:round/>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376" name="Oval 790"/>
              <p:cNvSpPr>
                <a:spLocks noChangeArrowheads="1"/>
              </p:cNvSpPr>
              <p:nvPr/>
            </p:nvSpPr>
            <p:spPr bwMode="auto">
              <a:xfrm flipH="1">
                <a:off x="2288" y="3024"/>
                <a:ext cx="4" cy="4"/>
              </a:xfrm>
              <a:prstGeom prst="ellipse">
                <a:avLst/>
              </a:prstGeom>
              <a:solidFill>
                <a:srgbClr val="E0E0E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grpSp>
      </p:grpSp>
      <p:grpSp>
        <p:nvGrpSpPr>
          <p:cNvPr id="9235" name="Group 807"/>
          <p:cNvGrpSpPr>
            <a:grpSpLocks/>
          </p:cNvGrpSpPr>
          <p:nvPr/>
        </p:nvGrpSpPr>
        <p:grpSpPr bwMode="auto">
          <a:xfrm>
            <a:off x="1185863" y="3489325"/>
            <a:ext cx="1157287" cy="117475"/>
            <a:chOff x="958" y="2434"/>
            <a:chExt cx="729" cy="74"/>
          </a:xfrm>
        </p:grpSpPr>
        <p:sp>
          <p:nvSpPr>
            <p:cNvPr id="9281" name="Line 808"/>
            <p:cNvSpPr>
              <a:spLocks noChangeShapeType="1"/>
            </p:cNvSpPr>
            <p:nvPr/>
          </p:nvSpPr>
          <p:spPr bwMode="auto">
            <a:xfrm>
              <a:off x="1032" y="2476"/>
              <a:ext cx="65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282" name="Freeform 809"/>
            <p:cNvSpPr>
              <a:spLocks/>
            </p:cNvSpPr>
            <p:nvPr/>
          </p:nvSpPr>
          <p:spPr bwMode="auto">
            <a:xfrm>
              <a:off x="958" y="2434"/>
              <a:ext cx="128" cy="74"/>
            </a:xfrm>
            <a:custGeom>
              <a:avLst/>
              <a:gdLst>
                <a:gd name="T0" fmla="*/ 0 w 128"/>
                <a:gd name="T1" fmla="*/ 38 h 74"/>
                <a:gd name="T2" fmla="*/ 127 w 128"/>
                <a:gd name="T3" fmla="*/ 73 h 74"/>
                <a:gd name="T4" fmla="*/ 127 w 128"/>
                <a:gd name="T5" fmla="*/ 0 h 74"/>
                <a:gd name="T6" fmla="*/ 0 w 128"/>
                <a:gd name="T7" fmla="*/ 38 h 74"/>
                <a:gd name="T8" fmla="*/ 0 60000 65536"/>
                <a:gd name="T9" fmla="*/ 0 60000 65536"/>
                <a:gd name="T10" fmla="*/ 0 60000 65536"/>
                <a:gd name="T11" fmla="*/ 0 60000 65536"/>
                <a:gd name="T12" fmla="*/ 0 w 128"/>
                <a:gd name="T13" fmla="*/ 0 h 74"/>
                <a:gd name="T14" fmla="*/ 128 w 128"/>
                <a:gd name="T15" fmla="*/ 74 h 74"/>
              </a:gdLst>
              <a:ahLst/>
              <a:cxnLst>
                <a:cxn ang="T8">
                  <a:pos x="T0" y="T1"/>
                </a:cxn>
                <a:cxn ang="T9">
                  <a:pos x="T2" y="T3"/>
                </a:cxn>
                <a:cxn ang="T10">
                  <a:pos x="T4" y="T5"/>
                </a:cxn>
                <a:cxn ang="T11">
                  <a:pos x="T6" y="T7"/>
                </a:cxn>
              </a:cxnLst>
              <a:rect l="T12" t="T13" r="T14" b="T15"/>
              <a:pathLst>
                <a:path w="128" h="74">
                  <a:moveTo>
                    <a:pt x="0" y="38"/>
                  </a:moveTo>
                  <a:lnTo>
                    <a:pt x="127" y="73"/>
                  </a:lnTo>
                  <a:lnTo>
                    <a:pt x="127" y="0"/>
                  </a:lnTo>
                  <a:lnTo>
                    <a:pt x="0" y="38"/>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236" name="Group 812"/>
          <p:cNvGrpSpPr>
            <a:grpSpLocks/>
          </p:cNvGrpSpPr>
          <p:nvPr/>
        </p:nvGrpSpPr>
        <p:grpSpPr bwMode="auto">
          <a:xfrm>
            <a:off x="1257300" y="3057525"/>
            <a:ext cx="1125538" cy="117475"/>
            <a:chOff x="964" y="2073"/>
            <a:chExt cx="709" cy="74"/>
          </a:xfrm>
        </p:grpSpPr>
        <p:sp>
          <p:nvSpPr>
            <p:cNvPr id="9279" name="Line 813"/>
            <p:cNvSpPr>
              <a:spLocks noChangeShapeType="1"/>
            </p:cNvSpPr>
            <p:nvPr/>
          </p:nvSpPr>
          <p:spPr bwMode="auto">
            <a:xfrm>
              <a:off x="964" y="2114"/>
              <a:ext cx="64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280" name="Freeform 814"/>
            <p:cNvSpPr>
              <a:spLocks/>
            </p:cNvSpPr>
            <p:nvPr/>
          </p:nvSpPr>
          <p:spPr bwMode="auto">
            <a:xfrm>
              <a:off x="1544" y="2073"/>
              <a:ext cx="129" cy="74"/>
            </a:xfrm>
            <a:custGeom>
              <a:avLst/>
              <a:gdLst>
                <a:gd name="T0" fmla="*/ 128 w 129"/>
                <a:gd name="T1" fmla="*/ 37 h 74"/>
                <a:gd name="T2" fmla="*/ 0 w 129"/>
                <a:gd name="T3" fmla="*/ 0 h 74"/>
                <a:gd name="T4" fmla="*/ 0 w 129"/>
                <a:gd name="T5" fmla="*/ 73 h 74"/>
                <a:gd name="T6" fmla="*/ 128 w 129"/>
                <a:gd name="T7" fmla="*/ 37 h 74"/>
                <a:gd name="T8" fmla="*/ 0 60000 65536"/>
                <a:gd name="T9" fmla="*/ 0 60000 65536"/>
                <a:gd name="T10" fmla="*/ 0 60000 65536"/>
                <a:gd name="T11" fmla="*/ 0 60000 65536"/>
                <a:gd name="T12" fmla="*/ 0 w 129"/>
                <a:gd name="T13" fmla="*/ 0 h 74"/>
                <a:gd name="T14" fmla="*/ 129 w 129"/>
                <a:gd name="T15" fmla="*/ 74 h 74"/>
              </a:gdLst>
              <a:ahLst/>
              <a:cxnLst>
                <a:cxn ang="T8">
                  <a:pos x="T0" y="T1"/>
                </a:cxn>
                <a:cxn ang="T9">
                  <a:pos x="T2" y="T3"/>
                </a:cxn>
                <a:cxn ang="T10">
                  <a:pos x="T4" y="T5"/>
                </a:cxn>
                <a:cxn ang="T11">
                  <a:pos x="T6" y="T7"/>
                </a:cxn>
              </a:cxnLst>
              <a:rect l="T12" t="T13" r="T14" b="T15"/>
              <a:pathLst>
                <a:path w="129" h="74">
                  <a:moveTo>
                    <a:pt x="128" y="37"/>
                  </a:moveTo>
                  <a:lnTo>
                    <a:pt x="0" y="0"/>
                  </a:lnTo>
                  <a:lnTo>
                    <a:pt x="0" y="73"/>
                  </a:lnTo>
                  <a:lnTo>
                    <a:pt x="128" y="37"/>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sp>
        <p:nvSpPr>
          <p:cNvPr id="9237" name="Rectangle 815"/>
          <p:cNvSpPr>
            <a:spLocks noChangeArrowheads="1"/>
          </p:cNvSpPr>
          <p:nvPr/>
        </p:nvSpPr>
        <p:spPr bwMode="auto">
          <a:xfrm>
            <a:off x="1185863" y="2768600"/>
            <a:ext cx="1081087"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p>
            <a:pPr eaLnBrk="0" fontAlgn="base" hangingPunct="0">
              <a:spcBef>
                <a:spcPct val="0"/>
              </a:spcBef>
              <a:spcAft>
                <a:spcPct val="0"/>
              </a:spcAft>
            </a:pPr>
            <a:r>
              <a:rPr lang="en-GB" sz="1000" dirty="0" err="1">
                <a:solidFill>
                  <a:srgbClr val="990000"/>
                </a:solidFill>
                <a:latin typeface="Arial" charset="0"/>
                <a:ea typeface="新細明體" pitchFamily="18" charset="-120"/>
              </a:rPr>
              <a:t>Reporte</a:t>
            </a:r>
            <a:r>
              <a:rPr lang="en-GB" sz="1000" dirty="0">
                <a:solidFill>
                  <a:srgbClr val="990000"/>
                </a:solidFill>
                <a:latin typeface="Arial" charset="0"/>
                <a:ea typeface="新細明體" pitchFamily="18" charset="-120"/>
              </a:rPr>
              <a:t> de la </a:t>
            </a:r>
            <a:r>
              <a:rPr lang="en-GB" sz="1000" dirty="0" err="1">
                <a:solidFill>
                  <a:srgbClr val="990000"/>
                </a:solidFill>
                <a:latin typeface="Arial" charset="0"/>
                <a:ea typeface="新細明體" pitchFamily="18" charset="-120"/>
              </a:rPr>
              <a:t>interrupción</a:t>
            </a:r>
            <a:endParaRPr lang="en-GB" sz="1000" dirty="0">
              <a:solidFill>
                <a:srgbClr val="990000"/>
              </a:solidFill>
              <a:latin typeface="Arial" charset="0"/>
              <a:ea typeface="新細明體" pitchFamily="18" charset="-120"/>
            </a:endParaRPr>
          </a:p>
        </p:txBody>
      </p:sp>
      <p:sp>
        <p:nvSpPr>
          <p:cNvPr id="5145" name="Rectangle 816"/>
          <p:cNvSpPr>
            <a:spLocks noChangeArrowheads="1"/>
          </p:cNvSpPr>
          <p:nvPr/>
        </p:nvSpPr>
        <p:spPr bwMode="auto">
          <a:xfrm>
            <a:off x="1474788" y="3633788"/>
            <a:ext cx="1128712" cy="412934"/>
          </a:xfrm>
          <a:prstGeom prst="rect">
            <a:avLst/>
          </a:prstGeom>
          <a:noFill/>
          <a:ln w="12700" algn="ctr">
            <a:noFill/>
            <a:miter lim="800000"/>
            <a:headEnd/>
            <a:tailEnd/>
          </a:ln>
        </p:spPr>
        <p:txBody>
          <a:bodyPr lIns="90488" tIns="44450" rIns="90488" bIns="44450">
            <a:spAutoFit/>
          </a:bodyPr>
          <a:lstStyle/>
          <a:p>
            <a:pPr eaLnBrk="0" fontAlgn="base" hangingPunct="0">
              <a:spcBef>
                <a:spcPct val="0"/>
              </a:spcBef>
              <a:spcAft>
                <a:spcPct val="0"/>
              </a:spcAft>
            </a:pPr>
            <a:r>
              <a:rPr lang="en-GB" sz="1050" dirty="0">
                <a:solidFill>
                  <a:srgbClr val="990000"/>
                </a:solidFill>
                <a:latin typeface="Arial" charset="0"/>
                <a:ea typeface="新細明體" pitchFamily="18" charset="-120"/>
              </a:rPr>
              <a:t>Estado de la </a:t>
            </a:r>
            <a:r>
              <a:rPr lang="en-GB" sz="1050" dirty="0" err="1">
                <a:solidFill>
                  <a:srgbClr val="990000"/>
                </a:solidFill>
                <a:latin typeface="Arial" charset="0"/>
                <a:ea typeface="新細明體" pitchFamily="18" charset="-120"/>
              </a:rPr>
              <a:t>interrupción</a:t>
            </a:r>
            <a:endParaRPr lang="en-GB" sz="1050" dirty="0">
              <a:solidFill>
                <a:srgbClr val="990000"/>
              </a:solidFill>
              <a:latin typeface="Arial" charset="0"/>
              <a:ea typeface="新細明體" pitchFamily="18" charset="-120"/>
            </a:endParaRPr>
          </a:p>
        </p:txBody>
      </p:sp>
      <p:pic>
        <p:nvPicPr>
          <p:cNvPr id="9239" name="Picture 8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800" y="2913063"/>
            <a:ext cx="936625"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0" name="AutoShape 825"/>
          <p:cNvSpPr>
            <a:spLocks noChangeArrowheads="1"/>
          </p:cNvSpPr>
          <p:nvPr/>
        </p:nvSpPr>
        <p:spPr bwMode="auto">
          <a:xfrm rot="5400000">
            <a:off x="2482057" y="2172494"/>
            <a:ext cx="647700" cy="6492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lgn="ctr">
            <a:solidFill>
              <a:schemeClr val="tx1"/>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241" name="Text Box 826"/>
          <p:cNvSpPr txBox="1">
            <a:spLocks noChangeArrowheads="1"/>
          </p:cNvSpPr>
          <p:nvPr/>
        </p:nvSpPr>
        <p:spPr bwMode="auto">
          <a:xfrm>
            <a:off x="2986088" y="2409825"/>
            <a:ext cx="11384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000">
                <a:solidFill>
                  <a:schemeClr val="bg1"/>
                </a:solidFill>
                <a:latin typeface="GE Inspira" pitchFamily="34" charset="0"/>
              </a:defRPr>
            </a:lvl1pPr>
            <a:lvl2pPr marL="742950" indent="-285750" eaLnBrk="0" hangingPunct="0">
              <a:defRPr sz="1000">
                <a:solidFill>
                  <a:schemeClr val="bg1"/>
                </a:solidFill>
                <a:latin typeface="GE Inspira" pitchFamily="34" charset="0"/>
              </a:defRPr>
            </a:lvl2pPr>
            <a:lvl3pPr marL="1143000" indent="-228600" eaLnBrk="0" hangingPunct="0">
              <a:defRPr sz="1000">
                <a:solidFill>
                  <a:schemeClr val="bg1"/>
                </a:solidFill>
                <a:latin typeface="GE Inspira" pitchFamily="34" charset="0"/>
              </a:defRPr>
            </a:lvl3pPr>
            <a:lvl4pPr marL="1600200" indent="-228600" eaLnBrk="0" hangingPunct="0">
              <a:defRPr sz="1000">
                <a:solidFill>
                  <a:schemeClr val="bg1"/>
                </a:solidFill>
                <a:latin typeface="GE Inspira" pitchFamily="34" charset="0"/>
              </a:defRPr>
            </a:lvl4pPr>
            <a:lvl5pPr marL="2057400" indent="-228600" eaLnBrk="0" hangingPunct="0">
              <a:defRPr sz="1000">
                <a:solidFill>
                  <a:schemeClr val="bg1"/>
                </a:solidFill>
                <a:latin typeface="GE Inspira" pitchFamily="34" charset="0"/>
              </a:defRPr>
            </a:lvl5pPr>
            <a:lvl6pPr marL="2514600" indent="-228600" eaLnBrk="0" fontAlgn="base" hangingPunct="0">
              <a:spcBef>
                <a:spcPct val="0"/>
              </a:spcBef>
              <a:spcAft>
                <a:spcPct val="0"/>
              </a:spcAft>
              <a:defRPr sz="1000">
                <a:solidFill>
                  <a:schemeClr val="bg1"/>
                </a:solidFill>
                <a:latin typeface="GE Inspira" pitchFamily="34" charset="0"/>
              </a:defRPr>
            </a:lvl6pPr>
            <a:lvl7pPr marL="2971800" indent="-228600" eaLnBrk="0" fontAlgn="base" hangingPunct="0">
              <a:spcBef>
                <a:spcPct val="0"/>
              </a:spcBef>
              <a:spcAft>
                <a:spcPct val="0"/>
              </a:spcAft>
              <a:defRPr sz="1000">
                <a:solidFill>
                  <a:schemeClr val="bg1"/>
                </a:solidFill>
                <a:latin typeface="GE Inspira" pitchFamily="34" charset="0"/>
              </a:defRPr>
            </a:lvl7pPr>
            <a:lvl8pPr marL="3429000" indent="-228600" eaLnBrk="0" fontAlgn="base" hangingPunct="0">
              <a:spcBef>
                <a:spcPct val="0"/>
              </a:spcBef>
              <a:spcAft>
                <a:spcPct val="0"/>
              </a:spcAft>
              <a:defRPr sz="1000">
                <a:solidFill>
                  <a:schemeClr val="bg1"/>
                </a:solidFill>
                <a:latin typeface="GE Inspira" pitchFamily="34" charset="0"/>
              </a:defRPr>
            </a:lvl8pPr>
            <a:lvl9pPr marL="3886200" indent="-228600" eaLnBrk="0" fontAlgn="base" hangingPunct="0">
              <a:spcBef>
                <a:spcPct val="0"/>
              </a:spcBef>
              <a:spcAft>
                <a:spcPct val="0"/>
              </a:spcAft>
              <a:defRPr sz="1000">
                <a:solidFill>
                  <a:schemeClr val="bg1"/>
                </a:solidFill>
                <a:latin typeface="GE Inspira" pitchFamily="34" charset="0"/>
              </a:defRPr>
            </a:lvl9pPr>
          </a:lstStyle>
          <a:p>
            <a:pPr fontAlgn="base">
              <a:spcBef>
                <a:spcPct val="20000"/>
              </a:spcBef>
              <a:spcAft>
                <a:spcPct val="0"/>
              </a:spcAft>
            </a:pPr>
            <a:r>
              <a:rPr kumimoji="1" lang="en-US" altLang="zh-TW" sz="900" b="1" dirty="0" err="1">
                <a:solidFill>
                  <a:srgbClr val="C00000"/>
                </a:solidFill>
                <a:ea typeface="新細明體" pitchFamily="18" charset="-120"/>
              </a:rPr>
              <a:t>Flujo</a:t>
            </a:r>
            <a:r>
              <a:rPr kumimoji="1" lang="en-US" altLang="zh-TW" sz="900" b="1" dirty="0">
                <a:solidFill>
                  <a:srgbClr val="C00000"/>
                </a:solidFill>
                <a:ea typeface="新細明體" pitchFamily="18" charset="-120"/>
              </a:rPr>
              <a:t> de la </a:t>
            </a:r>
            <a:r>
              <a:rPr kumimoji="1" lang="en-US" altLang="zh-TW" sz="900" b="1" dirty="0" err="1">
                <a:solidFill>
                  <a:srgbClr val="C00000"/>
                </a:solidFill>
                <a:ea typeface="新細明體" pitchFamily="18" charset="-120"/>
              </a:rPr>
              <a:t>llamada</a:t>
            </a:r>
            <a:endParaRPr kumimoji="1" lang="en-US" altLang="zh-TW" sz="900" b="1" dirty="0">
              <a:solidFill>
                <a:srgbClr val="C00000"/>
              </a:solidFill>
              <a:ea typeface="新細明體" pitchFamily="18" charset="-120"/>
            </a:endParaRPr>
          </a:p>
        </p:txBody>
      </p:sp>
      <p:sp>
        <p:nvSpPr>
          <p:cNvPr id="9242" name="Line 827"/>
          <p:cNvSpPr>
            <a:spLocks noChangeShapeType="1"/>
          </p:cNvSpPr>
          <p:nvPr/>
        </p:nvSpPr>
        <p:spPr bwMode="auto">
          <a:xfrm flipH="1">
            <a:off x="3162300" y="3251200"/>
            <a:ext cx="1481138" cy="330200"/>
          </a:xfrm>
          <a:prstGeom prst="line">
            <a:avLst/>
          </a:prstGeom>
          <a:noFill/>
          <a:ln w="28575">
            <a:solidFill>
              <a:schemeClr val="tx1"/>
            </a:solidFill>
            <a:round/>
            <a:headEnd type="triangle" w="lg" len="lg"/>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MX" sz="1000">
              <a:solidFill>
                <a:srgbClr val="FFFFFF"/>
              </a:solidFill>
              <a:latin typeface="Arial" charset="0"/>
            </a:endParaRPr>
          </a:p>
        </p:txBody>
      </p:sp>
      <p:sp>
        <p:nvSpPr>
          <p:cNvPr id="9243" name="Line 828"/>
          <p:cNvSpPr>
            <a:spLocks noChangeShapeType="1"/>
          </p:cNvSpPr>
          <p:nvPr/>
        </p:nvSpPr>
        <p:spPr bwMode="auto">
          <a:xfrm>
            <a:off x="3995738" y="1955800"/>
            <a:ext cx="792162" cy="360363"/>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MX" sz="1000">
              <a:solidFill>
                <a:srgbClr val="FFFFFF"/>
              </a:solidFill>
              <a:latin typeface="Arial" charset="0"/>
            </a:endParaRPr>
          </a:p>
        </p:txBody>
      </p:sp>
      <p:sp>
        <p:nvSpPr>
          <p:cNvPr id="9244" name="Line 831"/>
          <p:cNvSpPr>
            <a:spLocks noChangeShapeType="1"/>
          </p:cNvSpPr>
          <p:nvPr/>
        </p:nvSpPr>
        <p:spPr bwMode="auto">
          <a:xfrm>
            <a:off x="6516688" y="3395663"/>
            <a:ext cx="720725" cy="576262"/>
          </a:xfrm>
          <a:prstGeom prst="line">
            <a:avLst/>
          </a:prstGeom>
          <a:noFill/>
          <a:ln w="28575">
            <a:solidFill>
              <a:schemeClr val="tx1"/>
            </a:solidFill>
            <a:round/>
            <a:headEnd type="triangle" w="lg" len="lg"/>
            <a:tailEnd type="none"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MX" sz="1000">
              <a:solidFill>
                <a:srgbClr val="FFFFFF"/>
              </a:solidFill>
              <a:latin typeface="Arial" charset="0"/>
            </a:endParaRPr>
          </a:p>
        </p:txBody>
      </p:sp>
      <p:sp>
        <p:nvSpPr>
          <p:cNvPr id="9245" name="Rectangle 832"/>
          <p:cNvSpPr>
            <a:spLocks noChangeArrowheads="1"/>
          </p:cNvSpPr>
          <p:nvPr/>
        </p:nvSpPr>
        <p:spPr bwMode="auto">
          <a:xfrm>
            <a:off x="5684839" y="3941598"/>
            <a:ext cx="1273175"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p>
            <a:pPr eaLnBrk="0" fontAlgn="base" hangingPunct="0">
              <a:spcBef>
                <a:spcPct val="0"/>
              </a:spcBef>
              <a:spcAft>
                <a:spcPct val="0"/>
              </a:spcAft>
            </a:pPr>
            <a:r>
              <a:rPr lang="en-GB" sz="1200" dirty="0" err="1">
                <a:solidFill>
                  <a:srgbClr val="990000"/>
                </a:solidFill>
                <a:latin typeface="Arial" charset="0"/>
                <a:ea typeface="新細明體" pitchFamily="18" charset="-120"/>
              </a:rPr>
              <a:t>Información</a:t>
            </a:r>
            <a:r>
              <a:rPr lang="en-GB" sz="1200" dirty="0">
                <a:solidFill>
                  <a:srgbClr val="990000"/>
                </a:solidFill>
                <a:latin typeface="Arial" charset="0"/>
                <a:ea typeface="新細明體" pitchFamily="18" charset="-120"/>
              </a:rPr>
              <a:t> del </a:t>
            </a:r>
            <a:r>
              <a:rPr lang="en-GB" sz="1200" dirty="0" err="1">
                <a:solidFill>
                  <a:srgbClr val="990000"/>
                </a:solidFill>
                <a:latin typeface="Arial" charset="0"/>
                <a:ea typeface="新細明體" pitchFamily="18" charset="-120"/>
              </a:rPr>
              <a:t>estado</a:t>
            </a:r>
            <a:r>
              <a:rPr lang="en-GB" sz="1200" dirty="0">
                <a:solidFill>
                  <a:srgbClr val="990000"/>
                </a:solidFill>
                <a:latin typeface="Arial" charset="0"/>
                <a:ea typeface="新細明體" pitchFamily="18" charset="-120"/>
              </a:rPr>
              <a:t> de la </a:t>
            </a:r>
            <a:r>
              <a:rPr lang="en-GB" sz="1200" dirty="0" err="1">
                <a:solidFill>
                  <a:srgbClr val="990000"/>
                </a:solidFill>
                <a:latin typeface="Arial" charset="0"/>
                <a:ea typeface="新細明體" pitchFamily="18" charset="-120"/>
              </a:rPr>
              <a:t>interrupción</a:t>
            </a:r>
            <a:endParaRPr lang="en-GB" sz="1200" dirty="0">
              <a:solidFill>
                <a:srgbClr val="990000"/>
              </a:solidFill>
              <a:latin typeface="Arial" charset="0"/>
              <a:ea typeface="新細明體" pitchFamily="18" charset="-120"/>
            </a:endParaRPr>
          </a:p>
        </p:txBody>
      </p:sp>
      <p:sp>
        <p:nvSpPr>
          <p:cNvPr id="9248" name="Line 835"/>
          <p:cNvSpPr>
            <a:spLocks noChangeShapeType="1"/>
          </p:cNvSpPr>
          <p:nvPr/>
        </p:nvSpPr>
        <p:spPr bwMode="auto">
          <a:xfrm flipV="1">
            <a:off x="6372225" y="1882775"/>
            <a:ext cx="360363" cy="360363"/>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MX" sz="1000">
              <a:solidFill>
                <a:srgbClr val="FFFFFF"/>
              </a:solidFill>
              <a:latin typeface="Arial" charset="0"/>
            </a:endParaRPr>
          </a:p>
        </p:txBody>
      </p:sp>
      <p:sp>
        <p:nvSpPr>
          <p:cNvPr id="5165" name="Rectangle 836"/>
          <p:cNvSpPr>
            <a:spLocks noChangeArrowheads="1"/>
          </p:cNvSpPr>
          <p:nvPr/>
        </p:nvSpPr>
        <p:spPr bwMode="auto">
          <a:xfrm>
            <a:off x="6588124" y="2027238"/>
            <a:ext cx="1496343" cy="412934"/>
          </a:xfrm>
          <a:prstGeom prst="rect">
            <a:avLst/>
          </a:prstGeom>
          <a:noFill/>
          <a:ln w="12700" algn="ctr">
            <a:noFill/>
            <a:miter lim="800000"/>
            <a:headEnd/>
            <a:tailEnd/>
          </a:ln>
        </p:spPr>
        <p:txBody>
          <a:bodyPr wrap="square" lIns="90488" tIns="44450" rIns="90488" bIns="44450">
            <a:spAutoFit/>
          </a:bodyPr>
          <a:lstStyle/>
          <a:p>
            <a:pPr eaLnBrk="0" fontAlgn="base" hangingPunct="0">
              <a:spcBef>
                <a:spcPct val="0"/>
              </a:spcBef>
              <a:spcAft>
                <a:spcPct val="0"/>
              </a:spcAft>
            </a:pPr>
            <a:r>
              <a:rPr lang="en-GB" sz="1050" dirty="0" err="1">
                <a:solidFill>
                  <a:srgbClr val="990000"/>
                </a:solidFill>
                <a:latin typeface="Arial" charset="0"/>
                <a:ea typeface="新細明體" pitchFamily="18" charset="-120"/>
              </a:rPr>
              <a:t>Información</a:t>
            </a:r>
            <a:r>
              <a:rPr lang="en-GB" sz="1050" dirty="0">
                <a:solidFill>
                  <a:srgbClr val="990000"/>
                </a:solidFill>
                <a:latin typeface="Arial" charset="0"/>
                <a:ea typeface="新細明體" pitchFamily="18" charset="-120"/>
              </a:rPr>
              <a:t> del </a:t>
            </a:r>
            <a:r>
              <a:rPr lang="en-GB" sz="1050" dirty="0" err="1">
                <a:solidFill>
                  <a:srgbClr val="990000"/>
                </a:solidFill>
                <a:latin typeface="Arial" charset="0"/>
                <a:ea typeface="新細明體" pitchFamily="18" charset="-120"/>
              </a:rPr>
              <a:t>estado</a:t>
            </a:r>
            <a:r>
              <a:rPr lang="en-GB" sz="1050" dirty="0">
                <a:solidFill>
                  <a:srgbClr val="990000"/>
                </a:solidFill>
                <a:latin typeface="Arial" charset="0"/>
                <a:ea typeface="新細明體" pitchFamily="18" charset="-120"/>
              </a:rPr>
              <a:t> de la </a:t>
            </a:r>
            <a:r>
              <a:rPr lang="en-GB" sz="1050" dirty="0" err="1">
                <a:solidFill>
                  <a:srgbClr val="990000"/>
                </a:solidFill>
                <a:latin typeface="Arial" charset="0"/>
                <a:ea typeface="新細明體" pitchFamily="18" charset="-120"/>
              </a:rPr>
              <a:t>interrupción</a:t>
            </a:r>
            <a:endParaRPr lang="en-GB" sz="1050" dirty="0">
              <a:solidFill>
                <a:srgbClr val="990000"/>
              </a:solidFill>
              <a:latin typeface="Arial" charset="0"/>
              <a:ea typeface="新細明體" pitchFamily="18" charset="-120"/>
            </a:endParaRPr>
          </a:p>
        </p:txBody>
      </p:sp>
      <p:grpSp>
        <p:nvGrpSpPr>
          <p:cNvPr id="9250" name="Group 837"/>
          <p:cNvGrpSpPr>
            <a:grpSpLocks/>
          </p:cNvGrpSpPr>
          <p:nvPr/>
        </p:nvGrpSpPr>
        <p:grpSpPr bwMode="auto">
          <a:xfrm>
            <a:off x="7437438" y="4106863"/>
            <a:ext cx="1265237" cy="1376362"/>
            <a:chOff x="4882" y="2614"/>
            <a:chExt cx="878" cy="1043"/>
          </a:xfrm>
        </p:grpSpPr>
        <p:sp>
          <p:nvSpPr>
            <p:cNvPr id="9277" name="Rectangle 838"/>
            <p:cNvSpPr>
              <a:spLocks noChangeArrowheads="1"/>
            </p:cNvSpPr>
            <p:nvPr/>
          </p:nvSpPr>
          <p:spPr bwMode="auto">
            <a:xfrm>
              <a:off x="4882" y="2614"/>
              <a:ext cx="878" cy="1043"/>
            </a:xfrm>
            <a:prstGeom prst="rect">
              <a:avLst/>
            </a:prstGeom>
            <a:solidFill>
              <a:srgbClr val="5F5F5F"/>
            </a:solidFill>
            <a:ln w="9525">
              <a:solidFill>
                <a:schemeClr val="tx1"/>
              </a:solidFill>
              <a:miter lim="800000"/>
              <a:headEnd/>
              <a:tailEnd/>
            </a:ln>
          </p:spPr>
          <p:txBody>
            <a:bodyPr wrap="none" anchor="ctr"/>
            <a:lstStyle/>
            <a:p>
              <a:pPr eaLnBrk="0" fontAlgn="base" hangingPunct="0">
                <a:spcBef>
                  <a:spcPct val="0"/>
                </a:spcBef>
                <a:spcAft>
                  <a:spcPct val="0"/>
                </a:spcAft>
              </a:pPr>
              <a:endParaRPr lang="es-MX" sz="1000">
                <a:solidFill>
                  <a:srgbClr val="FFFFFF"/>
                </a:solidFill>
                <a:latin typeface="Arial" charset="0"/>
              </a:endParaRPr>
            </a:p>
          </p:txBody>
        </p:sp>
        <p:sp>
          <p:nvSpPr>
            <p:cNvPr id="9278" name="AutoShape 839"/>
            <p:cNvSpPr>
              <a:spLocks noChangeArrowheads="1"/>
            </p:cNvSpPr>
            <p:nvPr/>
          </p:nvSpPr>
          <p:spPr bwMode="auto">
            <a:xfrm>
              <a:off x="4970" y="2704"/>
              <a:ext cx="722" cy="822"/>
            </a:xfrm>
            <a:prstGeom prst="can">
              <a:avLst>
                <a:gd name="adj" fmla="val 28463"/>
              </a:avLst>
            </a:prstGeom>
            <a:solidFill>
              <a:srgbClr val="FFFF66"/>
            </a:solidFill>
            <a:ln w="9525">
              <a:solidFill>
                <a:schemeClr val="tx1"/>
              </a:solidFill>
              <a:round/>
              <a:headEnd/>
              <a:tailEnd/>
            </a:ln>
          </p:spPr>
          <p:txBody>
            <a:bodyPr wrap="none" anchor="ctr"/>
            <a:lstStyle/>
            <a:p>
              <a:pPr eaLnBrk="0" fontAlgn="base" hangingPunct="0">
                <a:spcBef>
                  <a:spcPct val="0"/>
                </a:spcBef>
                <a:spcAft>
                  <a:spcPct val="0"/>
                </a:spcAft>
              </a:pPr>
              <a:r>
                <a:rPr lang="en-US" altLang="zh-TW" b="1">
                  <a:solidFill>
                    <a:srgbClr val="4157AD"/>
                  </a:solidFill>
                  <a:latin typeface="Times New Roman" pitchFamily="18" charset="0"/>
                  <a:ea typeface="新細明體" pitchFamily="18" charset="-120"/>
                </a:rPr>
                <a:t>SCADA</a:t>
              </a:r>
            </a:p>
          </p:txBody>
        </p:sp>
      </p:grpSp>
      <p:sp>
        <p:nvSpPr>
          <p:cNvPr id="5168" name="Rectangle 841"/>
          <p:cNvSpPr>
            <a:spLocks noChangeArrowheads="1"/>
          </p:cNvSpPr>
          <p:nvPr/>
        </p:nvSpPr>
        <p:spPr bwMode="auto">
          <a:xfrm>
            <a:off x="6948488" y="3251200"/>
            <a:ext cx="1223912" cy="574516"/>
          </a:xfrm>
          <a:prstGeom prst="rect">
            <a:avLst/>
          </a:prstGeom>
          <a:noFill/>
          <a:ln w="12700" algn="ctr">
            <a:noFill/>
            <a:miter lim="800000"/>
            <a:headEnd/>
            <a:tailEnd/>
          </a:ln>
        </p:spPr>
        <p:txBody>
          <a:bodyPr wrap="square" lIns="90488" tIns="44450" rIns="90488" bIns="44450">
            <a:spAutoFit/>
          </a:bodyPr>
          <a:lstStyle/>
          <a:p>
            <a:pPr eaLnBrk="0" fontAlgn="base" hangingPunct="0">
              <a:spcBef>
                <a:spcPct val="0"/>
              </a:spcBef>
              <a:spcAft>
                <a:spcPct val="0"/>
              </a:spcAft>
            </a:pPr>
            <a:r>
              <a:rPr lang="en-GB" sz="1050" dirty="0" err="1">
                <a:solidFill>
                  <a:srgbClr val="990000"/>
                </a:solidFill>
                <a:latin typeface="Arial" charset="0"/>
                <a:ea typeface="新細明體" pitchFamily="18" charset="-120"/>
              </a:rPr>
              <a:t>Información</a:t>
            </a:r>
            <a:r>
              <a:rPr lang="en-GB" sz="1050" dirty="0">
                <a:solidFill>
                  <a:srgbClr val="990000"/>
                </a:solidFill>
                <a:latin typeface="Arial" charset="0"/>
                <a:ea typeface="新細明體" pitchFamily="18" charset="-120"/>
              </a:rPr>
              <a:t> </a:t>
            </a:r>
            <a:r>
              <a:rPr lang="en-GB" sz="1050" dirty="0" err="1">
                <a:solidFill>
                  <a:srgbClr val="990000"/>
                </a:solidFill>
                <a:latin typeface="Arial" charset="0"/>
                <a:ea typeface="新細明體" pitchFamily="18" charset="-120"/>
              </a:rPr>
              <a:t>dle</a:t>
            </a:r>
            <a:r>
              <a:rPr lang="en-GB" sz="1050" dirty="0">
                <a:solidFill>
                  <a:srgbClr val="990000"/>
                </a:solidFill>
                <a:latin typeface="Arial" charset="0"/>
                <a:ea typeface="新細明體" pitchFamily="18" charset="-120"/>
              </a:rPr>
              <a:t> </a:t>
            </a:r>
            <a:r>
              <a:rPr lang="en-GB" sz="1050" dirty="0" err="1">
                <a:solidFill>
                  <a:srgbClr val="990000"/>
                </a:solidFill>
                <a:latin typeface="Arial" charset="0"/>
                <a:ea typeface="新細明體" pitchFamily="18" charset="-120"/>
              </a:rPr>
              <a:t>estado</a:t>
            </a:r>
            <a:r>
              <a:rPr lang="en-GB" sz="1050" dirty="0">
                <a:solidFill>
                  <a:srgbClr val="990000"/>
                </a:solidFill>
                <a:latin typeface="Arial" charset="0"/>
                <a:ea typeface="新細明體" pitchFamily="18" charset="-120"/>
              </a:rPr>
              <a:t> de </a:t>
            </a:r>
            <a:r>
              <a:rPr lang="en-GB" sz="1050" dirty="0" err="1">
                <a:solidFill>
                  <a:srgbClr val="990000"/>
                </a:solidFill>
                <a:latin typeface="Arial" charset="0"/>
                <a:ea typeface="新細明體" pitchFamily="18" charset="-120"/>
              </a:rPr>
              <a:t>dispositivos</a:t>
            </a:r>
            <a:endParaRPr lang="en-GB" sz="1050" dirty="0">
              <a:solidFill>
                <a:srgbClr val="990000"/>
              </a:solidFill>
              <a:latin typeface="Arial" charset="0"/>
              <a:ea typeface="新細明體" pitchFamily="18" charset="-120"/>
            </a:endParaRPr>
          </a:p>
        </p:txBody>
      </p:sp>
      <p:sp>
        <p:nvSpPr>
          <p:cNvPr id="9253" name="Rectangle 842"/>
          <p:cNvSpPr>
            <a:spLocks noChangeArrowheads="1"/>
          </p:cNvSpPr>
          <p:nvPr/>
        </p:nvSpPr>
        <p:spPr bwMode="auto">
          <a:xfrm rot="-2689016">
            <a:off x="2626944" y="4062152"/>
            <a:ext cx="2739695" cy="305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90433" tIns="44425" rIns="90433" bIns="44425">
            <a:spAutoFit/>
          </a:bodyPr>
          <a:lstStyle/>
          <a:p>
            <a:pPr eaLnBrk="0" fontAlgn="base" hangingPunct="0">
              <a:spcBef>
                <a:spcPct val="0"/>
              </a:spcBef>
              <a:spcAft>
                <a:spcPct val="0"/>
              </a:spcAft>
            </a:pPr>
            <a:r>
              <a:rPr lang="en-GB" sz="1400" b="1" dirty="0" err="1">
                <a:solidFill>
                  <a:srgbClr val="C00000"/>
                </a:solidFill>
                <a:latin typeface="Arial" charset="0"/>
                <a:ea typeface="新細明體" pitchFamily="18" charset="-120"/>
              </a:rPr>
              <a:t>Notificación</a:t>
            </a:r>
            <a:r>
              <a:rPr lang="en-GB" sz="1400" b="1" dirty="0">
                <a:solidFill>
                  <a:srgbClr val="C00000"/>
                </a:solidFill>
                <a:latin typeface="Arial" charset="0"/>
                <a:ea typeface="新細明體" pitchFamily="18" charset="-120"/>
              </a:rPr>
              <a:t> de la </a:t>
            </a:r>
            <a:r>
              <a:rPr lang="en-GB" sz="1400" b="1" dirty="0" err="1">
                <a:solidFill>
                  <a:srgbClr val="C00000"/>
                </a:solidFill>
                <a:latin typeface="Arial" charset="0"/>
                <a:ea typeface="新細明體" pitchFamily="18" charset="-120"/>
              </a:rPr>
              <a:t>interrupción</a:t>
            </a:r>
            <a:endParaRPr lang="en-GB" sz="1400" b="1" dirty="0">
              <a:solidFill>
                <a:srgbClr val="C00000"/>
              </a:solidFill>
              <a:latin typeface="Arial" charset="0"/>
              <a:ea typeface="新細明體" pitchFamily="18" charset="-120"/>
            </a:endParaRPr>
          </a:p>
        </p:txBody>
      </p:sp>
      <p:sp>
        <p:nvSpPr>
          <p:cNvPr id="9254" name="Text Box 843"/>
          <p:cNvSpPr txBox="1">
            <a:spLocks noChangeArrowheads="1"/>
          </p:cNvSpPr>
          <p:nvPr/>
        </p:nvSpPr>
        <p:spPr bwMode="auto">
          <a:xfrm>
            <a:off x="5203825" y="2032000"/>
            <a:ext cx="739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385" tIns="45695" rIns="91385" bIns="45695">
            <a:spAutoFit/>
          </a:bodyPr>
          <a:lstStyle>
            <a:lvl1pPr eaLnBrk="0" hangingPunct="0">
              <a:defRPr sz="1000">
                <a:solidFill>
                  <a:schemeClr val="bg1"/>
                </a:solidFill>
                <a:latin typeface="GE Inspira" pitchFamily="34" charset="0"/>
              </a:defRPr>
            </a:lvl1pPr>
            <a:lvl2pPr marL="742950" indent="-285750" eaLnBrk="0" hangingPunct="0">
              <a:defRPr sz="1000">
                <a:solidFill>
                  <a:schemeClr val="bg1"/>
                </a:solidFill>
                <a:latin typeface="GE Inspira" pitchFamily="34" charset="0"/>
              </a:defRPr>
            </a:lvl2pPr>
            <a:lvl3pPr marL="1143000" indent="-228600" eaLnBrk="0" hangingPunct="0">
              <a:defRPr sz="1000">
                <a:solidFill>
                  <a:schemeClr val="bg1"/>
                </a:solidFill>
                <a:latin typeface="GE Inspira" pitchFamily="34" charset="0"/>
              </a:defRPr>
            </a:lvl3pPr>
            <a:lvl4pPr marL="1600200" indent="-228600" eaLnBrk="0" hangingPunct="0">
              <a:defRPr sz="1000">
                <a:solidFill>
                  <a:schemeClr val="bg1"/>
                </a:solidFill>
                <a:latin typeface="GE Inspira" pitchFamily="34" charset="0"/>
              </a:defRPr>
            </a:lvl4pPr>
            <a:lvl5pPr marL="2057400" indent="-228600" eaLnBrk="0" hangingPunct="0">
              <a:defRPr sz="1000">
                <a:solidFill>
                  <a:schemeClr val="bg1"/>
                </a:solidFill>
                <a:latin typeface="GE Inspira" pitchFamily="34" charset="0"/>
              </a:defRPr>
            </a:lvl5pPr>
            <a:lvl6pPr marL="2514600" indent="-228600" eaLnBrk="0" fontAlgn="base" hangingPunct="0">
              <a:spcBef>
                <a:spcPct val="0"/>
              </a:spcBef>
              <a:spcAft>
                <a:spcPct val="0"/>
              </a:spcAft>
              <a:defRPr sz="1000">
                <a:solidFill>
                  <a:schemeClr val="bg1"/>
                </a:solidFill>
                <a:latin typeface="GE Inspira" pitchFamily="34" charset="0"/>
              </a:defRPr>
            </a:lvl6pPr>
            <a:lvl7pPr marL="2971800" indent="-228600" eaLnBrk="0" fontAlgn="base" hangingPunct="0">
              <a:spcBef>
                <a:spcPct val="0"/>
              </a:spcBef>
              <a:spcAft>
                <a:spcPct val="0"/>
              </a:spcAft>
              <a:defRPr sz="1000">
                <a:solidFill>
                  <a:schemeClr val="bg1"/>
                </a:solidFill>
                <a:latin typeface="GE Inspira" pitchFamily="34" charset="0"/>
              </a:defRPr>
            </a:lvl7pPr>
            <a:lvl8pPr marL="3429000" indent="-228600" eaLnBrk="0" fontAlgn="base" hangingPunct="0">
              <a:spcBef>
                <a:spcPct val="0"/>
              </a:spcBef>
              <a:spcAft>
                <a:spcPct val="0"/>
              </a:spcAft>
              <a:defRPr sz="1000">
                <a:solidFill>
                  <a:schemeClr val="bg1"/>
                </a:solidFill>
                <a:latin typeface="GE Inspira" pitchFamily="34" charset="0"/>
              </a:defRPr>
            </a:lvl8pPr>
            <a:lvl9pPr marL="3886200" indent="-228600" eaLnBrk="0" fontAlgn="base" hangingPunct="0">
              <a:spcBef>
                <a:spcPct val="0"/>
              </a:spcBef>
              <a:spcAft>
                <a:spcPct val="0"/>
              </a:spcAft>
              <a:defRPr sz="1000">
                <a:solidFill>
                  <a:schemeClr val="bg1"/>
                </a:solidFill>
                <a:latin typeface="GE Inspira" pitchFamily="34" charset="0"/>
              </a:defRPr>
            </a:lvl9pPr>
          </a:lstStyle>
          <a:p>
            <a:pPr algn="ctr" fontAlgn="base">
              <a:spcBef>
                <a:spcPct val="20000"/>
              </a:spcBef>
              <a:spcAft>
                <a:spcPct val="0"/>
              </a:spcAft>
            </a:pPr>
            <a:r>
              <a:rPr kumimoji="1" lang="en-US" altLang="zh-TW" sz="1400" b="1">
                <a:solidFill>
                  <a:srgbClr val="C00000"/>
                </a:solidFill>
                <a:ea typeface="新細明體" pitchFamily="18" charset="-120"/>
              </a:rPr>
              <a:t>OMS</a:t>
            </a:r>
            <a:endParaRPr kumimoji="1" lang="en-US" altLang="zh-TW" b="1">
              <a:solidFill>
                <a:srgbClr val="C00000"/>
              </a:solidFill>
              <a:ea typeface="新細明體" pitchFamily="18" charset="-120"/>
            </a:endParaRPr>
          </a:p>
        </p:txBody>
      </p:sp>
      <p:sp>
        <p:nvSpPr>
          <p:cNvPr id="9255" name="Rectangle 3"/>
          <p:cNvSpPr>
            <a:spLocks noGrp="1" noChangeArrowheads="1"/>
          </p:cNvSpPr>
          <p:nvPr>
            <p:ph type="title"/>
          </p:nvPr>
        </p:nvSpPr>
        <p:spPr>
          <a:xfrm>
            <a:off x="546100" y="153988"/>
            <a:ext cx="6527800" cy="582612"/>
          </a:xfrm>
        </p:spPr>
        <p:txBody>
          <a:bodyPr/>
          <a:lstStyle/>
          <a:p>
            <a:r>
              <a:rPr lang="en-US" altLang="zh-TW" sz="3600" dirty="0" err="1">
                <a:solidFill>
                  <a:schemeClr val="tx1"/>
                </a:solidFill>
                <a:ea typeface="微軟正黑體"/>
                <a:cs typeface="微軟正黑體"/>
              </a:rPr>
              <a:t>Flujo</a:t>
            </a:r>
            <a:r>
              <a:rPr lang="en-US" altLang="zh-TW" sz="3600" dirty="0">
                <a:solidFill>
                  <a:schemeClr val="tx1"/>
                </a:solidFill>
                <a:ea typeface="微軟正黑體"/>
                <a:cs typeface="微軟正黑體"/>
              </a:rPr>
              <a:t> de </a:t>
            </a:r>
            <a:r>
              <a:rPr lang="en-US" altLang="zh-TW" sz="3600" dirty="0" err="1">
                <a:solidFill>
                  <a:schemeClr val="tx1"/>
                </a:solidFill>
                <a:ea typeface="微軟正黑體"/>
                <a:cs typeface="微軟正黑體"/>
              </a:rPr>
              <a:t>negocio</a:t>
            </a:r>
            <a:r>
              <a:rPr lang="en-US" altLang="zh-TW" sz="3600" dirty="0">
                <a:solidFill>
                  <a:schemeClr val="tx1"/>
                </a:solidFill>
                <a:ea typeface="微軟正黑體"/>
                <a:cs typeface="微軟正黑體"/>
              </a:rPr>
              <a:t> del OMS con AMI</a:t>
            </a:r>
          </a:p>
        </p:txBody>
      </p:sp>
      <p:grpSp>
        <p:nvGrpSpPr>
          <p:cNvPr id="9256" name="Group 796"/>
          <p:cNvGrpSpPr>
            <a:grpSpLocks/>
          </p:cNvGrpSpPr>
          <p:nvPr/>
        </p:nvGrpSpPr>
        <p:grpSpPr bwMode="auto">
          <a:xfrm>
            <a:off x="1095375" y="1631950"/>
            <a:ext cx="1125538" cy="117475"/>
            <a:chOff x="964" y="2073"/>
            <a:chExt cx="709" cy="74"/>
          </a:xfrm>
        </p:grpSpPr>
        <p:sp>
          <p:nvSpPr>
            <p:cNvPr id="9275" name="Line 797"/>
            <p:cNvSpPr>
              <a:spLocks noChangeShapeType="1"/>
            </p:cNvSpPr>
            <p:nvPr/>
          </p:nvSpPr>
          <p:spPr bwMode="auto">
            <a:xfrm>
              <a:off x="964" y="2114"/>
              <a:ext cx="64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276" name="Freeform 798"/>
            <p:cNvSpPr>
              <a:spLocks/>
            </p:cNvSpPr>
            <p:nvPr/>
          </p:nvSpPr>
          <p:spPr bwMode="auto">
            <a:xfrm>
              <a:off x="1544" y="2073"/>
              <a:ext cx="129" cy="74"/>
            </a:xfrm>
            <a:custGeom>
              <a:avLst/>
              <a:gdLst>
                <a:gd name="T0" fmla="*/ 128 w 129"/>
                <a:gd name="T1" fmla="*/ 37 h 74"/>
                <a:gd name="T2" fmla="*/ 0 w 129"/>
                <a:gd name="T3" fmla="*/ 0 h 74"/>
                <a:gd name="T4" fmla="*/ 0 w 129"/>
                <a:gd name="T5" fmla="*/ 73 h 74"/>
                <a:gd name="T6" fmla="*/ 128 w 129"/>
                <a:gd name="T7" fmla="*/ 37 h 74"/>
                <a:gd name="T8" fmla="*/ 0 60000 65536"/>
                <a:gd name="T9" fmla="*/ 0 60000 65536"/>
                <a:gd name="T10" fmla="*/ 0 60000 65536"/>
                <a:gd name="T11" fmla="*/ 0 60000 65536"/>
                <a:gd name="T12" fmla="*/ 0 w 129"/>
                <a:gd name="T13" fmla="*/ 0 h 74"/>
                <a:gd name="T14" fmla="*/ 129 w 129"/>
                <a:gd name="T15" fmla="*/ 74 h 74"/>
              </a:gdLst>
              <a:ahLst/>
              <a:cxnLst>
                <a:cxn ang="T8">
                  <a:pos x="T0" y="T1"/>
                </a:cxn>
                <a:cxn ang="T9">
                  <a:pos x="T2" y="T3"/>
                </a:cxn>
                <a:cxn ang="T10">
                  <a:pos x="T4" y="T5"/>
                </a:cxn>
                <a:cxn ang="T11">
                  <a:pos x="T6" y="T7"/>
                </a:cxn>
              </a:cxnLst>
              <a:rect l="T12" t="T13" r="T14" b="T15"/>
              <a:pathLst>
                <a:path w="129" h="74">
                  <a:moveTo>
                    <a:pt x="128" y="37"/>
                  </a:moveTo>
                  <a:lnTo>
                    <a:pt x="0" y="0"/>
                  </a:lnTo>
                  <a:lnTo>
                    <a:pt x="0" y="73"/>
                  </a:lnTo>
                  <a:lnTo>
                    <a:pt x="128" y="37"/>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sp>
        <p:nvSpPr>
          <p:cNvPr id="851" name="Rectangle 799"/>
          <p:cNvSpPr>
            <a:spLocks noChangeArrowheads="1"/>
          </p:cNvSpPr>
          <p:nvPr/>
        </p:nvSpPr>
        <p:spPr bwMode="auto">
          <a:xfrm>
            <a:off x="1187450" y="938213"/>
            <a:ext cx="914400" cy="736099"/>
          </a:xfrm>
          <a:prstGeom prst="rect">
            <a:avLst/>
          </a:prstGeom>
          <a:noFill/>
          <a:ln w="12700">
            <a:noFill/>
            <a:miter lim="800000"/>
            <a:headEnd/>
            <a:tailEnd/>
          </a:ln>
        </p:spPr>
        <p:txBody>
          <a:bodyPr wrap="square" lIns="90488" tIns="44450" rIns="90488" bIns="44450">
            <a:spAutoFit/>
          </a:bodyPr>
          <a:lstStyle/>
          <a:p>
            <a:pPr eaLnBrk="0" fontAlgn="base" hangingPunct="0">
              <a:spcBef>
                <a:spcPct val="0"/>
              </a:spcBef>
              <a:spcAft>
                <a:spcPct val="0"/>
              </a:spcAft>
            </a:pPr>
            <a:r>
              <a:rPr lang="en-GB" sz="1050" dirty="0" err="1">
                <a:solidFill>
                  <a:srgbClr val="990000"/>
                </a:solidFill>
                <a:latin typeface="Arial" charset="0"/>
                <a:ea typeface="新細明體" pitchFamily="18" charset="-120"/>
              </a:rPr>
              <a:t>Reporte</a:t>
            </a:r>
            <a:r>
              <a:rPr lang="en-GB" sz="1050" dirty="0">
                <a:solidFill>
                  <a:srgbClr val="990000"/>
                </a:solidFill>
                <a:latin typeface="Arial" charset="0"/>
                <a:ea typeface="新細明體" pitchFamily="18" charset="-120"/>
              </a:rPr>
              <a:t> de la </a:t>
            </a:r>
            <a:r>
              <a:rPr lang="en-GB" sz="1050" dirty="0" err="1">
                <a:solidFill>
                  <a:srgbClr val="990000"/>
                </a:solidFill>
                <a:latin typeface="Arial" charset="0"/>
                <a:ea typeface="新細明體" pitchFamily="18" charset="-120"/>
              </a:rPr>
              <a:t>interrupción</a:t>
            </a:r>
            <a:r>
              <a:rPr lang="en-GB" sz="1050" dirty="0">
                <a:solidFill>
                  <a:srgbClr val="990000"/>
                </a:solidFill>
                <a:latin typeface="Arial" charset="0"/>
                <a:ea typeface="新細明體" pitchFamily="18" charset="-120"/>
              </a:rPr>
              <a:t> de </a:t>
            </a:r>
            <a:r>
              <a:rPr lang="en-GB" sz="1050" dirty="0" err="1">
                <a:solidFill>
                  <a:srgbClr val="990000"/>
                </a:solidFill>
                <a:latin typeface="Arial" charset="0"/>
                <a:ea typeface="新細明體" pitchFamily="18" charset="-120"/>
              </a:rPr>
              <a:t>servicio</a:t>
            </a:r>
            <a:endParaRPr lang="en-GB" sz="1050" dirty="0">
              <a:solidFill>
                <a:srgbClr val="990000"/>
              </a:solidFill>
              <a:latin typeface="Arial" charset="0"/>
              <a:ea typeface="新細明體" pitchFamily="18" charset="-120"/>
            </a:endParaRPr>
          </a:p>
        </p:txBody>
      </p:sp>
      <p:pic>
        <p:nvPicPr>
          <p:cNvPr id="9258" name="Picture 8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850" y="1011238"/>
            <a:ext cx="5461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59" name="Line 829"/>
          <p:cNvSpPr>
            <a:spLocks noChangeShapeType="1"/>
          </p:cNvSpPr>
          <p:nvPr/>
        </p:nvSpPr>
        <p:spPr bwMode="auto">
          <a:xfrm flipV="1">
            <a:off x="5613400" y="3730625"/>
            <a:ext cx="207963" cy="884720"/>
          </a:xfrm>
          <a:prstGeom prst="line">
            <a:avLst/>
          </a:prstGeom>
          <a:noFill/>
          <a:ln w="28575">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MX" sz="1000">
              <a:solidFill>
                <a:srgbClr val="FFFFFF"/>
              </a:solidFill>
              <a:latin typeface="Arial" charset="0"/>
            </a:endParaRPr>
          </a:p>
        </p:txBody>
      </p:sp>
      <p:grpSp>
        <p:nvGrpSpPr>
          <p:cNvPr id="9260" name="Group 793"/>
          <p:cNvGrpSpPr>
            <a:grpSpLocks/>
          </p:cNvGrpSpPr>
          <p:nvPr/>
        </p:nvGrpSpPr>
        <p:grpSpPr bwMode="auto">
          <a:xfrm>
            <a:off x="1031875" y="5795963"/>
            <a:ext cx="1157288" cy="117475"/>
            <a:chOff x="958" y="2434"/>
            <a:chExt cx="729" cy="74"/>
          </a:xfrm>
        </p:grpSpPr>
        <p:sp>
          <p:nvSpPr>
            <p:cNvPr id="9273" name="Line 794"/>
            <p:cNvSpPr>
              <a:spLocks noChangeShapeType="1"/>
            </p:cNvSpPr>
            <p:nvPr/>
          </p:nvSpPr>
          <p:spPr bwMode="auto">
            <a:xfrm>
              <a:off x="1032" y="2476"/>
              <a:ext cx="65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274" name="Freeform 795"/>
            <p:cNvSpPr>
              <a:spLocks/>
            </p:cNvSpPr>
            <p:nvPr/>
          </p:nvSpPr>
          <p:spPr bwMode="auto">
            <a:xfrm>
              <a:off x="958" y="2434"/>
              <a:ext cx="128" cy="74"/>
            </a:xfrm>
            <a:custGeom>
              <a:avLst/>
              <a:gdLst>
                <a:gd name="T0" fmla="*/ 0 w 128"/>
                <a:gd name="T1" fmla="*/ 38 h 74"/>
                <a:gd name="T2" fmla="*/ 127 w 128"/>
                <a:gd name="T3" fmla="*/ 73 h 74"/>
                <a:gd name="T4" fmla="*/ 127 w 128"/>
                <a:gd name="T5" fmla="*/ 0 h 74"/>
                <a:gd name="T6" fmla="*/ 0 w 128"/>
                <a:gd name="T7" fmla="*/ 38 h 74"/>
                <a:gd name="T8" fmla="*/ 0 60000 65536"/>
                <a:gd name="T9" fmla="*/ 0 60000 65536"/>
                <a:gd name="T10" fmla="*/ 0 60000 65536"/>
                <a:gd name="T11" fmla="*/ 0 60000 65536"/>
                <a:gd name="T12" fmla="*/ 0 w 128"/>
                <a:gd name="T13" fmla="*/ 0 h 74"/>
                <a:gd name="T14" fmla="*/ 128 w 128"/>
                <a:gd name="T15" fmla="*/ 74 h 74"/>
              </a:gdLst>
              <a:ahLst/>
              <a:cxnLst>
                <a:cxn ang="T8">
                  <a:pos x="T0" y="T1"/>
                </a:cxn>
                <a:cxn ang="T9">
                  <a:pos x="T2" y="T3"/>
                </a:cxn>
                <a:cxn ang="T10">
                  <a:pos x="T4" y="T5"/>
                </a:cxn>
                <a:cxn ang="T11">
                  <a:pos x="T6" y="T7"/>
                </a:cxn>
              </a:cxnLst>
              <a:rect l="T12" t="T13" r="T14" b="T15"/>
              <a:pathLst>
                <a:path w="128" h="74">
                  <a:moveTo>
                    <a:pt x="0" y="38"/>
                  </a:moveTo>
                  <a:lnTo>
                    <a:pt x="127" y="73"/>
                  </a:lnTo>
                  <a:lnTo>
                    <a:pt x="127" y="0"/>
                  </a:lnTo>
                  <a:lnTo>
                    <a:pt x="0" y="38"/>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grpSp>
        <p:nvGrpSpPr>
          <p:cNvPr id="9261" name="Group 796"/>
          <p:cNvGrpSpPr>
            <a:grpSpLocks/>
          </p:cNvGrpSpPr>
          <p:nvPr/>
        </p:nvGrpSpPr>
        <p:grpSpPr bwMode="auto">
          <a:xfrm>
            <a:off x="1108075" y="5148263"/>
            <a:ext cx="1125538" cy="117475"/>
            <a:chOff x="964" y="2073"/>
            <a:chExt cx="709" cy="74"/>
          </a:xfrm>
        </p:grpSpPr>
        <p:sp>
          <p:nvSpPr>
            <p:cNvPr id="9271" name="Line 797"/>
            <p:cNvSpPr>
              <a:spLocks noChangeShapeType="1"/>
            </p:cNvSpPr>
            <p:nvPr/>
          </p:nvSpPr>
          <p:spPr bwMode="auto">
            <a:xfrm>
              <a:off x="964" y="2114"/>
              <a:ext cx="64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MX" sz="1000">
                <a:solidFill>
                  <a:srgbClr val="FFFFFF"/>
                </a:solidFill>
                <a:latin typeface="Arial" charset="0"/>
              </a:endParaRPr>
            </a:p>
          </p:txBody>
        </p:sp>
        <p:sp>
          <p:nvSpPr>
            <p:cNvPr id="9272" name="Freeform 798"/>
            <p:cNvSpPr>
              <a:spLocks/>
            </p:cNvSpPr>
            <p:nvPr/>
          </p:nvSpPr>
          <p:spPr bwMode="auto">
            <a:xfrm>
              <a:off x="1544" y="2073"/>
              <a:ext cx="129" cy="74"/>
            </a:xfrm>
            <a:custGeom>
              <a:avLst/>
              <a:gdLst>
                <a:gd name="T0" fmla="*/ 128 w 129"/>
                <a:gd name="T1" fmla="*/ 37 h 74"/>
                <a:gd name="T2" fmla="*/ 0 w 129"/>
                <a:gd name="T3" fmla="*/ 0 h 74"/>
                <a:gd name="T4" fmla="*/ 0 w 129"/>
                <a:gd name="T5" fmla="*/ 73 h 74"/>
                <a:gd name="T6" fmla="*/ 128 w 129"/>
                <a:gd name="T7" fmla="*/ 37 h 74"/>
                <a:gd name="T8" fmla="*/ 0 60000 65536"/>
                <a:gd name="T9" fmla="*/ 0 60000 65536"/>
                <a:gd name="T10" fmla="*/ 0 60000 65536"/>
                <a:gd name="T11" fmla="*/ 0 60000 65536"/>
                <a:gd name="T12" fmla="*/ 0 w 129"/>
                <a:gd name="T13" fmla="*/ 0 h 74"/>
                <a:gd name="T14" fmla="*/ 129 w 129"/>
                <a:gd name="T15" fmla="*/ 74 h 74"/>
              </a:gdLst>
              <a:ahLst/>
              <a:cxnLst>
                <a:cxn ang="T8">
                  <a:pos x="T0" y="T1"/>
                </a:cxn>
                <a:cxn ang="T9">
                  <a:pos x="T2" y="T3"/>
                </a:cxn>
                <a:cxn ang="T10">
                  <a:pos x="T4" y="T5"/>
                </a:cxn>
                <a:cxn ang="T11">
                  <a:pos x="T6" y="T7"/>
                </a:cxn>
              </a:cxnLst>
              <a:rect l="T12" t="T13" r="T14" b="T15"/>
              <a:pathLst>
                <a:path w="129" h="74">
                  <a:moveTo>
                    <a:pt x="128" y="37"/>
                  </a:moveTo>
                  <a:lnTo>
                    <a:pt x="0" y="0"/>
                  </a:lnTo>
                  <a:lnTo>
                    <a:pt x="0" y="73"/>
                  </a:lnTo>
                  <a:lnTo>
                    <a:pt x="128" y="37"/>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s-MX" sz="1000">
                <a:solidFill>
                  <a:srgbClr val="FFFFFF"/>
                </a:solidFill>
                <a:latin typeface="Arial" charset="0"/>
              </a:endParaRPr>
            </a:p>
          </p:txBody>
        </p:sp>
      </p:grpSp>
      <p:sp>
        <p:nvSpPr>
          <p:cNvPr id="5132" name="Rectangle 799"/>
          <p:cNvSpPr>
            <a:spLocks noChangeArrowheads="1"/>
          </p:cNvSpPr>
          <p:nvPr/>
        </p:nvSpPr>
        <p:spPr bwMode="auto">
          <a:xfrm>
            <a:off x="1127010" y="4833490"/>
            <a:ext cx="936625" cy="412934"/>
          </a:xfrm>
          <a:prstGeom prst="rect">
            <a:avLst/>
          </a:prstGeom>
          <a:noFill/>
          <a:ln w="12700">
            <a:noFill/>
            <a:miter lim="800000"/>
            <a:headEnd/>
            <a:tailEnd/>
          </a:ln>
        </p:spPr>
        <p:txBody>
          <a:bodyPr lIns="90488" tIns="44450" rIns="90488" bIns="44450">
            <a:spAutoFit/>
          </a:bodyPr>
          <a:lstStyle/>
          <a:p>
            <a:pPr algn="ctr" eaLnBrk="0" fontAlgn="base" hangingPunct="0">
              <a:spcBef>
                <a:spcPct val="0"/>
              </a:spcBef>
              <a:spcAft>
                <a:spcPct val="0"/>
              </a:spcAft>
              <a:defRPr/>
            </a:pPr>
            <a:r>
              <a:rPr lang="en-GB" sz="1050" dirty="0">
                <a:solidFill>
                  <a:srgbClr val="C00000"/>
                </a:solidFill>
                <a:latin typeface="Arial" charset="0"/>
                <a:ea typeface="新細明體"/>
                <a:cs typeface="新細明體"/>
              </a:rPr>
              <a:t>Estado del </a:t>
            </a:r>
            <a:r>
              <a:rPr lang="en-GB" sz="1050" dirty="0" err="1">
                <a:solidFill>
                  <a:srgbClr val="C00000"/>
                </a:solidFill>
                <a:latin typeface="Arial" charset="0"/>
                <a:ea typeface="新細明體"/>
                <a:cs typeface="新細明體"/>
              </a:rPr>
              <a:t>medidor</a:t>
            </a:r>
            <a:endParaRPr lang="en-GB" sz="1050" dirty="0">
              <a:solidFill>
                <a:srgbClr val="C00000"/>
              </a:solidFill>
              <a:latin typeface="Arial" charset="0"/>
              <a:ea typeface="新細明體"/>
              <a:cs typeface="新細明體"/>
            </a:endParaRPr>
          </a:p>
        </p:txBody>
      </p:sp>
      <p:sp>
        <p:nvSpPr>
          <p:cNvPr id="9263" name="Rectangle 800"/>
          <p:cNvSpPr>
            <a:spLocks noChangeArrowheads="1"/>
          </p:cNvSpPr>
          <p:nvPr/>
        </p:nvSpPr>
        <p:spPr bwMode="auto">
          <a:xfrm>
            <a:off x="1043608" y="5468783"/>
            <a:ext cx="1352550"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90488" tIns="44450" rIns="90488" bIns="44450">
            <a:spAutoFit/>
          </a:bodyPr>
          <a:lstStyle/>
          <a:p>
            <a:pPr algn="ctr" eaLnBrk="0" fontAlgn="base" hangingPunct="0">
              <a:spcBef>
                <a:spcPct val="0"/>
              </a:spcBef>
              <a:spcAft>
                <a:spcPct val="0"/>
              </a:spcAft>
            </a:pPr>
            <a:r>
              <a:rPr lang="en-GB" sz="1100" dirty="0" err="1">
                <a:solidFill>
                  <a:srgbClr val="990000"/>
                </a:solidFill>
                <a:latin typeface="Arial" charset="0"/>
                <a:ea typeface="新細明體" pitchFamily="18" charset="-120"/>
              </a:rPr>
              <a:t>Solicitud</a:t>
            </a:r>
            <a:r>
              <a:rPr lang="en-GB" sz="1100" dirty="0">
                <a:solidFill>
                  <a:srgbClr val="990000"/>
                </a:solidFill>
                <a:latin typeface="Arial" charset="0"/>
                <a:ea typeface="新細明體" pitchFamily="18" charset="-120"/>
              </a:rPr>
              <a:t> del </a:t>
            </a:r>
            <a:r>
              <a:rPr lang="en-GB" sz="1100" dirty="0" err="1">
                <a:solidFill>
                  <a:srgbClr val="990000"/>
                </a:solidFill>
                <a:latin typeface="Arial" charset="0"/>
                <a:ea typeface="新細明體" pitchFamily="18" charset="-120"/>
              </a:rPr>
              <a:t>edo</a:t>
            </a:r>
            <a:r>
              <a:rPr lang="en-GB" sz="1100" dirty="0">
                <a:solidFill>
                  <a:srgbClr val="990000"/>
                </a:solidFill>
                <a:latin typeface="Arial" charset="0"/>
                <a:ea typeface="新細明體" pitchFamily="18" charset="-120"/>
              </a:rPr>
              <a:t> del </a:t>
            </a:r>
            <a:r>
              <a:rPr lang="en-GB" sz="1100" dirty="0" err="1">
                <a:solidFill>
                  <a:srgbClr val="990000"/>
                </a:solidFill>
                <a:latin typeface="Arial" charset="0"/>
                <a:ea typeface="新細明體" pitchFamily="18" charset="-120"/>
              </a:rPr>
              <a:t>medidor</a:t>
            </a:r>
            <a:endParaRPr lang="en-GB" sz="1100" dirty="0">
              <a:solidFill>
                <a:srgbClr val="990000"/>
              </a:solidFill>
              <a:latin typeface="Arial" charset="0"/>
              <a:ea typeface="新細明體" pitchFamily="18" charset="-120"/>
            </a:endParaRPr>
          </a:p>
        </p:txBody>
      </p:sp>
      <p:pic>
        <p:nvPicPr>
          <p:cNvPr id="9264"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313" y="5154613"/>
            <a:ext cx="7493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65" name="mainfrm"/>
          <p:cNvSpPr>
            <a:spLocks noEditPoints="1" noChangeArrowheads="1"/>
          </p:cNvSpPr>
          <p:nvPr/>
        </p:nvSpPr>
        <p:spPr bwMode="auto">
          <a:xfrm>
            <a:off x="2298700" y="5199063"/>
            <a:ext cx="741363" cy="6858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24 w 21600"/>
              <a:gd name="T25" fmla="*/ 22150 h 21600"/>
              <a:gd name="T26" fmla="*/ 21600 w 21600"/>
              <a:gd name="T27" fmla="*/ 279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rgbClr val="C0C0C0"/>
          </a:solidFill>
          <a:ln w="9525">
            <a:solidFill>
              <a:srgbClr val="000000"/>
            </a:solidFill>
            <a:miter lim="800000"/>
            <a:headEnd/>
            <a:tailEnd/>
          </a:ln>
        </p:spPr>
        <p:txBody>
          <a:bodyPr/>
          <a:lstStyle/>
          <a:p>
            <a:pPr algn="ctr" fontAlgn="base">
              <a:spcBef>
                <a:spcPct val="0"/>
              </a:spcBef>
              <a:spcAft>
                <a:spcPct val="0"/>
              </a:spcAft>
            </a:pPr>
            <a:endParaRPr lang="es-MX" sz="1400" b="1" i="1">
              <a:solidFill>
                <a:srgbClr val="4157AD"/>
              </a:solidFill>
              <a:latin typeface="Arial Unicode MS" pitchFamily="34" charset="-128"/>
            </a:endParaRPr>
          </a:p>
        </p:txBody>
      </p:sp>
      <p:sp>
        <p:nvSpPr>
          <p:cNvPr id="9266" name="Text Box 10"/>
          <p:cNvSpPr txBox="1">
            <a:spLocks noChangeArrowheads="1"/>
          </p:cNvSpPr>
          <p:nvPr/>
        </p:nvSpPr>
        <p:spPr bwMode="auto">
          <a:xfrm>
            <a:off x="2460081" y="4839017"/>
            <a:ext cx="4587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bg1"/>
                </a:solidFill>
                <a:latin typeface="GE Inspira" pitchFamily="34" charset="0"/>
              </a:defRPr>
            </a:lvl1pPr>
            <a:lvl2pPr marL="742950" indent="-285750" eaLnBrk="0" hangingPunct="0">
              <a:defRPr sz="1000">
                <a:solidFill>
                  <a:schemeClr val="bg1"/>
                </a:solidFill>
                <a:latin typeface="GE Inspira" pitchFamily="34" charset="0"/>
              </a:defRPr>
            </a:lvl2pPr>
            <a:lvl3pPr marL="1143000" indent="-228600" eaLnBrk="0" hangingPunct="0">
              <a:defRPr sz="1000">
                <a:solidFill>
                  <a:schemeClr val="bg1"/>
                </a:solidFill>
                <a:latin typeface="GE Inspira" pitchFamily="34" charset="0"/>
              </a:defRPr>
            </a:lvl3pPr>
            <a:lvl4pPr marL="1600200" indent="-228600" eaLnBrk="0" hangingPunct="0">
              <a:defRPr sz="1000">
                <a:solidFill>
                  <a:schemeClr val="bg1"/>
                </a:solidFill>
                <a:latin typeface="GE Inspira" pitchFamily="34" charset="0"/>
              </a:defRPr>
            </a:lvl4pPr>
            <a:lvl5pPr marL="2057400" indent="-228600" eaLnBrk="0" hangingPunct="0">
              <a:defRPr sz="1000">
                <a:solidFill>
                  <a:schemeClr val="bg1"/>
                </a:solidFill>
                <a:latin typeface="GE Inspira" pitchFamily="34" charset="0"/>
              </a:defRPr>
            </a:lvl5pPr>
            <a:lvl6pPr marL="2514600" indent="-228600" eaLnBrk="0" fontAlgn="base" hangingPunct="0">
              <a:spcBef>
                <a:spcPct val="0"/>
              </a:spcBef>
              <a:spcAft>
                <a:spcPct val="0"/>
              </a:spcAft>
              <a:defRPr sz="1000">
                <a:solidFill>
                  <a:schemeClr val="bg1"/>
                </a:solidFill>
                <a:latin typeface="GE Inspira" pitchFamily="34" charset="0"/>
              </a:defRPr>
            </a:lvl6pPr>
            <a:lvl7pPr marL="2971800" indent="-228600" eaLnBrk="0" fontAlgn="base" hangingPunct="0">
              <a:spcBef>
                <a:spcPct val="0"/>
              </a:spcBef>
              <a:spcAft>
                <a:spcPct val="0"/>
              </a:spcAft>
              <a:defRPr sz="1000">
                <a:solidFill>
                  <a:schemeClr val="bg1"/>
                </a:solidFill>
                <a:latin typeface="GE Inspira" pitchFamily="34" charset="0"/>
              </a:defRPr>
            </a:lvl7pPr>
            <a:lvl8pPr marL="3429000" indent="-228600" eaLnBrk="0" fontAlgn="base" hangingPunct="0">
              <a:spcBef>
                <a:spcPct val="0"/>
              </a:spcBef>
              <a:spcAft>
                <a:spcPct val="0"/>
              </a:spcAft>
              <a:defRPr sz="1000">
                <a:solidFill>
                  <a:schemeClr val="bg1"/>
                </a:solidFill>
                <a:latin typeface="GE Inspira" pitchFamily="34" charset="0"/>
              </a:defRPr>
            </a:lvl8pPr>
            <a:lvl9pPr marL="3886200" indent="-228600" eaLnBrk="0" fontAlgn="base" hangingPunct="0">
              <a:spcBef>
                <a:spcPct val="0"/>
              </a:spcBef>
              <a:spcAft>
                <a:spcPct val="0"/>
              </a:spcAft>
              <a:defRPr sz="1000">
                <a:solidFill>
                  <a:schemeClr val="bg1"/>
                </a:solidFill>
                <a:latin typeface="GE Inspira" pitchFamily="34" charset="0"/>
              </a:defRPr>
            </a:lvl9pPr>
          </a:lstStyle>
          <a:p>
            <a:pPr algn="ctr" fontAlgn="base">
              <a:spcBef>
                <a:spcPct val="0"/>
              </a:spcBef>
              <a:spcAft>
                <a:spcPct val="0"/>
              </a:spcAft>
            </a:pPr>
            <a:r>
              <a:rPr lang="en-US" sz="1200" b="1" i="1" dirty="0">
                <a:solidFill>
                  <a:srgbClr val="4157AD"/>
                </a:solidFill>
                <a:latin typeface="Arial Unicode MS" pitchFamily="34" charset="-128"/>
              </a:rPr>
              <a:t>AMI</a:t>
            </a:r>
          </a:p>
        </p:txBody>
      </p:sp>
      <p:pic>
        <p:nvPicPr>
          <p:cNvPr id="9267" name="Picture 817" descr="j03429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8613" y="1362075"/>
            <a:ext cx="6477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68" name="Rectangle 842"/>
          <p:cNvSpPr>
            <a:spLocks noChangeArrowheads="1"/>
          </p:cNvSpPr>
          <p:nvPr/>
        </p:nvSpPr>
        <p:spPr bwMode="auto">
          <a:xfrm rot="-2645280">
            <a:off x="2919567" y="4260855"/>
            <a:ext cx="2721758" cy="305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90433" tIns="44425" rIns="90433" bIns="44425">
            <a:spAutoFit/>
          </a:bodyPr>
          <a:lstStyle/>
          <a:p>
            <a:pPr eaLnBrk="0" fontAlgn="base" hangingPunct="0">
              <a:spcBef>
                <a:spcPct val="0"/>
              </a:spcBef>
              <a:spcAft>
                <a:spcPct val="0"/>
              </a:spcAft>
            </a:pPr>
            <a:r>
              <a:rPr lang="en-GB" sz="1400" b="1" dirty="0" err="1">
                <a:solidFill>
                  <a:srgbClr val="C00000"/>
                </a:solidFill>
                <a:latin typeface="Arial" charset="0"/>
                <a:ea typeface="新細明體" pitchFamily="18" charset="-120"/>
              </a:rPr>
              <a:t>Restauración</a:t>
            </a:r>
            <a:r>
              <a:rPr lang="en-GB" sz="1400" b="1" dirty="0">
                <a:solidFill>
                  <a:srgbClr val="C00000"/>
                </a:solidFill>
                <a:latin typeface="Arial" charset="0"/>
                <a:ea typeface="新細明體" pitchFamily="18" charset="-120"/>
              </a:rPr>
              <a:t> de </a:t>
            </a:r>
            <a:r>
              <a:rPr lang="en-GB" sz="1400" b="1" dirty="0" err="1">
                <a:solidFill>
                  <a:srgbClr val="C00000"/>
                </a:solidFill>
                <a:latin typeface="Arial" charset="0"/>
                <a:ea typeface="新細明體" pitchFamily="18" charset="-120"/>
              </a:rPr>
              <a:t>lnterrupción</a:t>
            </a:r>
            <a:endParaRPr lang="en-GB" sz="1400" b="1" dirty="0">
              <a:solidFill>
                <a:srgbClr val="C00000"/>
              </a:solidFill>
              <a:latin typeface="Arial" charset="0"/>
              <a:ea typeface="新細明體" pitchFamily="18" charset="-120"/>
            </a:endParaRPr>
          </a:p>
        </p:txBody>
      </p:sp>
      <p:sp>
        <p:nvSpPr>
          <p:cNvPr id="885" name="TextBox 884"/>
          <p:cNvSpPr txBox="1"/>
          <p:nvPr/>
        </p:nvSpPr>
        <p:spPr>
          <a:xfrm>
            <a:off x="280194" y="5949280"/>
            <a:ext cx="8583612" cy="646331"/>
          </a:xfrm>
          <a:prstGeom prst="rect">
            <a:avLst/>
          </a:prstGeom>
          <a:solidFill>
            <a:schemeClr val="accent1">
              <a:lumMod val="60000"/>
              <a:lumOff val="40000"/>
            </a:schemeClr>
          </a:solidFill>
          <a:ln>
            <a:noFill/>
          </a:ln>
          <a:scene3d>
            <a:camera prst="orthographicFront"/>
            <a:lightRig rig="threePt" dir="t"/>
          </a:scene3d>
          <a:sp3d>
            <a:bevelT/>
          </a:sp3d>
        </p:spPr>
        <p:txBody>
          <a:bodyPr>
            <a:spAutoFit/>
          </a:bodyPr>
          <a:lstStyle/>
          <a:p>
            <a:pPr fontAlgn="base">
              <a:spcBef>
                <a:spcPct val="0"/>
              </a:spcBef>
              <a:spcAft>
                <a:spcPct val="0"/>
              </a:spcAft>
              <a:defRPr/>
            </a:pPr>
            <a:r>
              <a:rPr lang="en-US" b="1" dirty="0">
                <a:solidFill>
                  <a:srgbClr val="4157AD"/>
                </a:solidFill>
                <a:latin typeface="Arial" charset="0"/>
              </a:rPr>
              <a:t>Se </a:t>
            </a:r>
            <a:r>
              <a:rPr lang="en-US" b="1" dirty="0" err="1">
                <a:solidFill>
                  <a:srgbClr val="4157AD"/>
                </a:solidFill>
                <a:latin typeface="Arial" charset="0"/>
              </a:rPr>
              <a:t>elimina</a:t>
            </a:r>
            <a:r>
              <a:rPr lang="en-US" b="1" dirty="0">
                <a:solidFill>
                  <a:srgbClr val="4157AD"/>
                </a:solidFill>
                <a:latin typeface="Arial" charset="0"/>
              </a:rPr>
              <a:t> la </a:t>
            </a:r>
            <a:r>
              <a:rPr lang="en-US" b="1" dirty="0" err="1">
                <a:solidFill>
                  <a:srgbClr val="4157AD"/>
                </a:solidFill>
                <a:latin typeface="Arial" charset="0"/>
              </a:rPr>
              <a:t>dependencia</a:t>
            </a:r>
            <a:r>
              <a:rPr lang="en-US" b="1" dirty="0">
                <a:solidFill>
                  <a:srgbClr val="4157AD"/>
                </a:solidFill>
                <a:latin typeface="Arial" charset="0"/>
              </a:rPr>
              <a:t> en el </a:t>
            </a:r>
            <a:r>
              <a:rPr lang="en-US" b="1" dirty="0" err="1">
                <a:solidFill>
                  <a:srgbClr val="4157AD"/>
                </a:solidFill>
                <a:latin typeface="Arial" charset="0"/>
              </a:rPr>
              <a:t>cliente</a:t>
            </a:r>
            <a:r>
              <a:rPr lang="en-US" b="1" dirty="0">
                <a:solidFill>
                  <a:srgbClr val="4157AD"/>
                </a:solidFill>
                <a:latin typeface="Arial" charset="0"/>
              </a:rPr>
              <a:t> </a:t>
            </a:r>
            <a:r>
              <a:rPr lang="en-US" b="1" dirty="0" err="1">
                <a:solidFill>
                  <a:srgbClr val="4157AD"/>
                </a:solidFill>
                <a:latin typeface="Arial" charset="0"/>
              </a:rPr>
              <a:t>para</a:t>
            </a:r>
            <a:r>
              <a:rPr lang="en-US" b="1" dirty="0">
                <a:solidFill>
                  <a:srgbClr val="4157AD"/>
                </a:solidFill>
                <a:latin typeface="Arial" charset="0"/>
              </a:rPr>
              <a:t> </a:t>
            </a:r>
            <a:r>
              <a:rPr lang="en-US" b="1" dirty="0" err="1">
                <a:solidFill>
                  <a:srgbClr val="4157AD"/>
                </a:solidFill>
                <a:latin typeface="Arial" charset="0"/>
              </a:rPr>
              <a:t>reportar</a:t>
            </a:r>
            <a:r>
              <a:rPr lang="en-US" b="1" dirty="0">
                <a:solidFill>
                  <a:srgbClr val="4157AD"/>
                </a:solidFill>
                <a:latin typeface="Arial" charset="0"/>
              </a:rPr>
              <a:t> la </a:t>
            </a:r>
            <a:r>
              <a:rPr lang="en-US" b="1" dirty="0" err="1">
                <a:solidFill>
                  <a:srgbClr val="4157AD"/>
                </a:solidFill>
                <a:latin typeface="Arial" charset="0"/>
              </a:rPr>
              <a:t>interrupción</a:t>
            </a:r>
            <a:r>
              <a:rPr lang="en-US" b="1" dirty="0">
                <a:solidFill>
                  <a:srgbClr val="4157AD"/>
                </a:solidFill>
                <a:latin typeface="Arial" charset="0"/>
              </a:rPr>
              <a:t> y en la </a:t>
            </a:r>
            <a:r>
              <a:rPr lang="en-US" b="1" dirty="0" err="1">
                <a:solidFill>
                  <a:srgbClr val="4157AD"/>
                </a:solidFill>
                <a:latin typeface="Arial" charset="0"/>
              </a:rPr>
              <a:t>cuadrilla</a:t>
            </a:r>
            <a:r>
              <a:rPr lang="en-US" b="1" dirty="0">
                <a:solidFill>
                  <a:srgbClr val="4157AD"/>
                </a:solidFill>
                <a:latin typeface="Arial" charset="0"/>
              </a:rPr>
              <a:t> </a:t>
            </a:r>
            <a:r>
              <a:rPr lang="en-US" b="1" dirty="0" err="1">
                <a:solidFill>
                  <a:srgbClr val="4157AD"/>
                </a:solidFill>
                <a:latin typeface="Arial" charset="0"/>
              </a:rPr>
              <a:t>para</a:t>
            </a:r>
            <a:r>
              <a:rPr lang="en-US" b="1" dirty="0">
                <a:solidFill>
                  <a:srgbClr val="4157AD"/>
                </a:solidFill>
                <a:latin typeface="Arial" charset="0"/>
              </a:rPr>
              <a:t> </a:t>
            </a:r>
            <a:r>
              <a:rPr lang="en-US" b="1" dirty="0" err="1">
                <a:solidFill>
                  <a:srgbClr val="4157AD"/>
                </a:solidFill>
                <a:latin typeface="Arial" charset="0"/>
              </a:rPr>
              <a:t>reportar</a:t>
            </a:r>
            <a:r>
              <a:rPr lang="en-US" b="1" dirty="0">
                <a:solidFill>
                  <a:srgbClr val="4157AD"/>
                </a:solidFill>
                <a:latin typeface="Arial" charset="0"/>
              </a:rPr>
              <a:t> el </a:t>
            </a:r>
            <a:r>
              <a:rPr lang="en-US" b="1" dirty="0" err="1">
                <a:solidFill>
                  <a:srgbClr val="4157AD"/>
                </a:solidFill>
                <a:latin typeface="Arial" charset="0"/>
              </a:rPr>
              <a:t>tiempo</a:t>
            </a:r>
            <a:r>
              <a:rPr lang="en-US" b="1" dirty="0">
                <a:solidFill>
                  <a:srgbClr val="4157AD"/>
                </a:solidFill>
                <a:latin typeface="Arial" charset="0"/>
              </a:rPr>
              <a:t> de </a:t>
            </a:r>
            <a:r>
              <a:rPr lang="en-US" b="1" dirty="0" err="1">
                <a:solidFill>
                  <a:srgbClr val="4157AD"/>
                </a:solidFill>
                <a:latin typeface="Arial" charset="0"/>
              </a:rPr>
              <a:t>restauración</a:t>
            </a:r>
            <a:endParaRPr lang="en-US" b="1" dirty="0">
              <a:solidFill>
                <a:srgbClr val="4157AD"/>
              </a:solidFill>
              <a:latin typeface="Arial" charset="0"/>
            </a:endParaRPr>
          </a:p>
        </p:txBody>
      </p:sp>
      <p:sp>
        <p:nvSpPr>
          <p:cNvPr id="9270" name="Text Box 806"/>
          <p:cNvSpPr txBox="1">
            <a:spLocks noChangeArrowheads="1"/>
          </p:cNvSpPr>
          <p:nvPr/>
        </p:nvSpPr>
        <p:spPr bwMode="auto">
          <a:xfrm>
            <a:off x="2178050" y="4040237"/>
            <a:ext cx="1593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1000">
                <a:solidFill>
                  <a:schemeClr val="bg1"/>
                </a:solidFill>
                <a:latin typeface="GE Inspira" pitchFamily="34" charset="0"/>
              </a:defRPr>
            </a:lvl1pPr>
            <a:lvl2pPr marL="742950" indent="-285750" eaLnBrk="0" hangingPunct="0">
              <a:defRPr sz="1000">
                <a:solidFill>
                  <a:schemeClr val="bg1"/>
                </a:solidFill>
                <a:latin typeface="GE Inspira" pitchFamily="34" charset="0"/>
              </a:defRPr>
            </a:lvl2pPr>
            <a:lvl3pPr marL="1143000" indent="-228600" eaLnBrk="0" hangingPunct="0">
              <a:defRPr sz="1000">
                <a:solidFill>
                  <a:schemeClr val="bg1"/>
                </a:solidFill>
                <a:latin typeface="GE Inspira" pitchFamily="34" charset="0"/>
              </a:defRPr>
            </a:lvl3pPr>
            <a:lvl4pPr marL="1600200" indent="-228600" eaLnBrk="0" hangingPunct="0">
              <a:defRPr sz="1000">
                <a:solidFill>
                  <a:schemeClr val="bg1"/>
                </a:solidFill>
                <a:latin typeface="GE Inspira" pitchFamily="34" charset="0"/>
              </a:defRPr>
            </a:lvl4pPr>
            <a:lvl5pPr marL="2057400" indent="-228600" eaLnBrk="0" hangingPunct="0">
              <a:defRPr sz="1000">
                <a:solidFill>
                  <a:schemeClr val="bg1"/>
                </a:solidFill>
                <a:latin typeface="GE Inspira" pitchFamily="34" charset="0"/>
              </a:defRPr>
            </a:lvl5pPr>
            <a:lvl6pPr marL="2514600" indent="-228600" eaLnBrk="0" fontAlgn="base" hangingPunct="0">
              <a:spcBef>
                <a:spcPct val="0"/>
              </a:spcBef>
              <a:spcAft>
                <a:spcPct val="0"/>
              </a:spcAft>
              <a:defRPr sz="1000">
                <a:solidFill>
                  <a:schemeClr val="bg1"/>
                </a:solidFill>
                <a:latin typeface="GE Inspira" pitchFamily="34" charset="0"/>
              </a:defRPr>
            </a:lvl6pPr>
            <a:lvl7pPr marL="2971800" indent="-228600" eaLnBrk="0" fontAlgn="base" hangingPunct="0">
              <a:spcBef>
                <a:spcPct val="0"/>
              </a:spcBef>
              <a:spcAft>
                <a:spcPct val="0"/>
              </a:spcAft>
              <a:defRPr sz="1000">
                <a:solidFill>
                  <a:schemeClr val="bg1"/>
                </a:solidFill>
                <a:latin typeface="GE Inspira" pitchFamily="34" charset="0"/>
              </a:defRPr>
            </a:lvl7pPr>
            <a:lvl8pPr marL="3429000" indent="-228600" eaLnBrk="0" fontAlgn="base" hangingPunct="0">
              <a:spcBef>
                <a:spcPct val="0"/>
              </a:spcBef>
              <a:spcAft>
                <a:spcPct val="0"/>
              </a:spcAft>
              <a:defRPr sz="1000">
                <a:solidFill>
                  <a:schemeClr val="bg1"/>
                </a:solidFill>
                <a:latin typeface="GE Inspira" pitchFamily="34" charset="0"/>
              </a:defRPr>
            </a:lvl8pPr>
            <a:lvl9pPr marL="3886200" indent="-228600" eaLnBrk="0" fontAlgn="base" hangingPunct="0">
              <a:spcBef>
                <a:spcPct val="0"/>
              </a:spcBef>
              <a:spcAft>
                <a:spcPct val="0"/>
              </a:spcAft>
              <a:defRPr sz="1000">
                <a:solidFill>
                  <a:schemeClr val="bg1"/>
                </a:solidFill>
                <a:latin typeface="GE Inspira" pitchFamily="34" charset="0"/>
              </a:defRPr>
            </a:lvl9pPr>
          </a:lstStyle>
          <a:p>
            <a:pPr fontAlgn="base">
              <a:spcBef>
                <a:spcPct val="0"/>
              </a:spcBef>
              <a:spcAft>
                <a:spcPct val="0"/>
              </a:spcAft>
            </a:pPr>
            <a:r>
              <a:rPr lang="en-GB" b="1" dirty="0">
                <a:solidFill>
                  <a:srgbClr val="C00000"/>
                </a:solidFill>
                <a:ea typeface="新細明體" pitchFamily="18" charset="-120"/>
              </a:rPr>
              <a:t>Interactive Voice </a:t>
            </a:r>
          </a:p>
          <a:p>
            <a:pPr fontAlgn="base">
              <a:spcBef>
                <a:spcPct val="0"/>
              </a:spcBef>
              <a:spcAft>
                <a:spcPct val="0"/>
              </a:spcAft>
            </a:pPr>
            <a:r>
              <a:rPr lang="en-GB" b="1" dirty="0">
                <a:solidFill>
                  <a:srgbClr val="C00000"/>
                </a:solidFill>
                <a:ea typeface="新細明體" pitchFamily="18" charset="-120"/>
              </a:rPr>
              <a:t>Response System (IVR)</a:t>
            </a:r>
          </a:p>
        </p:txBody>
      </p:sp>
      <p:grpSp>
        <p:nvGrpSpPr>
          <p:cNvPr id="887" name="Group 886"/>
          <p:cNvGrpSpPr/>
          <p:nvPr/>
        </p:nvGrpSpPr>
        <p:grpSpPr>
          <a:xfrm>
            <a:off x="592223" y="4228715"/>
            <a:ext cx="2653755" cy="752475"/>
            <a:chOff x="46037" y="836712"/>
            <a:chExt cx="2653755" cy="752475"/>
          </a:xfrm>
        </p:grpSpPr>
        <p:grpSp>
          <p:nvGrpSpPr>
            <p:cNvPr id="888" name="Group 5"/>
            <p:cNvGrpSpPr>
              <a:grpSpLocks/>
            </p:cNvGrpSpPr>
            <p:nvPr/>
          </p:nvGrpSpPr>
          <p:grpSpPr bwMode="auto">
            <a:xfrm>
              <a:off x="155809" y="836712"/>
              <a:ext cx="2543983" cy="752475"/>
              <a:chOff x="321" y="1576"/>
              <a:chExt cx="1968" cy="474"/>
            </a:xfrm>
          </p:grpSpPr>
          <p:sp>
            <p:nvSpPr>
              <p:cNvPr id="890" name="Oval 6"/>
              <p:cNvSpPr>
                <a:spLocks noChangeArrowheads="1"/>
              </p:cNvSpPr>
              <p:nvPr/>
            </p:nvSpPr>
            <p:spPr bwMode="auto">
              <a:xfrm>
                <a:off x="321" y="1609"/>
                <a:ext cx="1968" cy="384"/>
              </a:xfrm>
              <a:prstGeom prst="ellipse">
                <a:avLst/>
              </a:prstGeom>
              <a:solidFill>
                <a:srgbClr val="FFC000"/>
              </a:solidFill>
              <a:ln w="19050">
                <a:solidFill>
                  <a:schemeClr val="bg2"/>
                </a:solidFill>
                <a:round/>
                <a:headEnd/>
                <a:tailEnd/>
              </a:ln>
              <a:scene3d>
                <a:camera prst="orthographicFront"/>
                <a:lightRig rig="threePt" dir="t"/>
              </a:scene3d>
              <a:sp3d>
                <a:bevelT/>
              </a:sp3d>
            </p:spPr>
            <p:txBody>
              <a:bodyPr wrap="none" lIns="92075" tIns="46038" rIns="92075" bIns="46038" anchor="ctr"/>
              <a:lstStyle/>
              <a:p>
                <a:pPr eaLnBrk="0" fontAlgn="base" hangingPunct="0">
                  <a:spcBef>
                    <a:spcPct val="0"/>
                  </a:spcBef>
                  <a:spcAft>
                    <a:spcPct val="0"/>
                  </a:spcAft>
                  <a:defRPr/>
                </a:pPr>
                <a:endParaRPr lang="en-US" sz="900">
                  <a:solidFill>
                    <a:srgbClr val="FFFFFF"/>
                  </a:solidFill>
                  <a:latin typeface="Arial" charset="0"/>
                </a:endParaRPr>
              </a:p>
            </p:txBody>
          </p:sp>
          <p:sp>
            <p:nvSpPr>
              <p:cNvPr id="891" name="Text Box 7"/>
              <p:cNvSpPr txBox="1">
                <a:spLocks noChangeArrowheads="1"/>
              </p:cNvSpPr>
              <p:nvPr/>
            </p:nvSpPr>
            <p:spPr bwMode="auto">
              <a:xfrm>
                <a:off x="570" y="1576"/>
                <a:ext cx="1556" cy="474"/>
              </a:xfrm>
              <a:prstGeom prst="rect">
                <a:avLst/>
              </a:prstGeom>
              <a:noFill/>
              <a:ln w="19050">
                <a:noFill/>
                <a:miter lim="800000"/>
                <a:headEnd/>
                <a:tailEnd/>
              </a:ln>
              <a:effectLst/>
              <a:scene3d>
                <a:camera prst="orthographicFront"/>
                <a:lightRig rig="threePt" dir="t"/>
              </a:scene3d>
              <a:sp3d>
                <a:bevelT/>
              </a:sp3d>
            </p:spPr>
            <p:txBody>
              <a:bodyPr wrap="none" lIns="92075" tIns="46038" rIns="92075" bIns="46038" anchor="ctr"/>
              <a:lstStyle/>
              <a:p>
                <a:pPr algn="ctr" eaLnBrk="0" fontAlgn="base" hangingPunct="0">
                  <a:spcBef>
                    <a:spcPct val="0"/>
                  </a:spcBef>
                  <a:spcAft>
                    <a:spcPct val="20000"/>
                  </a:spcAft>
                  <a:buClr>
                    <a:srgbClr val="7C9DFD"/>
                  </a:buClr>
                  <a:buFont typeface="Wingdings" pitchFamily="2" charset="2"/>
                  <a:buNone/>
                  <a:defRPr/>
                </a:pPr>
                <a:r>
                  <a:rPr lang="en-US" sz="1200" b="1" dirty="0" err="1">
                    <a:solidFill>
                      <a:srgbClr val="364993">
                        <a:lumMod val="50000"/>
                      </a:srgbClr>
                    </a:solidFill>
                    <a:latin typeface="Arial" charset="0"/>
                  </a:rPr>
                  <a:t>Notificación</a:t>
                </a:r>
                <a:r>
                  <a:rPr lang="en-US" sz="1200" b="1" dirty="0">
                    <a:solidFill>
                      <a:srgbClr val="364993">
                        <a:lumMod val="50000"/>
                      </a:srgbClr>
                    </a:solidFill>
                    <a:latin typeface="Arial" charset="0"/>
                  </a:rPr>
                  <a:t> de la </a:t>
                </a:r>
                <a:r>
                  <a:rPr lang="en-US" sz="1200" b="1" dirty="0" err="1">
                    <a:solidFill>
                      <a:srgbClr val="364993">
                        <a:lumMod val="50000"/>
                      </a:srgbClr>
                    </a:solidFill>
                    <a:latin typeface="Arial" charset="0"/>
                  </a:rPr>
                  <a:t>interrupción</a:t>
                </a:r>
                <a:r>
                  <a:rPr lang="en-US" sz="1200" b="1" dirty="0">
                    <a:solidFill>
                      <a:srgbClr val="364993">
                        <a:lumMod val="50000"/>
                      </a:srgbClr>
                    </a:solidFill>
                    <a:latin typeface="Arial" charset="0"/>
                  </a:rPr>
                  <a:t> </a:t>
                </a:r>
              </a:p>
              <a:p>
                <a:pPr algn="ctr" eaLnBrk="0" fontAlgn="base" hangingPunct="0">
                  <a:spcBef>
                    <a:spcPct val="0"/>
                  </a:spcBef>
                  <a:spcAft>
                    <a:spcPct val="20000"/>
                  </a:spcAft>
                  <a:buClr>
                    <a:srgbClr val="7C9DFD"/>
                  </a:buClr>
                  <a:buFont typeface="Wingdings" pitchFamily="2" charset="2"/>
                  <a:buNone/>
                  <a:defRPr/>
                </a:pPr>
                <a:r>
                  <a:rPr lang="en-US" sz="1200" b="1" dirty="0">
                    <a:solidFill>
                      <a:srgbClr val="364993">
                        <a:lumMod val="50000"/>
                      </a:srgbClr>
                    </a:solidFill>
                    <a:latin typeface="Arial" charset="0"/>
                  </a:rPr>
                  <a:t>en forma </a:t>
                </a:r>
                <a:r>
                  <a:rPr lang="en-US" sz="1200" b="1" dirty="0" err="1">
                    <a:solidFill>
                      <a:srgbClr val="364993">
                        <a:lumMod val="50000"/>
                      </a:srgbClr>
                    </a:solidFill>
                    <a:latin typeface="Arial" charset="0"/>
                  </a:rPr>
                  <a:t>instantánea</a:t>
                </a:r>
                <a:endParaRPr lang="en-US" sz="1200" b="1" dirty="0">
                  <a:solidFill>
                    <a:srgbClr val="364993">
                      <a:lumMod val="50000"/>
                    </a:srgbClr>
                  </a:solidFill>
                  <a:latin typeface="Arial" charset="0"/>
                </a:endParaRPr>
              </a:p>
            </p:txBody>
          </p:sp>
        </p:grpSp>
        <p:sp>
          <p:nvSpPr>
            <p:cNvPr id="889" name="Oval 5"/>
            <p:cNvSpPr>
              <a:spLocks noChangeAspect="1" noChangeArrowheads="1"/>
            </p:cNvSpPr>
            <p:nvPr/>
          </p:nvSpPr>
          <p:spPr bwMode="auto">
            <a:xfrm>
              <a:off x="46037" y="952351"/>
              <a:ext cx="305080" cy="324000"/>
            </a:xfrm>
            <a:prstGeom prst="ellipse">
              <a:avLst/>
            </a:prstGeom>
            <a:solidFill>
              <a:schemeClr val="accent1"/>
            </a:solidFill>
            <a:ln w="9525">
              <a:noFill/>
              <a:round/>
              <a:headEnd/>
              <a:tailEnd/>
            </a:ln>
            <a:effectLst/>
            <a:scene3d>
              <a:camera prst="orthographicFront"/>
              <a:lightRig rig="threePt" dir="t"/>
            </a:scene3d>
            <a:sp3d contourW="12700" prstMaterial="softEdge">
              <a:bevelT/>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s-MX" sz="2000" b="1" dirty="0">
                  <a:solidFill>
                    <a:srgbClr val="FFFFFF"/>
                  </a:solidFill>
                  <a:latin typeface="Arial" charset="0"/>
                </a:rPr>
                <a:t>1</a:t>
              </a:r>
              <a:endParaRPr lang="en-US" sz="2000" b="1" dirty="0">
                <a:solidFill>
                  <a:srgbClr val="FFFFFF"/>
                </a:solidFill>
                <a:latin typeface="Arial" charset="0"/>
              </a:endParaRPr>
            </a:p>
          </p:txBody>
        </p:sp>
      </p:grpSp>
      <p:grpSp>
        <p:nvGrpSpPr>
          <p:cNvPr id="892" name="Group 891"/>
          <p:cNvGrpSpPr/>
          <p:nvPr/>
        </p:nvGrpSpPr>
        <p:grpSpPr>
          <a:xfrm>
            <a:off x="3976869" y="1108075"/>
            <a:ext cx="2644414" cy="752475"/>
            <a:chOff x="4073886" y="813858"/>
            <a:chExt cx="2644414" cy="752475"/>
          </a:xfrm>
        </p:grpSpPr>
        <p:grpSp>
          <p:nvGrpSpPr>
            <p:cNvPr id="893" name="Group 5"/>
            <p:cNvGrpSpPr>
              <a:grpSpLocks/>
            </p:cNvGrpSpPr>
            <p:nvPr/>
          </p:nvGrpSpPr>
          <p:grpSpPr bwMode="auto">
            <a:xfrm>
              <a:off x="4241619" y="813858"/>
              <a:ext cx="2476681" cy="752475"/>
              <a:chOff x="321" y="1608"/>
              <a:chExt cx="1968" cy="474"/>
            </a:xfrm>
          </p:grpSpPr>
          <p:sp>
            <p:nvSpPr>
              <p:cNvPr id="895" name="Oval 6"/>
              <p:cNvSpPr>
                <a:spLocks noChangeArrowheads="1"/>
              </p:cNvSpPr>
              <p:nvPr/>
            </p:nvSpPr>
            <p:spPr bwMode="auto">
              <a:xfrm>
                <a:off x="321" y="1665"/>
                <a:ext cx="1968" cy="384"/>
              </a:xfrm>
              <a:prstGeom prst="ellipse">
                <a:avLst/>
              </a:prstGeom>
              <a:solidFill>
                <a:srgbClr val="FFC000"/>
              </a:solidFill>
              <a:ln w="19050">
                <a:solidFill>
                  <a:schemeClr val="bg2"/>
                </a:solidFill>
                <a:round/>
                <a:headEnd/>
                <a:tailEnd/>
              </a:ln>
              <a:scene3d>
                <a:camera prst="orthographicFront"/>
                <a:lightRig rig="threePt" dir="t"/>
              </a:scene3d>
              <a:sp3d>
                <a:bevelT/>
              </a:sp3d>
            </p:spPr>
            <p:txBody>
              <a:bodyPr wrap="none" lIns="92075" tIns="46038" rIns="92075" bIns="46038" anchor="ctr"/>
              <a:lstStyle/>
              <a:p>
                <a:pPr eaLnBrk="0" fontAlgn="base" hangingPunct="0">
                  <a:spcBef>
                    <a:spcPct val="0"/>
                  </a:spcBef>
                  <a:spcAft>
                    <a:spcPct val="0"/>
                  </a:spcAft>
                  <a:defRPr/>
                </a:pPr>
                <a:endParaRPr lang="en-US" sz="900">
                  <a:solidFill>
                    <a:srgbClr val="FFFFFF"/>
                  </a:solidFill>
                  <a:latin typeface="Arial" charset="0"/>
                </a:endParaRPr>
              </a:p>
            </p:txBody>
          </p:sp>
          <p:sp>
            <p:nvSpPr>
              <p:cNvPr id="896" name="Text Box 7"/>
              <p:cNvSpPr txBox="1">
                <a:spLocks noChangeArrowheads="1"/>
              </p:cNvSpPr>
              <p:nvPr/>
            </p:nvSpPr>
            <p:spPr bwMode="auto">
              <a:xfrm>
                <a:off x="503" y="1608"/>
                <a:ext cx="1556" cy="474"/>
              </a:xfrm>
              <a:prstGeom prst="rect">
                <a:avLst/>
              </a:prstGeom>
              <a:noFill/>
              <a:ln w="19050">
                <a:noFill/>
                <a:miter lim="800000"/>
                <a:headEnd/>
                <a:tailEnd/>
              </a:ln>
              <a:effectLst/>
              <a:scene3d>
                <a:camera prst="orthographicFront"/>
                <a:lightRig rig="threePt" dir="t"/>
              </a:scene3d>
              <a:sp3d>
                <a:bevelT/>
              </a:sp3d>
            </p:spPr>
            <p:txBody>
              <a:bodyPr wrap="none" lIns="92075" tIns="46038" rIns="92075" bIns="46038" anchor="ctr"/>
              <a:lstStyle/>
              <a:p>
                <a:pPr algn="ctr" eaLnBrk="0" fontAlgn="base" hangingPunct="0">
                  <a:spcBef>
                    <a:spcPct val="0"/>
                  </a:spcBef>
                  <a:spcAft>
                    <a:spcPct val="20000"/>
                  </a:spcAft>
                  <a:buClr>
                    <a:srgbClr val="7C9DFD"/>
                  </a:buClr>
                  <a:buFont typeface="Wingdings" pitchFamily="2" charset="2"/>
                  <a:buNone/>
                  <a:defRPr/>
                </a:pPr>
                <a:r>
                  <a:rPr lang="en-US" sz="1200" b="1" dirty="0" err="1">
                    <a:solidFill>
                      <a:srgbClr val="364993">
                        <a:lumMod val="50000"/>
                      </a:srgbClr>
                    </a:solidFill>
                    <a:latin typeface="Arial" charset="0"/>
                  </a:rPr>
                  <a:t>Predecir</a:t>
                </a:r>
                <a:r>
                  <a:rPr lang="en-US" sz="1200" b="1" dirty="0">
                    <a:solidFill>
                      <a:srgbClr val="364993">
                        <a:lumMod val="50000"/>
                      </a:srgbClr>
                    </a:solidFill>
                    <a:latin typeface="Arial" charset="0"/>
                  </a:rPr>
                  <a:t> el </a:t>
                </a:r>
                <a:r>
                  <a:rPr lang="en-US" sz="1200" b="1" dirty="0" err="1">
                    <a:solidFill>
                      <a:srgbClr val="364993">
                        <a:lumMod val="50000"/>
                      </a:srgbClr>
                    </a:solidFill>
                    <a:latin typeface="Arial" charset="0"/>
                  </a:rPr>
                  <a:t>dispositivo</a:t>
                </a:r>
                <a:r>
                  <a:rPr lang="en-US" sz="1200" b="1" dirty="0">
                    <a:solidFill>
                      <a:srgbClr val="364993">
                        <a:lumMod val="50000"/>
                      </a:srgbClr>
                    </a:solidFill>
                    <a:latin typeface="Arial" charset="0"/>
                  </a:rPr>
                  <a:t> </a:t>
                </a:r>
                <a:r>
                  <a:rPr lang="en-US" sz="1200" b="1" dirty="0" err="1">
                    <a:solidFill>
                      <a:srgbClr val="364993">
                        <a:lumMod val="50000"/>
                      </a:srgbClr>
                    </a:solidFill>
                    <a:latin typeface="Arial" charset="0"/>
                  </a:rPr>
                  <a:t>fallado</a:t>
                </a:r>
                <a:endParaRPr lang="en-US" sz="1200" b="1" dirty="0">
                  <a:solidFill>
                    <a:srgbClr val="364993">
                      <a:lumMod val="50000"/>
                    </a:srgbClr>
                  </a:solidFill>
                  <a:latin typeface="Arial" charset="0"/>
                </a:endParaRPr>
              </a:p>
            </p:txBody>
          </p:sp>
        </p:grpSp>
        <p:sp>
          <p:nvSpPr>
            <p:cNvPr id="894" name="Oval 5"/>
            <p:cNvSpPr>
              <a:spLocks noChangeAspect="1" noChangeArrowheads="1"/>
            </p:cNvSpPr>
            <p:nvPr/>
          </p:nvSpPr>
          <p:spPr bwMode="auto">
            <a:xfrm>
              <a:off x="4073886" y="952351"/>
              <a:ext cx="305080" cy="324000"/>
            </a:xfrm>
            <a:prstGeom prst="ellipse">
              <a:avLst/>
            </a:prstGeom>
            <a:solidFill>
              <a:schemeClr val="accent1"/>
            </a:solidFill>
            <a:ln w="9525">
              <a:noFill/>
              <a:round/>
              <a:headEnd/>
              <a:tailEnd/>
            </a:ln>
            <a:effectLst/>
            <a:scene3d>
              <a:camera prst="orthographicFront"/>
              <a:lightRig rig="threePt" dir="t"/>
            </a:scene3d>
            <a:sp3d contourW="12700" prstMaterial="softEdge">
              <a:bevelT/>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s-MX" sz="2000" b="1" dirty="0">
                  <a:solidFill>
                    <a:srgbClr val="FFFFFF"/>
                  </a:solidFill>
                  <a:latin typeface="Arial" charset="0"/>
                </a:rPr>
                <a:t>2</a:t>
              </a:r>
              <a:endParaRPr lang="en-US" sz="2000" b="1" dirty="0">
                <a:solidFill>
                  <a:srgbClr val="FFFFFF"/>
                </a:solidFill>
                <a:latin typeface="Arial" charset="0"/>
              </a:endParaRPr>
            </a:p>
          </p:txBody>
        </p:sp>
      </p:grpSp>
      <p:grpSp>
        <p:nvGrpSpPr>
          <p:cNvPr id="897" name="Group 896"/>
          <p:cNvGrpSpPr/>
          <p:nvPr/>
        </p:nvGrpSpPr>
        <p:grpSpPr>
          <a:xfrm>
            <a:off x="4995250" y="3490913"/>
            <a:ext cx="3188873" cy="609600"/>
            <a:chOff x="4558127" y="3719513"/>
            <a:chExt cx="2902677" cy="609600"/>
          </a:xfrm>
        </p:grpSpPr>
        <p:grpSp>
          <p:nvGrpSpPr>
            <p:cNvPr id="898" name="Group 11"/>
            <p:cNvGrpSpPr>
              <a:grpSpLocks/>
            </p:cNvGrpSpPr>
            <p:nvPr/>
          </p:nvGrpSpPr>
          <p:grpSpPr bwMode="auto">
            <a:xfrm>
              <a:off x="4648108" y="3719513"/>
              <a:ext cx="2812696" cy="609600"/>
              <a:chOff x="1440" y="2208"/>
              <a:chExt cx="2235" cy="384"/>
            </a:xfrm>
          </p:grpSpPr>
          <p:sp>
            <p:nvSpPr>
              <p:cNvPr id="900" name="Oval 12"/>
              <p:cNvSpPr>
                <a:spLocks noChangeArrowheads="1"/>
              </p:cNvSpPr>
              <p:nvPr/>
            </p:nvSpPr>
            <p:spPr bwMode="auto">
              <a:xfrm>
                <a:off x="1440" y="2208"/>
                <a:ext cx="1968" cy="384"/>
              </a:xfrm>
              <a:prstGeom prst="ellipse">
                <a:avLst/>
              </a:prstGeom>
              <a:solidFill>
                <a:srgbClr val="FFC000"/>
              </a:solidFill>
              <a:ln w="19050">
                <a:solidFill>
                  <a:schemeClr val="bg2"/>
                </a:solidFill>
                <a:round/>
                <a:headEnd/>
                <a:tailEnd/>
              </a:ln>
              <a:scene3d>
                <a:camera prst="orthographicFront"/>
                <a:lightRig rig="threePt" dir="t"/>
              </a:scene3d>
              <a:sp3d>
                <a:bevelT/>
              </a:sp3d>
            </p:spPr>
            <p:txBody>
              <a:bodyPr wrap="none" lIns="92075" tIns="46038" rIns="92075" bIns="46038" anchor="ctr"/>
              <a:lstStyle/>
              <a:p>
                <a:pPr eaLnBrk="0" fontAlgn="base" hangingPunct="0">
                  <a:spcBef>
                    <a:spcPct val="0"/>
                  </a:spcBef>
                  <a:spcAft>
                    <a:spcPct val="0"/>
                  </a:spcAft>
                  <a:defRPr/>
                </a:pPr>
                <a:endParaRPr lang="en-US" sz="900">
                  <a:solidFill>
                    <a:srgbClr val="FFFFFF"/>
                  </a:solidFill>
                  <a:latin typeface="Arial" charset="0"/>
                </a:endParaRPr>
              </a:p>
            </p:txBody>
          </p:sp>
          <p:sp>
            <p:nvSpPr>
              <p:cNvPr id="901" name="Text Box 13"/>
              <p:cNvSpPr txBox="1">
                <a:spLocks noChangeArrowheads="1"/>
              </p:cNvSpPr>
              <p:nvPr/>
            </p:nvSpPr>
            <p:spPr bwMode="auto">
              <a:xfrm>
                <a:off x="1577" y="2327"/>
                <a:ext cx="2098" cy="152"/>
              </a:xfrm>
              <a:prstGeom prst="rect">
                <a:avLst/>
              </a:prstGeom>
              <a:noFill/>
              <a:ln w="9525">
                <a:noFill/>
                <a:miter lim="800000"/>
                <a:headEnd/>
                <a:tailEnd/>
              </a:ln>
              <a:effectLst/>
              <a:scene3d>
                <a:camera prst="orthographicFront"/>
                <a:lightRig rig="threePt" dir="t"/>
              </a:scene3d>
              <a:sp3d>
                <a:bevelT/>
              </a:sp3d>
            </p:spPr>
            <p:txBody>
              <a:bodyPr wrap="none" lIns="92075" tIns="46038" rIns="92075" bIns="46038">
                <a:spAutoFit/>
              </a:bodyPr>
              <a:lstStyle/>
              <a:p>
                <a:pPr eaLnBrk="0" fontAlgn="base" hangingPunct="0">
                  <a:lnSpc>
                    <a:spcPct val="80000"/>
                  </a:lnSpc>
                  <a:spcBef>
                    <a:spcPct val="0"/>
                  </a:spcBef>
                  <a:spcAft>
                    <a:spcPct val="20000"/>
                  </a:spcAft>
                  <a:buClr>
                    <a:srgbClr val="7C9DFD"/>
                  </a:buClr>
                  <a:buFont typeface="Wingdings" pitchFamily="2" charset="2"/>
                  <a:buNone/>
                  <a:defRPr/>
                </a:pPr>
                <a:r>
                  <a:rPr lang="en-US" sz="1200" b="1" dirty="0" err="1">
                    <a:solidFill>
                      <a:srgbClr val="364993">
                        <a:lumMod val="50000"/>
                      </a:srgbClr>
                    </a:solidFill>
                    <a:latin typeface="Arial" charset="0"/>
                  </a:rPr>
                  <a:t>Asignar</a:t>
                </a:r>
                <a:r>
                  <a:rPr lang="en-US" sz="1200" b="1" dirty="0">
                    <a:solidFill>
                      <a:srgbClr val="364993">
                        <a:lumMod val="50000"/>
                      </a:srgbClr>
                    </a:solidFill>
                    <a:latin typeface="Arial" charset="0"/>
                  </a:rPr>
                  <a:t> </a:t>
                </a:r>
                <a:r>
                  <a:rPr lang="en-US" sz="1200" b="1" dirty="0" err="1">
                    <a:solidFill>
                      <a:srgbClr val="364993">
                        <a:lumMod val="50000"/>
                      </a:srgbClr>
                    </a:solidFill>
                    <a:latin typeface="Arial" charset="0"/>
                  </a:rPr>
                  <a:t>orden</a:t>
                </a:r>
                <a:r>
                  <a:rPr lang="en-US" sz="1200" b="1" dirty="0">
                    <a:solidFill>
                      <a:srgbClr val="364993">
                        <a:lumMod val="50000"/>
                      </a:srgbClr>
                    </a:solidFill>
                    <a:latin typeface="Arial" charset="0"/>
                  </a:rPr>
                  <a:t>/</a:t>
                </a:r>
                <a:r>
                  <a:rPr lang="en-US" sz="1200" b="1" dirty="0" err="1">
                    <a:solidFill>
                      <a:srgbClr val="364993">
                        <a:lumMod val="50000"/>
                      </a:srgbClr>
                    </a:solidFill>
                    <a:latin typeface="Arial" charset="0"/>
                  </a:rPr>
                  <a:t>despachar</a:t>
                </a:r>
                <a:r>
                  <a:rPr lang="en-US" sz="1200" b="1" dirty="0">
                    <a:solidFill>
                      <a:srgbClr val="364993">
                        <a:lumMod val="50000"/>
                      </a:srgbClr>
                    </a:solidFill>
                    <a:latin typeface="Arial" charset="0"/>
                  </a:rPr>
                  <a:t> </a:t>
                </a:r>
                <a:r>
                  <a:rPr lang="en-US" sz="1200" b="1" dirty="0" err="1">
                    <a:solidFill>
                      <a:srgbClr val="364993">
                        <a:lumMod val="50000"/>
                      </a:srgbClr>
                    </a:solidFill>
                    <a:latin typeface="Arial" charset="0"/>
                  </a:rPr>
                  <a:t>Cuadrilla</a:t>
                </a:r>
                <a:endParaRPr lang="en-US" sz="1200" b="1" dirty="0">
                  <a:solidFill>
                    <a:srgbClr val="364993">
                      <a:lumMod val="50000"/>
                    </a:srgbClr>
                  </a:solidFill>
                  <a:latin typeface="Arial" charset="0"/>
                </a:endParaRPr>
              </a:p>
            </p:txBody>
          </p:sp>
        </p:grpSp>
        <p:sp>
          <p:nvSpPr>
            <p:cNvPr id="899" name="Oval 5"/>
            <p:cNvSpPr>
              <a:spLocks noChangeAspect="1" noChangeArrowheads="1"/>
            </p:cNvSpPr>
            <p:nvPr/>
          </p:nvSpPr>
          <p:spPr bwMode="auto">
            <a:xfrm>
              <a:off x="4558127" y="3789040"/>
              <a:ext cx="305080" cy="324000"/>
            </a:xfrm>
            <a:prstGeom prst="ellipse">
              <a:avLst/>
            </a:prstGeom>
            <a:solidFill>
              <a:schemeClr val="accent1"/>
            </a:solidFill>
            <a:ln w="9525">
              <a:noFill/>
              <a:round/>
              <a:headEnd/>
              <a:tailEnd/>
            </a:ln>
            <a:effectLst/>
            <a:scene3d>
              <a:camera prst="orthographicFront"/>
              <a:lightRig rig="threePt" dir="t"/>
            </a:scene3d>
            <a:sp3d contourW="12700" prstMaterial="softEdge">
              <a:bevelT/>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s-MX" sz="2000" b="1" dirty="0">
                  <a:solidFill>
                    <a:srgbClr val="FFFFFF"/>
                  </a:solidFill>
                  <a:latin typeface="Arial" charset="0"/>
                </a:rPr>
                <a:t>3</a:t>
              </a:r>
              <a:endParaRPr lang="en-US" sz="2000" b="1" dirty="0">
                <a:solidFill>
                  <a:srgbClr val="FFFFFF"/>
                </a:solidFill>
                <a:latin typeface="Arial" charset="0"/>
              </a:endParaRPr>
            </a:p>
          </p:txBody>
        </p:sp>
      </p:grpSp>
      <p:grpSp>
        <p:nvGrpSpPr>
          <p:cNvPr id="2" name="Group 1"/>
          <p:cNvGrpSpPr/>
          <p:nvPr/>
        </p:nvGrpSpPr>
        <p:grpSpPr>
          <a:xfrm>
            <a:off x="6184344" y="5085184"/>
            <a:ext cx="2636128" cy="1018565"/>
            <a:chOff x="3107447" y="4787049"/>
            <a:chExt cx="2636128" cy="1018565"/>
          </a:xfrm>
        </p:grpSpPr>
        <p:grpSp>
          <p:nvGrpSpPr>
            <p:cNvPr id="903" name="Group 14"/>
            <p:cNvGrpSpPr>
              <a:grpSpLocks/>
            </p:cNvGrpSpPr>
            <p:nvPr/>
          </p:nvGrpSpPr>
          <p:grpSpPr bwMode="auto">
            <a:xfrm>
              <a:off x="3130551" y="4787049"/>
              <a:ext cx="2613024" cy="1018565"/>
              <a:chOff x="1968" y="2640"/>
              <a:chExt cx="1968" cy="471"/>
            </a:xfrm>
          </p:grpSpPr>
          <p:sp>
            <p:nvSpPr>
              <p:cNvPr id="905" name="Oval 15"/>
              <p:cNvSpPr>
                <a:spLocks noChangeArrowheads="1"/>
              </p:cNvSpPr>
              <p:nvPr/>
            </p:nvSpPr>
            <p:spPr bwMode="auto">
              <a:xfrm>
                <a:off x="1968" y="2640"/>
                <a:ext cx="1968" cy="384"/>
              </a:xfrm>
              <a:prstGeom prst="ellipse">
                <a:avLst/>
              </a:prstGeom>
              <a:solidFill>
                <a:srgbClr val="FFC000"/>
              </a:solidFill>
              <a:ln w="19050">
                <a:solidFill>
                  <a:schemeClr val="bg2"/>
                </a:solidFill>
                <a:round/>
                <a:headEnd/>
                <a:tailEnd/>
              </a:ln>
              <a:scene3d>
                <a:camera prst="orthographicFront"/>
                <a:lightRig rig="threePt" dir="t"/>
              </a:scene3d>
              <a:sp3d>
                <a:bevelT/>
              </a:sp3d>
            </p:spPr>
            <p:txBody>
              <a:bodyPr wrap="none" lIns="92075" tIns="46038" rIns="92075" bIns="46038" anchor="ctr"/>
              <a:lstStyle/>
              <a:p>
                <a:pPr eaLnBrk="0" fontAlgn="base" hangingPunct="0">
                  <a:spcBef>
                    <a:spcPct val="0"/>
                  </a:spcBef>
                  <a:spcAft>
                    <a:spcPct val="0"/>
                  </a:spcAft>
                  <a:defRPr/>
                </a:pPr>
                <a:endParaRPr lang="en-US" sz="900">
                  <a:solidFill>
                    <a:srgbClr val="FFFFFF"/>
                  </a:solidFill>
                  <a:latin typeface="Arial" charset="0"/>
                </a:endParaRPr>
              </a:p>
            </p:txBody>
          </p:sp>
          <p:sp>
            <p:nvSpPr>
              <p:cNvPr id="906" name="Text Box 16"/>
              <p:cNvSpPr txBox="1">
                <a:spLocks noChangeArrowheads="1"/>
              </p:cNvSpPr>
              <p:nvPr/>
            </p:nvSpPr>
            <p:spPr bwMode="auto">
              <a:xfrm>
                <a:off x="2080" y="2727"/>
                <a:ext cx="1841" cy="384"/>
              </a:xfrm>
              <a:prstGeom prst="rect">
                <a:avLst/>
              </a:prstGeom>
              <a:noFill/>
              <a:ln w="9525">
                <a:noFill/>
                <a:miter lim="800000"/>
                <a:headEnd/>
                <a:tailEnd/>
              </a:ln>
              <a:effectLst/>
              <a:scene3d>
                <a:camera prst="orthographicFront"/>
                <a:lightRig rig="threePt" dir="t"/>
              </a:scene3d>
              <a:sp3d>
                <a:bevelT/>
              </a:sp3d>
            </p:spPr>
            <p:txBody>
              <a:bodyPr wrap="none" lIns="92075" tIns="46038" rIns="92075" bIns="46038">
                <a:spAutoFit/>
              </a:bodyPr>
              <a:lstStyle/>
              <a:p>
                <a:pPr algn="ctr" eaLnBrk="0" fontAlgn="base" hangingPunct="0">
                  <a:lnSpc>
                    <a:spcPct val="80000"/>
                  </a:lnSpc>
                  <a:spcBef>
                    <a:spcPct val="0"/>
                  </a:spcBef>
                  <a:spcAft>
                    <a:spcPct val="20000"/>
                  </a:spcAft>
                  <a:buClr>
                    <a:srgbClr val="7C9DFD"/>
                  </a:buClr>
                  <a:buFont typeface="Wingdings" pitchFamily="2" charset="2"/>
                  <a:buNone/>
                  <a:defRPr/>
                </a:pPr>
                <a:r>
                  <a:rPr lang="en-US" sz="1200" b="1" dirty="0" err="1">
                    <a:solidFill>
                      <a:srgbClr val="364993">
                        <a:lumMod val="50000"/>
                      </a:srgbClr>
                    </a:solidFill>
                    <a:latin typeface="Arial" charset="0"/>
                  </a:rPr>
                  <a:t>Lllegada</a:t>
                </a:r>
                <a:r>
                  <a:rPr lang="en-US" sz="1200" b="1" dirty="0">
                    <a:solidFill>
                      <a:srgbClr val="364993">
                        <a:lumMod val="50000"/>
                      </a:srgbClr>
                    </a:solidFill>
                    <a:latin typeface="Arial" charset="0"/>
                  </a:rPr>
                  <a:t> a </a:t>
                </a:r>
                <a:r>
                  <a:rPr lang="en-US" sz="1200" b="1" dirty="0" err="1">
                    <a:solidFill>
                      <a:srgbClr val="364993">
                        <a:lumMod val="50000"/>
                      </a:srgbClr>
                    </a:solidFill>
                    <a:latin typeface="Arial" charset="0"/>
                  </a:rPr>
                  <a:t>sitio</a:t>
                </a:r>
                <a:r>
                  <a:rPr lang="en-US" sz="1200" b="1" dirty="0">
                    <a:solidFill>
                      <a:srgbClr val="364993">
                        <a:lumMod val="50000"/>
                      </a:srgbClr>
                    </a:solidFill>
                    <a:latin typeface="Arial" charset="0"/>
                  </a:rPr>
                  <a:t>/la </a:t>
                </a:r>
                <a:r>
                  <a:rPr lang="en-US" sz="1200" b="1" dirty="0" err="1">
                    <a:solidFill>
                      <a:srgbClr val="364993">
                        <a:lumMod val="50000"/>
                      </a:srgbClr>
                    </a:solidFill>
                    <a:latin typeface="Arial" charset="0"/>
                  </a:rPr>
                  <a:t>notificación</a:t>
                </a:r>
                <a:r>
                  <a:rPr lang="en-US" sz="1200" b="1" dirty="0">
                    <a:solidFill>
                      <a:srgbClr val="364993">
                        <a:lumMod val="50000"/>
                      </a:srgbClr>
                    </a:solidFill>
                    <a:latin typeface="Arial" charset="0"/>
                  </a:rPr>
                  <a:t> </a:t>
                </a:r>
              </a:p>
              <a:p>
                <a:pPr algn="ctr" eaLnBrk="0" fontAlgn="base" hangingPunct="0">
                  <a:lnSpc>
                    <a:spcPct val="80000"/>
                  </a:lnSpc>
                  <a:spcBef>
                    <a:spcPct val="0"/>
                  </a:spcBef>
                  <a:spcAft>
                    <a:spcPct val="20000"/>
                  </a:spcAft>
                  <a:buClr>
                    <a:srgbClr val="7C9DFD"/>
                  </a:buClr>
                  <a:buFont typeface="Wingdings" pitchFamily="2" charset="2"/>
                  <a:buNone/>
                  <a:defRPr/>
                </a:pPr>
                <a:r>
                  <a:rPr lang="en-US" sz="1200" b="1" dirty="0">
                    <a:solidFill>
                      <a:srgbClr val="364993">
                        <a:lumMod val="50000"/>
                      </a:srgbClr>
                    </a:solidFill>
                    <a:latin typeface="Arial" charset="0"/>
                  </a:rPr>
                  <a:t>de la </a:t>
                </a:r>
                <a:r>
                  <a:rPr lang="en-US" sz="1200" b="1" dirty="0" err="1">
                    <a:solidFill>
                      <a:srgbClr val="364993">
                        <a:lumMod val="50000"/>
                      </a:srgbClr>
                    </a:solidFill>
                    <a:latin typeface="Arial" charset="0"/>
                  </a:rPr>
                  <a:t>restauración</a:t>
                </a:r>
                <a:endParaRPr lang="en-US" sz="1200" b="1" dirty="0">
                  <a:solidFill>
                    <a:srgbClr val="364993">
                      <a:lumMod val="50000"/>
                    </a:srgbClr>
                  </a:solidFill>
                  <a:latin typeface="Arial" charset="0"/>
                </a:endParaRPr>
              </a:p>
              <a:p>
                <a:pPr algn="ctr" eaLnBrk="0" fontAlgn="base" hangingPunct="0">
                  <a:lnSpc>
                    <a:spcPct val="80000"/>
                  </a:lnSpc>
                  <a:spcBef>
                    <a:spcPct val="0"/>
                  </a:spcBef>
                  <a:spcAft>
                    <a:spcPct val="20000"/>
                  </a:spcAft>
                  <a:buClr>
                    <a:srgbClr val="7C9DFD"/>
                  </a:buClr>
                  <a:buFont typeface="Wingdings" pitchFamily="2" charset="2"/>
                  <a:buNone/>
                  <a:defRPr/>
                </a:pPr>
                <a:r>
                  <a:rPr lang="en-US" sz="1200" b="1" dirty="0" err="1">
                    <a:solidFill>
                      <a:srgbClr val="364993">
                        <a:lumMod val="50000"/>
                      </a:srgbClr>
                    </a:solidFill>
                    <a:latin typeface="Arial" charset="0"/>
                  </a:rPr>
                  <a:t>es</a:t>
                </a:r>
                <a:r>
                  <a:rPr lang="en-US" sz="1200" b="1" dirty="0">
                    <a:solidFill>
                      <a:srgbClr val="364993">
                        <a:lumMod val="50000"/>
                      </a:srgbClr>
                    </a:solidFill>
                    <a:latin typeface="Arial" charset="0"/>
                  </a:rPr>
                  <a:t> </a:t>
                </a:r>
                <a:r>
                  <a:rPr lang="en-US" sz="1200" b="1" dirty="0" err="1">
                    <a:solidFill>
                      <a:srgbClr val="364993">
                        <a:lumMod val="50000"/>
                      </a:srgbClr>
                    </a:solidFill>
                    <a:latin typeface="Arial" charset="0"/>
                  </a:rPr>
                  <a:t>automática</a:t>
                </a:r>
                <a:endParaRPr lang="en-US" sz="1200" b="1" dirty="0">
                  <a:solidFill>
                    <a:srgbClr val="364993">
                      <a:lumMod val="50000"/>
                    </a:srgbClr>
                  </a:solidFill>
                  <a:latin typeface="Arial" charset="0"/>
                </a:endParaRPr>
              </a:p>
            </p:txBody>
          </p:sp>
        </p:grpSp>
        <p:sp>
          <p:nvSpPr>
            <p:cNvPr id="904" name="Oval 5"/>
            <p:cNvSpPr>
              <a:spLocks noChangeAspect="1" noChangeArrowheads="1"/>
            </p:cNvSpPr>
            <p:nvPr/>
          </p:nvSpPr>
          <p:spPr bwMode="auto">
            <a:xfrm>
              <a:off x="3107447" y="4911331"/>
              <a:ext cx="305080" cy="324000"/>
            </a:xfrm>
            <a:prstGeom prst="ellipse">
              <a:avLst/>
            </a:prstGeom>
            <a:solidFill>
              <a:schemeClr val="accent1"/>
            </a:solidFill>
            <a:ln w="9525">
              <a:noFill/>
              <a:round/>
              <a:headEnd/>
              <a:tailEnd/>
            </a:ln>
            <a:effectLst/>
            <a:scene3d>
              <a:camera prst="orthographicFront"/>
              <a:lightRig rig="threePt" dir="t"/>
            </a:scene3d>
            <a:sp3d contourW="12700" prstMaterial="softEdge">
              <a:bevelT/>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s-MX" sz="2000" b="1" dirty="0">
                  <a:solidFill>
                    <a:srgbClr val="FFFFFF"/>
                  </a:solidFill>
                  <a:latin typeface="Arial" charset="0"/>
                </a:rPr>
                <a:t>4</a:t>
              </a:r>
              <a:endParaRPr lang="en-US" sz="2000" b="1" dirty="0">
                <a:solidFill>
                  <a:srgbClr val="FFFFFF"/>
                </a:solidFill>
                <a:latin typeface="Arial" charset="0"/>
              </a:endParaRPr>
            </a:p>
          </p:txBody>
        </p:sp>
      </p:grpSp>
      <p:grpSp>
        <p:nvGrpSpPr>
          <p:cNvPr id="907" name="Group 906"/>
          <p:cNvGrpSpPr/>
          <p:nvPr/>
        </p:nvGrpSpPr>
        <p:grpSpPr>
          <a:xfrm>
            <a:off x="2318544" y="3189288"/>
            <a:ext cx="2455862" cy="609600"/>
            <a:chOff x="2874963" y="3227388"/>
            <a:chExt cx="2455862" cy="609600"/>
          </a:xfrm>
        </p:grpSpPr>
        <p:grpSp>
          <p:nvGrpSpPr>
            <p:cNvPr id="908" name="Group 8"/>
            <p:cNvGrpSpPr>
              <a:grpSpLocks/>
            </p:cNvGrpSpPr>
            <p:nvPr/>
          </p:nvGrpSpPr>
          <p:grpSpPr bwMode="auto">
            <a:xfrm>
              <a:off x="2921445" y="3227388"/>
              <a:ext cx="2409380" cy="609600"/>
              <a:chOff x="2544" y="3120"/>
              <a:chExt cx="1968" cy="384"/>
            </a:xfrm>
          </p:grpSpPr>
          <p:sp>
            <p:nvSpPr>
              <p:cNvPr id="910" name="Oval 9"/>
              <p:cNvSpPr>
                <a:spLocks noChangeArrowheads="1"/>
              </p:cNvSpPr>
              <p:nvPr/>
            </p:nvSpPr>
            <p:spPr bwMode="auto">
              <a:xfrm>
                <a:off x="2544" y="3120"/>
                <a:ext cx="1968" cy="384"/>
              </a:xfrm>
              <a:prstGeom prst="ellipse">
                <a:avLst/>
              </a:prstGeom>
              <a:solidFill>
                <a:srgbClr val="FFC000"/>
              </a:solidFill>
              <a:ln w="19050">
                <a:solidFill>
                  <a:schemeClr val="bg2"/>
                </a:solidFill>
                <a:round/>
                <a:headEnd/>
                <a:tailEnd/>
              </a:ln>
              <a:scene3d>
                <a:camera prst="orthographicFront"/>
                <a:lightRig rig="threePt" dir="t"/>
              </a:scene3d>
              <a:sp3d>
                <a:bevelT/>
              </a:sp3d>
            </p:spPr>
            <p:txBody>
              <a:bodyPr wrap="none" lIns="92075" tIns="46038" rIns="92075" bIns="46038" anchor="ctr"/>
              <a:lstStyle/>
              <a:p>
                <a:pPr eaLnBrk="0" fontAlgn="base" hangingPunct="0">
                  <a:spcBef>
                    <a:spcPct val="0"/>
                  </a:spcBef>
                  <a:spcAft>
                    <a:spcPct val="0"/>
                  </a:spcAft>
                  <a:defRPr/>
                </a:pPr>
                <a:endParaRPr lang="en-US" sz="900">
                  <a:solidFill>
                    <a:srgbClr val="FFFFFF"/>
                  </a:solidFill>
                  <a:latin typeface="Arial" charset="0"/>
                </a:endParaRPr>
              </a:p>
            </p:txBody>
          </p:sp>
          <p:sp>
            <p:nvSpPr>
              <p:cNvPr id="911" name="Text Box 10"/>
              <p:cNvSpPr txBox="1">
                <a:spLocks noChangeArrowheads="1"/>
              </p:cNvSpPr>
              <p:nvPr/>
            </p:nvSpPr>
            <p:spPr bwMode="auto">
              <a:xfrm>
                <a:off x="2646" y="3171"/>
                <a:ext cx="1717" cy="268"/>
              </a:xfrm>
              <a:prstGeom prst="rect">
                <a:avLst/>
              </a:prstGeom>
              <a:noFill/>
              <a:ln w="9525">
                <a:noFill/>
                <a:miter lim="800000"/>
                <a:headEnd/>
                <a:tailEnd/>
              </a:ln>
              <a:effectLst/>
              <a:scene3d>
                <a:camera prst="orthographicFront"/>
                <a:lightRig rig="threePt" dir="t"/>
              </a:scene3d>
              <a:sp3d>
                <a:bevelT/>
              </a:sp3d>
            </p:spPr>
            <p:txBody>
              <a:bodyPr wrap="none" lIns="92075" tIns="46038" rIns="92075" bIns="46038">
                <a:spAutoFit/>
              </a:bodyPr>
              <a:lstStyle/>
              <a:p>
                <a:pPr algn="ctr" eaLnBrk="0" fontAlgn="base" hangingPunct="0">
                  <a:lnSpc>
                    <a:spcPct val="80000"/>
                  </a:lnSpc>
                  <a:spcBef>
                    <a:spcPct val="0"/>
                  </a:spcBef>
                  <a:spcAft>
                    <a:spcPct val="20000"/>
                  </a:spcAft>
                  <a:buClr>
                    <a:srgbClr val="7C9DFD"/>
                  </a:buClr>
                  <a:buFont typeface="Wingdings" pitchFamily="2" charset="2"/>
                  <a:buNone/>
                  <a:defRPr/>
                </a:pPr>
                <a:r>
                  <a:rPr lang="en-US" sz="1200" b="1" dirty="0" err="1">
                    <a:solidFill>
                      <a:srgbClr val="364993">
                        <a:lumMod val="50000"/>
                      </a:srgbClr>
                    </a:solidFill>
                    <a:latin typeface="Arial" charset="0"/>
                  </a:rPr>
                  <a:t>Orden</a:t>
                </a:r>
                <a:r>
                  <a:rPr lang="en-US" sz="1200" b="1" dirty="0">
                    <a:solidFill>
                      <a:srgbClr val="364993">
                        <a:lumMod val="50000"/>
                      </a:srgbClr>
                    </a:solidFill>
                    <a:latin typeface="Arial" charset="0"/>
                  </a:rPr>
                  <a:t> </a:t>
                </a:r>
                <a:r>
                  <a:rPr lang="en-US" sz="1200" b="1" dirty="0" err="1">
                    <a:solidFill>
                      <a:srgbClr val="364993">
                        <a:lumMod val="50000"/>
                      </a:srgbClr>
                    </a:solidFill>
                    <a:latin typeface="Arial" charset="0"/>
                  </a:rPr>
                  <a:t>completada</a:t>
                </a:r>
                <a:r>
                  <a:rPr lang="en-US" sz="1200" b="1" dirty="0">
                    <a:solidFill>
                      <a:srgbClr val="364993">
                        <a:lumMod val="50000"/>
                      </a:srgbClr>
                    </a:solidFill>
                    <a:latin typeface="Arial" charset="0"/>
                  </a:rPr>
                  <a:t>  </a:t>
                </a:r>
              </a:p>
              <a:p>
                <a:pPr algn="ctr" eaLnBrk="0" fontAlgn="base" hangingPunct="0">
                  <a:lnSpc>
                    <a:spcPct val="80000"/>
                  </a:lnSpc>
                  <a:spcBef>
                    <a:spcPct val="0"/>
                  </a:spcBef>
                  <a:spcAft>
                    <a:spcPct val="20000"/>
                  </a:spcAft>
                  <a:buClr>
                    <a:srgbClr val="7C9DFD"/>
                  </a:buClr>
                  <a:buFont typeface="Wingdings" pitchFamily="2" charset="2"/>
                  <a:buNone/>
                  <a:defRPr/>
                </a:pPr>
                <a:r>
                  <a:rPr lang="en-US" sz="1200" b="1" dirty="0" err="1">
                    <a:solidFill>
                      <a:srgbClr val="364993">
                        <a:lumMod val="50000"/>
                      </a:srgbClr>
                    </a:solidFill>
                    <a:latin typeface="Arial" charset="0"/>
                  </a:rPr>
                  <a:t>confirmación</a:t>
                </a:r>
                <a:r>
                  <a:rPr lang="en-US" sz="1200" b="1" dirty="0">
                    <a:solidFill>
                      <a:srgbClr val="364993">
                        <a:lumMod val="50000"/>
                      </a:srgbClr>
                    </a:solidFill>
                    <a:latin typeface="Arial" charset="0"/>
                  </a:rPr>
                  <a:t> con </a:t>
                </a:r>
                <a:r>
                  <a:rPr lang="en-US" sz="1200" b="1" dirty="0" err="1">
                    <a:solidFill>
                      <a:srgbClr val="364993">
                        <a:lumMod val="50000"/>
                      </a:srgbClr>
                    </a:solidFill>
                    <a:latin typeface="Arial" charset="0"/>
                  </a:rPr>
                  <a:t>medidores</a:t>
                </a:r>
                <a:endParaRPr lang="en-US" sz="1200" b="1" dirty="0">
                  <a:solidFill>
                    <a:srgbClr val="364993">
                      <a:lumMod val="50000"/>
                    </a:srgbClr>
                  </a:solidFill>
                  <a:latin typeface="Arial" charset="0"/>
                </a:endParaRPr>
              </a:p>
            </p:txBody>
          </p:sp>
        </p:grpSp>
        <p:sp>
          <p:nvSpPr>
            <p:cNvPr id="909" name="Oval 5"/>
            <p:cNvSpPr>
              <a:spLocks noChangeAspect="1" noChangeArrowheads="1"/>
            </p:cNvSpPr>
            <p:nvPr/>
          </p:nvSpPr>
          <p:spPr bwMode="auto">
            <a:xfrm>
              <a:off x="2874963" y="3308351"/>
              <a:ext cx="305080" cy="324000"/>
            </a:xfrm>
            <a:prstGeom prst="ellipse">
              <a:avLst/>
            </a:prstGeom>
            <a:solidFill>
              <a:schemeClr val="accent1"/>
            </a:solidFill>
            <a:ln w="9525">
              <a:noFill/>
              <a:round/>
              <a:headEnd/>
              <a:tailEnd/>
            </a:ln>
            <a:effectLst/>
            <a:scene3d>
              <a:camera prst="orthographicFront"/>
              <a:lightRig rig="threePt" dir="t"/>
            </a:scene3d>
            <a:sp3d contourW="12700" prstMaterial="softEdge">
              <a:bevelT/>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s-MX" sz="2000" b="1" dirty="0">
                  <a:solidFill>
                    <a:srgbClr val="FFFFFF"/>
                  </a:solidFill>
                  <a:latin typeface="Arial" charset="0"/>
                </a:rPr>
                <a:t>5</a:t>
              </a:r>
              <a:endParaRPr lang="en-US" sz="2000" b="1" dirty="0">
                <a:solidFill>
                  <a:srgbClr val="FFFFFF"/>
                </a:solidFill>
                <a:latin typeface="Arial" charset="0"/>
              </a:endParaRPr>
            </a:p>
          </p:txBody>
        </p:sp>
      </p:grpSp>
      <p:grpSp>
        <p:nvGrpSpPr>
          <p:cNvPr id="912" name="Group 911"/>
          <p:cNvGrpSpPr/>
          <p:nvPr/>
        </p:nvGrpSpPr>
        <p:grpSpPr>
          <a:xfrm>
            <a:off x="6512961" y="1796397"/>
            <a:ext cx="2541104" cy="609600"/>
            <a:chOff x="6427508" y="2088861"/>
            <a:chExt cx="2541104" cy="609600"/>
          </a:xfrm>
        </p:grpSpPr>
        <p:grpSp>
          <p:nvGrpSpPr>
            <p:cNvPr id="913" name="Group 17"/>
            <p:cNvGrpSpPr>
              <a:grpSpLocks/>
            </p:cNvGrpSpPr>
            <p:nvPr/>
          </p:nvGrpSpPr>
          <p:grpSpPr bwMode="auto">
            <a:xfrm>
              <a:off x="6502401" y="2088861"/>
              <a:ext cx="2466211" cy="609600"/>
              <a:chOff x="3264" y="3552"/>
              <a:chExt cx="1968" cy="384"/>
            </a:xfrm>
          </p:grpSpPr>
          <p:sp>
            <p:nvSpPr>
              <p:cNvPr id="915" name="Oval 18"/>
              <p:cNvSpPr>
                <a:spLocks noChangeArrowheads="1"/>
              </p:cNvSpPr>
              <p:nvPr/>
            </p:nvSpPr>
            <p:spPr bwMode="auto">
              <a:xfrm>
                <a:off x="3264" y="3552"/>
                <a:ext cx="1968" cy="384"/>
              </a:xfrm>
              <a:prstGeom prst="ellipse">
                <a:avLst/>
              </a:prstGeom>
              <a:solidFill>
                <a:srgbClr val="FFC000"/>
              </a:solidFill>
              <a:ln w="19050">
                <a:solidFill>
                  <a:schemeClr val="bg2"/>
                </a:solidFill>
                <a:round/>
                <a:headEnd/>
                <a:tailEnd/>
              </a:ln>
              <a:scene3d>
                <a:camera prst="orthographicFront"/>
                <a:lightRig rig="threePt" dir="t"/>
              </a:scene3d>
              <a:sp3d>
                <a:bevelT/>
              </a:sp3d>
            </p:spPr>
            <p:txBody>
              <a:bodyPr wrap="none" lIns="92075" tIns="46038" rIns="92075" bIns="46038" anchor="ctr"/>
              <a:lstStyle/>
              <a:p>
                <a:pPr eaLnBrk="0" fontAlgn="base" hangingPunct="0">
                  <a:spcBef>
                    <a:spcPct val="0"/>
                  </a:spcBef>
                  <a:spcAft>
                    <a:spcPct val="0"/>
                  </a:spcAft>
                  <a:defRPr/>
                </a:pPr>
                <a:endParaRPr lang="en-US" sz="900">
                  <a:solidFill>
                    <a:srgbClr val="FFFFFF"/>
                  </a:solidFill>
                  <a:latin typeface="Arial" charset="0"/>
                </a:endParaRPr>
              </a:p>
            </p:txBody>
          </p:sp>
          <p:sp>
            <p:nvSpPr>
              <p:cNvPr id="916" name="Text Box 19"/>
              <p:cNvSpPr txBox="1">
                <a:spLocks noChangeArrowheads="1"/>
              </p:cNvSpPr>
              <p:nvPr/>
            </p:nvSpPr>
            <p:spPr bwMode="auto">
              <a:xfrm>
                <a:off x="3517" y="3616"/>
                <a:ext cx="1546" cy="268"/>
              </a:xfrm>
              <a:prstGeom prst="rect">
                <a:avLst/>
              </a:prstGeom>
              <a:noFill/>
              <a:ln w="9525">
                <a:noFill/>
                <a:miter lim="800000"/>
                <a:headEnd/>
                <a:tailEnd/>
              </a:ln>
              <a:scene3d>
                <a:camera prst="orthographicFront"/>
                <a:lightRig rig="threePt" dir="t"/>
              </a:scene3d>
              <a:sp3d>
                <a:bevelT/>
              </a:sp3d>
            </p:spPr>
            <p:txBody>
              <a:bodyPr wrap="none" lIns="92075" tIns="46038" rIns="92075" bIns="46038">
                <a:spAutoFit/>
              </a:bodyPr>
              <a:lstStyle/>
              <a:p>
                <a:pPr algn="ctr" eaLnBrk="0" fontAlgn="base" hangingPunct="0">
                  <a:lnSpc>
                    <a:spcPct val="80000"/>
                  </a:lnSpc>
                  <a:spcBef>
                    <a:spcPct val="0"/>
                  </a:spcBef>
                  <a:spcAft>
                    <a:spcPct val="20000"/>
                  </a:spcAft>
                  <a:buClr>
                    <a:srgbClr val="7C9DFD"/>
                  </a:buClr>
                  <a:defRPr/>
                </a:pPr>
                <a:r>
                  <a:rPr lang="en-US" sz="1200" b="1" dirty="0" err="1">
                    <a:solidFill>
                      <a:srgbClr val="364993">
                        <a:lumMod val="50000"/>
                      </a:srgbClr>
                    </a:solidFill>
                    <a:latin typeface="Arial" charset="0"/>
                  </a:rPr>
                  <a:t>Reportes</a:t>
                </a:r>
                <a:r>
                  <a:rPr lang="en-US" sz="1200" b="1" dirty="0">
                    <a:solidFill>
                      <a:srgbClr val="364993">
                        <a:lumMod val="50000"/>
                      </a:srgbClr>
                    </a:solidFill>
                    <a:latin typeface="Arial" charset="0"/>
                  </a:rPr>
                  <a:t> de </a:t>
                </a:r>
                <a:r>
                  <a:rPr lang="en-US" sz="1200" b="1" dirty="0" err="1">
                    <a:solidFill>
                      <a:srgbClr val="364993">
                        <a:lumMod val="50000"/>
                      </a:srgbClr>
                    </a:solidFill>
                    <a:latin typeface="Arial" charset="0"/>
                  </a:rPr>
                  <a:t>confiabilidad</a:t>
                </a:r>
                <a:r>
                  <a:rPr lang="en-US" sz="1200" b="1" dirty="0">
                    <a:solidFill>
                      <a:srgbClr val="364993">
                        <a:lumMod val="50000"/>
                      </a:srgbClr>
                    </a:solidFill>
                    <a:latin typeface="Arial" charset="0"/>
                  </a:rPr>
                  <a:t> </a:t>
                </a:r>
              </a:p>
              <a:p>
                <a:pPr algn="ctr" eaLnBrk="0" fontAlgn="base" hangingPunct="0">
                  <a:lnSpc>
                    <a:spcPct val="80000"/>
                  </a:lnSpc>
                  <a:spcBef>
                    <a:spcPct val="0"/>
                  </a:spcBef>
                  <a:spcAft>
                    <a:spcPct val="20000"/>
                  </a:spcAft>
                  <a:buClr>
                    <a:srgbClr val="7C9DFD"/>
                  </a:buClr>
                  <a:defRPr/>
                </a:pPr>
                <a:r>
                  <a:rPr lang="en-US" sz="1200" b="1" dirty="0" err="1">
                    <a:solidFill>
                      <a:srgbClr val="364993">
                        <a:lumMod val="50000"/>
                      </a:srgbClr>
                    </a:solidFill>
                    <a:latin typeface="Arial" charset="0"/>
                  </a:rPr>
                  <a:t>Generados</a:t>
                </a:r>
                <a:r>
                  <a:rPr lang="en-US" sz="1200" b="1" dirty="0">
                    <a:solidFill>
                      <a:srgbClr val="364993">
                        <a:lumMod val="50000"/>
                      </a:srgbClr>
                    </a:solidFill>
                    <a:latin typeface="Arial" charset="0"/>
                  </a:rPr>
                  <a:t> </a:t>
                </a:r>
                <a:r>
                  <a:rPr lang="en-US" sz="1200" b="1" dirty="0" err="1">
                    <a:solidFill>
                      <a:srgbClr val="364993">
                        <a:lumMod val="50000"/>
                      </a:srgbClr>
                    </a:solidFill>
                    <a:latin typeface="Arial" charset="0"/>
                  </a:rPr>
                  <a:t>más</a:t>
                </a:r>
                <a:r>
                  <a:rPr lang="en-US" sz="1200" b="1" dirty="0">
                    <a:solidFill>
                      <a:srgbClr val="364993">
                        <a:lumMod val="50000"/>
                      </a:srgbClr>
                    </a:solidFill>
                    <a:latin typeface="Arial" charset="0"/>
                  </a:rPr>
                  <a:t> </a:t>
                </a:r>
                <a:r>
                  <a:rPr lang="en-US" sz="1200" b="1" dirty="0" err="1">
                    <a:solidFill>
                      <a:srgbClr val="364993">
                        <a:lumMod val="50000"/>
                      </a:srgbClr>
                    </a:solidFill>
                    <a:latin typeface="Arial" charset="0"/>
                  </a:rPr>
                  <a:t>precisos</a:t>
                </a:r>
                <a:endParaRPr lang="en-US" sz="1200" b="1" dirty="0">
                  <a:solidFill>
                    <a:srgbClr val="364993">
                      <a:lumMod val="50000"/>
                    </a:srgbClr>
                  </a:solidFill>
                  <a:latin typeface="Arial" charset="0"/>
                </a:endParaRPr>
              </a:p>
            </p:txBody>
          </p:sp>
        </p:grpSp>
        <p:sp>
          <p:nvSpPr>
            <p:cNvPr id="914" name="Oval 5"/>
            <p:cNvSpPr>
              <a:spLocks noChangeAspect="1" noChangeArrowheads="1"/>
            </p:cNvSpPr>
            <p:nvPr/>
          </p:nvSpPr>
          <p:spPr bwMode="auto">
            <a:xfrm>
              <a:off x="6427508" y="2211238"/>
              <a:ext cx="305080" cy="324000"/>
            </a:xfrm>
            <a:prstGeom prst="ellipse">
              <a:avLst/>
            </a:prstGeom>
            <a:solidFill>
              <a:schemeClr val="accent1"/>
            </a:solidFill>
            <a:ln w="9525">
              <a:noFill/>
              <a:round/>
              <a:headEnd/>
              <a:tailEnd/>
            </a:ln>
            <a:effectLst/>
            <a:scene3d>
              <a:camera prst="orthographicFront"/>
              <a:lightRig rig="threePt" dir="t"/>
            </a:scene3d>
            <a:sp3d contourW="12700" prstMaterial="softEdge">
              <a:bevelT/>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s-MX" sz="2000" b="1" dirty="0">
                  <a:solidFill>
                    <a:srgbClr val="FFFFFF"/>
                  </a:solidFill>
                  <a:latin typeface="Arial" charset="0"/>
                </a:rPr>
                <a:t>6</a:t>
              </a:r>
              <a:endParaRPr lang="en-US" sz="2000" b="1" dirty="0">
                <a:solidFill>
                  <a:srgbClr val="FFFFFF"/>
                </a:solidFill>
                <a:latin typeface="Arial" charset="0"/>
              </a:endParaRPr>
            </a:p>
          </p:txBody>
        </p:sp>
      </p:grpSp>
    </p:spTree>
    <p:extLst>
      <p:ext uri="{BB962C8B-B14F-4D97-AF65-F5344CB8AC3E}">
        <p14:creationId xmlns:p14="http://schemas.microsoft.com/office/powerpoint/2010/main" val="69113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87"/>
                                        </p:tgtEl>
                                        <p:attrNameLst>
                                          <p:attrName>style.visibility</p:attrName>
                                        </p:attrNameLst>
                                      </p:cBhvr>
                                      <p:to>
                                        <p:strVal val="visible"/>
                                      </p:to>
                                    </p:set>
                                    <p:animEffect transition="in" filter="circle(in)">
                                      <p:cBhvr>
                                        <p:cTn id="7" dur="2000"/>
                                        <p:tgtEl>
                                          <p:spTgt spid="88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92"/>
                                        </p:tgtEl>
                                        <p:attrNameLst>
                                          <p:attrName>style.visibility</p:attrName>
                                        </p:attrNameLst>
                                      </p:cBhvr>
                                      <p:to>
                                        <p:strVal val="visible"/>
                                      </p:to>
                                    </p:set>
                                    <p:animEffect transition="in" filter="circle(in)">
                                      <p:cBhvr>
                                        <p:cTn id="12" dur="2000"/>
                                        <p:tgtEl>
                                          <p:spTgt spid="89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97"/>
                                        </p:tgtEl>
                                        <p:attrNameLst>
                                          <p:attrName>style.visibility</p:attrName>
                                        </p:attrNameLst>
                                      </p:cBhvr>
                                      <p:to>
                                        <p:strVal val="visible"/>
                                      </p:to>
                                    </p:set>
                                    <p:animEffect transition="in" filter="circle(in)">
                                      <p:cBhvr>
                                        <p:cTn id="17" dur="2000"/>
                                        <p:tgtEl>
                                          <p:spTgt spid="89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907"/>
                                        </p:tgtEl>
                                        <p:attrNameLst>
                                          <p:attrName>style.visibility</p:attrName>
                                        </p:attrNameLst>
                                      </p:cBhvr>
                                      <p:to>
                                        <p:strVal val="visible"/>
                                      </p:to>
                                    </p:set>
                                    <p:animEffect transition="in" filter="circle(in)">
                                      <p:cBhvr>
                                        <p:cTn id="27" dur="2000"/>
                                        <p:tgtEl>
                                          <p:spTgt spid="90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912"/>
                                        </p:tgtEl>
                                        <p:attrNameLst>
                                          <p:attrName>style.visibility</p:attrName>
                                        </p:attrNameLst>
                                      </p:cBhvr>
                                      <p:to>
                                        <p:strVal val="visible"/>
                                      </p:to>
                                    </p:set>
                                    <p:animEffect transition="in" filter="circle(in)">
                                      <p:cBhvr>
                                        <p:cTn id="32" dur="2000"/>
                                        <p:tgtEl>
                                          <p:spTgt spid="912"/>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528" fill="hold" grpId="0" nodeType="clickEffect">
                                  <p:stCondLst>
                                    <p:cond delay="0"/>
                                  </p:stCondLst>
                                  <p:childTnLst>
                                    <p:set>
                                      <p:cBhvr>
                                        <p:cTn id="36" dur="1" fill="hold">
                                          <p:stCondLst>
                                            <p:cond delay="0"/>
                                          </p:stCondLst>
                                        </p:cTn>
                                        <p:tgtEl>
                                          <p:spTgt spid="885"/>
                                        </p:tgtEl>
                                        <p:attrNameLst>
                                          <p:attrName>style.visibility</p:attrName>
                                        </p:attrNameLst>
                                      </p:cBhvr>
                                      <p:to>
                                        <p:strVal val="visible"/>
                                      </p:to>
                                    </p:set>
                                    <p:anim calcmode="lin" valueType="num">
                                      <p:cBhvr>
                                        <p:cTn id="37" dur="500" fill="hold"/>
                                        <p:tgtEl>
                                          <p:spTgt spid="885"/>
                                        </p:tgtEl>
                                        <p:attrNameLst>
                                          <p:attrName>ppt_w</p:attrName>
                                        </p:attrNameLst>
                                      </p:cBhvr>
                                      <p:tavLst>
                                        <p:tav tm="0">
                                          <p:val>
                                            <p:fltVal val="0"/>
                                          </p:val>
                                        </p:tav>
                                        <p:tav tm="100000">
                                          <p:val>
                                            <p:strVal val="#ppt_w"/>
                                          </p:val>
                                        </p:tav>
                                      </p:tavLst>
                                    </p:anim>
                                    <p:anim calcmode="lin" valueType="num">
                                      <p:cBhvr>
                                        <p:cTn id="38" dur="500" fill="hold"/>
                                        <p:tgtEl>
                                          <p:spTgt spid="885"/>
                                        </p:tgtEl>
                                        <p:attrNameLst>
                                          <p:attrName>ppt_h</p:attrName>
                                        </p:attrNameLst>
                                      </p:cBhvr>
                                      <p:tavLst>
                                        <p:tav tm="0">
                                          <p:val>
                                            <p:fltVal val="0"/>
                                          </p:val>
                                        </p:tav>
                                        <p:tav tm="100000">
                                          <p:val>
                                            <p:strVal val="#ppt_h"/>
                                          </p:val>
                                        </p:tav>
                                      </p:tavLst>
                                    </p:anim>
                                    <p:animEffect transition="in" filter="fade">
                                      <p:cBhvr>
                                        <p:cTn id="39" dur="500"/>
                                        <p:tgtEl>
                                          <p:spTgt spid="885"/>
                                        </p:tgtEl>
                                      </p:cBhvr>
                                    </p:animEffect>
                                    <p:anim calcmode="lin" valueType="num">
                                      <p:cBhvr>
                                        <p:cTn id="40" dur="500" fill="hold"/>
                                        <p:tgtEl>
                                          <p:spTgt spid="885"/>
                                        </p:tgtEl>
                                        <p:attrNameLst>
                                          <p:attrName>ppt_x</p:attrName>
                                        </p:attrNameLst>
                                      </p:cBhvr>
                                      <p:tavLst>
                                        <p:tav tm="0">
                                          <p:val>
                                            <p:fltVal val="0.5"/>
                                          </p:val>
                                        </p:tav>
                                        <p:tav tm="100000">
                                          <p:val>
                                            <p:strVal val="#ppt_x"/>
                                          </p:val>
                                        </p:tav>
                                      </p:tavLst>
                                    </p:anim>
                                    <p:anim calcmode="lin" valueType="num">
                                      <p:cBhvr>
                                        <p:cTn id="41" dur="500" fill="hold"/>
                                        <p:tgtEl>
                                          <p:spTgt spid="88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WFMS – </a:t>
            </a:r>
            <a:r>
              <a:rPr lang="en-US" dirty="0" err="1"/>
              <a:t>Sistema</a:t>
            </a:r>
            <a:r>
              <a:rPr lang="en-US" dirty="0"/>
              <a:t> de </a:t>
            </a:r>
            <a:r>
              <a:rPr lang="en-US" dirty="0" err="1"/>
              <a:t>Gestión</a:t>
            </a:r>
            <a:r>
              <a:rPr lang="en-US" dirty="0"/>
              <a:t> de </a:t>
            </a:r>
            <a:r>
              <a:rPr lang="en-US" dirty="0" err="1"/>
              <a:t>Órdenes</a:t>
            </a:r>
            <a:r>
              <a:rPr lang="en-US" dirty="0"/>
              <a:t> de </a:t>
            </a:r>
            <a:r>
              <a:rPr lang="en-US" dirty="0" err="1"/>
              <a:t>Trabajo</a:t>
            </a:r>
            <a:r>
              <a:rPr lang="en-US" dirty="0"/>
              <a:t> y </a:t>
            </a:r>
            <a:r>
              <a:rPr lang="en-US" dirty="0" err="1"/>
              <a:t>recursos</a:t>
            </a:r>
            <a:r>
              <a:rPr lang="en-US" dirty="0"/>
              <a:t> de campo</a:t>
            </a:r>
          </a:p>
        </p:txBody>
      </p:sp>
    </p:spTree>
    <p:extLst>
      <p:ext uri="{BB962C8B-B14F-4D97-AF65-F5344CB8AC3E}">
        <p14:creationId xmlns:p14="http://schemas.microsoft.com/office/powerpoint/2010/main" val="1462775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bwMode="auto">
          <a:xfrm>
            <a:off x="355600" y="247650"/>
            <a:ext cx="8459788" cy="1276350"/>
          </a:xfrm>
          <a:prstGeom prst="rect">
            <a:avLst/>
          </a:prstGeom>
          <a:noFill/>
          <a:ln w="9525">
            <a:noFill/>
            <a:miter lim="800000"/>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MX" sz="4000" dirty="0">
                <a:solidFill>
                  <a:srgbClr val="4157AD"/>
                </a:solidFill>
              </a:rPr>
              <a:t>Gestión de Órdenes de trabajo y recurso de campo</a:t>
            </a:r>
          </a:p>
        </p:txBody>
      </p:sp>
      <p:sp>
        <p:nvSpPr>
          <p:cNvPr id="6" name="Rectangle 5"/>
          <p:cNvSpPr/>
          <p:nvPr/>
        </p:nvSpPr>
        <p:spPr>
          <a:xfrm>
            <a:off x="312362" y="1484784"/>
            <a:ext cx="8580118" cy="4752528"/>
          </a:xfrm>
          <a:prstGeom prst="rect">
            <a:avLst/>
          </a:prstGeom>
          <a:solidFill>
            <a:srgbClr val="4157AD">
              <a:lumMod val="60000"/>
              <a:lumOff val="40000"/>
            </a:srgbClr>
          </a:solidFill>
          <a:ln>
            <a:noFill/>
          </a:ln>
          <a:effectLst>
            <a:outerShdw blurRad="50800" dist="38100" dir="2700000" algn="tl" rotWithShape="0">
              <a:prstClr val="black">
                <a:alpha val="40000"/>
              </a:prstClr>
            </a:outerShdw>
          </a:effectLst>
          <a:scene3d>
            <a:camera prst="orthographicFront"/>
            <a:lightRig rig="soft" dir="t"/>
          </a:scene3d>
          <a:sp3d extrusionH="1700" prstMaterial="translucentPowder">
            <a:bevelT w="120650" h="120650"/>
            <a:bevelB w="0" h="0" prst="convex"/>
          </a:sp3d>
        </p:spPr>
      </p:sp>
      <p:sp>
        <p:nvSpPr>
          <p:cNvPr id="7" name="Rectangle 6"/>
          <p:cNvSpPr/>
          <p:nvPr/>
        </p:nvSpPr>
        <p:spPr>
          <a:xfrm>
            <a:off x="287157" y="1592092"/>
            <a:ext cx="8580118" cy="4717062"/>
          </a:xfrm>
          <a:prstGeom prst="rect">
            <a:avLst/>
          </a:prstGeom>
          <a:noFill/>
          <a:ln>
            <a:noFill/>
          </a:ln>
          <a:effectLst/>
          <a:scene3d>
            <a:camera prst="orthographicFront"/>
            <a:lightRig rig="chilly" dir="t"/>
          </a:scene3d>
          <a:sp3d/>
        </p:spPr>
        <p:txBody>
          <a:bodyPr lIns="167640" tIns="167640" rIns="167640" bIns="167640" spcCol="1270" anchor="ctr"/>
          <a:lstStyle/>
          <a:p>
            <a:pPr algn="ctr" defTabSz="1955800">
              <a:lnSpc>
                <a:spcPct val="90000"/>
              </a:lnSpc>
              <a:spcAft>
                <a:spcPct val="35000"/>
              </a:spcAft>
              <a:defRPr/>
            </a:pPr>
            <a:endParaRPr lang="en-US" sz="4400" kern="0" dirty="0">
              <a:solidFill>
                <a:srgbClr val="FFFFFF">
                  <a:hueOff val="0"/>
                  <a:satOff val="0"/>
                  <a:lumOff val="0"/>
                  <a:alphaOff val="0"/>
                </a:srgbClr>
              </a:solidFill>
            </a:endParaRPr>
          </a:p>
        </p:txBody>
      </p:sp>
      <p:grpSp>
        <p:nvGrpSpPr>
          <p:cNvPr id="8" name="Group 7"/>
          <p:cNvGrpSpPr/>
          <p:nvPr/>
        </p:nvGrpSpPr>
        <p:grpSpPr>
          <a:xfrm>
            <a:off x="5758590" y="5692111"/>
            <a:ext cx="2592651" cy="390890"/>
            <a:chOff x="5758590" y="5527517"/>
            <a:chExt cx="2592651" cy="390890"/>
          </a:xfrm>
        </p:grpSpPr>
        <p:sp>
          <p:nvSpPr>
            <p:cNvPr id="9" name="Rectangle 8"/>
            <p:cNvSpPr/>
            <p:nvPr/>
          </p:nvSpPr>
          <p:spPr bwMode="auto">
            <a:xfrm>
              <a:off x="5758590" y="5527517"/>
              <a:ext cx="2592651" cy="390890"/>
            </a:xfrm>
            <a:prstGeom prst="rect">
              <a:avLst/>
            </a:prstGeom>
            <a:solidFill>
              <a:srgbClr val="FF9999"/>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10" name="Rectangle 75"/>
            <p:cNvSpPr>
              <a:spLocks noChangeArrowheads="1"/>
            </p:cNvSpPr>
            <p:nvPr/>
          </p:nvSpPr>
          <p:spPr bwMode="auto">
            <a:xfrm>
              <a:off x="6421570" y="5552146"/>
              <a:ext cx="1266693"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p>
              <a:pPr algn="ctr" defTabSz="1155700" fontAlgn="base">
                <a:lnSpc>
                  <a:spcPct val="90000"/>
                </a:lnSpc>
                <a:spcBef>
                  <a:spcPct val="0"/>
                </a:spcBef>
                <a:spcAft>
                  <a:spcPct val="35000"/>
                </a:spcAft>
              </a:pPr>
              <a:r>
                <a:rPr lang="en-US" dirty="0">
                  <a:solidFill>
                    <a:srgbClr val="7C9DFD">
                      <a:lumMod val="50000"/>
                    </a:srgbClr>
                  </a:solidFill>
                  <a:latin typeface="GE Inspira Pitch" pitchFamily="34" charset="0"/>
                </a:rPr>
                <a:t>AMI/MDMS</a:t>
              </a:r>
              <a:endParaRPr lang="en-US" sz="1600" dirty="0">
                <a:solidFill>
                  <a:srgbClr val="7C9DFD">
                    <a:lumMod val="50000"/>
                  </a:srgbClr>
                </a:solidFill>
                <a:latin typeface="GE Inspira Pitch" pitchFamily="34" charset="0"/>
              </a:endParaRPr>
            </a:p>
          </p:txBody>
        </p:sp>
      </p:grpSp>
      <p:sp>
        <p:nvSpPr>
          <p:cNvPr id="11" name="Rectangle 10"/>
          <p:cNvSpPr/>
          <p:nvPr/>
        </p:nvSpPr>
        <p:spPr>
          <a:xfrm>
            <a:off x="503546" y="3913259"/>
            <a:ext cx="2804078" cy="1675981"/>
          </a:xfrm>
          <a:prstGeom prst="rect">
            <a:avLst/>
          </a:prstGeom>
          <a:solidFill>
            <a:srgbClr val="00A4DE">
              <a:alpha val="6667"/>
            </a:srgbClr>
          </a:solidFill>
          <a:ln>
            <a:noFill/>
          </a:ln>
          <a:effectLst/>
          <a:scene3d>
            <a:camera prst="orthographicFront"/>
            <a:lightRig rig="chilly" dir="t"/>
          </a:scene3d>
          <a:sp3d prstMaterial="translucentPowder">
            <a:bevelT w="127000" h="25400" prst="softRound"/>
          </a:sp3d>
        </p:spPr>
        <p:txBody>
          <a:bodyPr/>
          <a:lstStyle/>
          <a:p>
            <a:pPr defTabSz="1155700">
              <a:lnSpc>
                <a:spcPct val="90000"/>
              </a:lnSpc>
              <a:defRPr/>
            </a:pPr>
            <a:endParaRPr lang="en-US" kern="0" dirty="0">
              <a:solidFill>
                <a:srgbClr val="FFFFFF"/>
              </a:solidFill>
            </a:endParaRPr>
          </a:p>
        </p:txBody>
      </p:sp>
      <p:sp>
        <p:nvSpPr>
          <p:cNvPr id="12" name="Rectangle 17"/>
          <p:cNvSpPr>
            <a:spLocks noChangeArrowheads="1"/>
          </p:cNvSpPr>
          <p:nvPr/>
        </p:nvSpPr>
        <p:spPr bwMode="auto">
          <a:xfrm>
            <a:off x="548969" y="3885432"/>
            <a:ext cx="271323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955800" fontAlgn="base">
              <a:lnSpc>
                <a:spcPct val="90000"/>
              </a:lnSpc>
              <a:spcBef>
                <a:spcPct val="0"/>
              </a:spcBef>
              <a:spcAft>
                <a:spcPct val="35000"/>
              </a:spcAft>
            </a:pPr>
            <a:r>
              <a:rPr lang="en-US" sz="1600" dirty="0" err="1">
                <a:solidFill>
                  <a:srgbClr val="FFFFFF"/>
                </a:solidFill>
                <a:latin typeface="GE Inspira Pitch" pitchFamily="34" charset="0"/>
              </a:rPr>
              <a:t>Automatización</a:t>
            </a:r>
            <a:r>
              <a:rPr lang="en-US" sz="1600" dirty="0">
                <a:solidFill>
                  <a:srgbClr val="FFFFFF"/>
                </a:solidFill>
                <a:latin typeface="GE Inspira Pitch" pitchFamily="34" charset="0"/>
              </a:rPr>
              <a:t> </a:t>
            </a:r>
            <a:r>
              <a:rPr lang="en-US" sz="1600" dirty="0" err="1">
                <a:solidFill>
                  <a:srgbClr val="FFFFFF"/>
                </a:solidFill>
                <a:latin typeface="GE Inspira Pitch" pitchFamily="34" charset="0"/>
              </a:rPr>
              <a:t>Subestación</a:t>
            </a:r>
            <a:endParaRPr lang="en-US" sz="1600" dirty="0">
              <a:solidFill>
                <a:srgbClr val="FFFFFF"/>
              </a:solidFill>
              <a:latin typeface="GE Inspira Pitch" pitchFamily="34" charset="0"/>
            </a:endParaRPr>
          </a:p>
        </p:txBody>
      </p:sp>
      <p:grpSp>
        <p:nvGrpSpPr>
          <p:cNvPr id="13" name="Group 12"/>
          <p:cNvGrpSpPr/>
          <p:nvPr/>
        </p:nvGrpSpPr>
        <p:grpSpPr>
          <a:xfrm>
            <a:off x="395535" y="5661248"/>
            <a:ext cx="5295843" cy="457946"/>
            <a:chOff x="503546" y="5496654"/>
            <a:chExt cx="3492390" cy="457946"/>
          </a:xfrm>
        </p:grpSpPr>
        <p:sp>
          <p:nvSpPr>
            <p:cNvPr id="14" name="Rectangle 13"/>
            <p:cNvSpPr/>
            <p:nvPr/>
          </p:nvSpPr>
          <p:spPr bwMode="auto">
            <a:xfrm>
              <a:off x="566942" y="5496654"/>
              <a:ext cx="3365598" cy="457946"/>
            </a:xfrm>
            <a:prstGeom prst="rect">
              <a:avLst/>
            </a:prstGeom>
            <a:solidFill>
              <a:srgbClr val="FFFFFF">
                <a:lumMod val="65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lstStyle/>
            <a:p>
              <a:pPr eaLnBrk="0" hangingPunct="0">
                <a:defRPr/>
              </a:pPr>
              <a:endParaRPr lang="en-US" kern="0" dirty="0">
                <a:solidFill>
                  <a:srgbClr val="4157AD"/>
                </a:solidFill>
              </a:endParaRPr>
            </a:p>
          </p:txBody>
        </p:sp>
        <p:sp>
          <p:nvSpPr>
            <p:cNvPr id="15" name="Rectangle 34"/>
            <p:cNvSpPr>
              <a:spLocks noChangeArrowheads="1"/>
            </p:cNvSpPr>
            <p:nvPr/>
          </p:nvSpPr>
          <p:spPr bwMode="auto">
            <a:xfrm>
              <a:off x="503546" y="5582511"/>
              <a:ext cx="3492390"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a:lnSpc>
                  <a:spcPct val="90000"/>
                </a:lnSpc>
                <a:spcAft>
                  <a:spcPct val="35000"/>
                </a:spcAft>
              </a:pPr>
              <a:r>
                <a:rPr lang="en-US" sz="1400" kern="0" dirty="0" err="1">
                  <a:solidFill>
                    <a:srgbClr val="FFFFFF"/>
                  </a:solidFill>
                  <a:latin typeface="GE Inspira Pitch" pitchFamily="34" charset="0"/>
                </a:rPr>
                <a:t>Dispositivos</a:t>
              </a:r>
              <a:r>
                <a:rPr lang="en-US" sz="1400" kern="0" dirty="0">
                  <a:solidFill>
                    <a:srgbClr val="FFFFFF"/>
                  </a:solidFill>
                  <a:latin typeface="GE Inspira Pitch" pitchFamily="34" charset="0"/>
                </a:rPr>
                <a:t> &amp; </a:t>
              </a:r>
              <a:r>
                <a:rPr lang="en-US" sz="1400" kern="0" dirty="0" err="1">
                  <a:solidFill>
                    <a:srgbClr val="FFFFFF"/>
                  </a:solidFill>
                  <a:latin typeface="GE Inspira Pitch" pitchFamily="34" charset="0"/>
                </a:rPr>
                <a:t>Controladores</a:t>
              </a:r>
              <a:r>
                <a:rPr lang="en-US" sz="1400" kern="0" dirty="0">
                  <a:solidFill>
                    <a:srgbClr val="FFFFFF"/>
                  </a:solidFill>
                  <a:latin typeface="GE Inspira Pitch" pitchFamily="34" charset="0"/>
                </a:rPr>
                <a:t> de DISTRIBUCIÓN</a:t>
              </a:r>
              <a:endParaRPr lang="en-US" kern="0" dirty="0">
                <a:solidFill>
                  <a:srgbClr val="FFFFFF"/>
                </a:solidFill>
                <a:latin typeface="GE Inspira Pitch" pitchFamily="34" charset="0"/>
              </a:endParaRPr>
            </a:p>
          </p:txBody>
        </p:sp>
      </p:grpSp>
      <p:sp>
        <p:nvSpPr>
          <p:cNvPr id="16" name="L-Shape 15"/>
          <p:cNvSpPr/>
          <p:nvPr/>
        </p:nvSpPr>
        <p:spPr bwMode="auto">
          <a:xfrm rot="10800000">
            <a:off x="503545" y="1700808"/>
            <a:ext cx="5115824" cy="3888432"/>
          </a:xfrm>
          <a:prstGeom prst="corner">
            <a:avLst>
              <a:gd name="adj1" fmla="val 54124"/>
              <a:gd name="adj2" fmla="val 55693"/>
            </a:avLst>
          </a:prstGeom>
          <a:solidFill>
            <a:srgbClr val="AFFA86"/>
          </a:solidFill>
          <a:ln w="9525" cap="flat" cmpd="sng" algn="ctr">
            <a:noFill/>
            <a:prstDash val="solid"/>
            <a:round/>
            <a:headEnd type="none" w="med" len="med"/>
            <a:tailEnd type="none" w="med" len="med"/>
          </a:ln>
          <a:effectLst/>
          <a:scene3d>
            <a:camera prst="orthographicFront"/>
            <a:lightRig rig="chilly" dir="t">
              <a:rot lat="0" lon="0" rev="10800000"/>
            </a:lightRig>
          </a:scene3d>
          <a:sp3d prstMaterial="translucentPowder">
            <a:bevelT w="127000" h="25400" prst="softRound"/>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endParaRPr>
          </a:p>
        </p:txBody>
      </p:sp>
      <p:grpSp>
        <p:nvGrpSpPr>
          <p:cNvPr id="17" name="Group 16"/>
          <p:cNvGrpSpPr/>
          <p:nvPr/>
        </p:nvGrpSpPr>
        <p:grpSpPr>
          <a:xfrm>
            <a:off x="2143931" y="4221088"/>
            <a:ext cx="1119868" cy="308633"/>
            <a:chOff x="5547362" y="3498894"/>
            <a:chExt cx="3201101" cy="457946"/>
          </a:xfrm>
        </p:grpSpPr>
        <p:sp>
          <p:nvSpPr>
            <p:cNvPr id="18" name="Rectangle 17"/>
            <p:cNvSpPr/>
            <p:nvPr/>
          </p:nvSpPr>
          <p:spPr bwMode="auto">
            <a:xfrm>
              <a:off x="5547362" y="3498894"/>
              <a:ext cx="3201101" cy="457946"/>
            </a:xfrm>
            <a:prstGeom prst="rect">
              <a:avLst/>
            </a:prstGeom>
            <a:solidFill>
              <a:srgbClr val="FF99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19" name="Rectangle 34"/>
            <p:cNvSpPr>
              <a:spLocks noChangeArrowheads="1"/>
            </p:cNvSpPr>
            <p:nvPr/>
          </p:nvSpPr>
          <p:spPr bwMode="auto">
            <a:xfrm>
              <a:off x="6125993" y="3566890"/>
              <a:ext cx="2043842" cy="32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fontAlgn="base">
                <a:lnSpc>
                  <a:spcPct val="90000"/>
                </a:lnSpc>
                <a:spcBef>
                  <a:spcPct val="0"/>
                </a:spcBef>
                <a:spcAft>
                  <a:spcPct val="35000"/>
                </a:spcAft>
              </a:pPr>
              <a:r>
                <a:rPr lang="en-US" sz="900" dirty="0">
                  <a:solidFill>
                    <a:srgbClr val="FFFFFF"/>
                  </a:solidFill>
                  <a:latin typeface="GE Inspira Pitch" pitchFamily="34" charset="0"/>
                </a:rPr>
                <a:t>Control</a:t>
              </a:r>
              <a:endParaRPr lang="en-US" dirty="0">
                <a:solidFill>
                  <a:srgbClr val="FFFFFF"/>
                </a:solidFill>
                <a:latin typeface="GE Inspira Pitch" pitchFamily="34" charset="0"/>
              </a:endParaRPr>
            </a:p>
          </p:txBody>
        </p:sp>
      </p:grpSp>
      <p:sp>
        <p:nvSpPr>
          <p:cNvPr id="20" name="Rectangle 19"/>
          <p:cNvSpPr/>
          <p:nvPr/>
        </p:nvSpPr>
        <p:spPr>
          <a:xfrm>
            <a:off x="669113" y="1988840"/>
            <a:ext cx="4796079" cy="1296144"/>
          </a:xfrm>
          <a:prstGeom prst="rect">
            <a:avLst/>
          </a:prstGeom>
          <a:solidFill>
            <a:srgbClr val="CC3399"/>
          </a:solidFill>
          <a:ln>
            <a:noFill/>
          </a:ln>
          <a:effectLst/>
          <a:scene3d>
            <a:camera prst="orthographicFront"/>
            <a:lightRig rig="chilly" dir="t"/>
          </a:scene3d>
          <a:sp3d prstMaterial="translucentPowder">
            <a:bevelT w="127000" h="25400" prst="softRound"/>
          </a:sp3d>
        </p:spPr>
        <p:txBody>
          <a:bodyPr lIns="99060" tIns="99060" rIns="99060" bIns="99060" spcCol="1270" anchor="ctr"/>
          <a:lstStyle/>
          <a:p>
            <a:pPr algn="ctr" defTabSz="1155700">
              <a:lnSpc>
                <a:spcPct val="90000"/>
              </a:lnSpc>
              <a:spcAft>
                <a:spcPct val="35000"/>
              </a:spcAft>
              <a:defRPr/>
            </a:pPr>
            <a:endParaRPr lang="en-US" sz="2000" kern="0" dirty="0">
              <a:solidFill>
                <a:srgbClr val="FFFFFF"/>
              </a:solidFill>
              <a:latin typeface="GE Inspira Pitch" pitchFamily="34" charset="0"/>
            </a:endParaRPr>
          </a:p>
        </p:txBody>
      </p:sp>
      <p:sp>
        <p:nvSpPr>
          <p:cNvPr id="21" name="Rectangle 17"/>
          <p:cNvSpPr>
            <a:spLocks noChangeArrowheads="1"/>
          </p:cNvSpPr>
          <p:nvPr/>
        </p:nvSpPr>
        <p:spPr bwMode="auto">
          <a:xfrm>
            <a:off x="1763688" y="1988840"/>
            <a:ext cx="23590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955800" fontAlgn="base">
              <a:lnSpc>
                <a:spcPct val="90000"/>
              </a:lnSpc>
              <a:spcBef>
                <a:spcPct val="0"/>
              </a:spcBef>
              <a:spcAft>
                <a:spcPct val="35000"/>
              </a:spcAft>
            </a:pPr>
            <a:r>
              <a:rPr lang="en-US" sz="1600" dirty="0" err="1">
                <a:solidFill>
                  <a:srgbClr val="FFFFFF"/>
                </a:solidFill>
                <a:latin typeface="GE Inspira Pitch" pitchFamily="34" charset="0"/>
              </a:rPr>
              <a:t>Algoritmos</a:t>
            </a:r>
            <a:r>
              <a:rPr lang="en-US" sz="1600" dirty="0">
                <a:solidFill>
                  <a:srgbClr val="FFFFFF"/>
                </a:solidFill>
                <a:latin typeface="GE Inspira Pitch" pitchFamily="34" charset="0"/>
              </a:rPr>
              <a:t> </a:t>
            </a:r>
            <a:r>
              <a:rPr lang="en-US" sz="1600" dirty="0" err="1">
                <a:solidFill>
                  <a:srgbClr val="FFFFFF"/>
                </a:solidFill>
                <a:latin typeface="GE Inspira Pitch" pitchFamily="34" charset="0"/>
              </a:rPr>
              <a:t>Avanzados</a:t>
            </a:r>
            <a:endParaRPr lang="en-US" sz="1600" dirty="0">
              <a:solidFill>
                <a:srgbClr val="FFFFFF"/>
              </a:solidFill>
              <a:latin typeface="GE Inspira Pitch" pitchFamily="34" charset="0"/>
            </a:endParaRPr>
          </a:p>
        </p:txBody>
      </p:sp>
      <p:sp>
        <p:nvSpPr>
          <p:cNvPr id="23" name="Rectangle 22"/>
          <p:cNvSpPr/>
          <p:nvPr/>
        </p:nvSpPr>
        <p:spPr>
          <a:xfrm>
            <a:off x="5691378" y="3913259"/>
            <a:ext cx="3201102" cy="1675981"/>
          </a:xfrm>
          <a:prstGeom prst="rect">
            <a:avLst/>
          </a:prstGeom>
          <a:solidFill>
            <a:srgbClr val="92D050"/>
          </a:solidFill>
          <a:ln>
            <a:noFill/>
          </a:ln>
          <a:effectLst/>
          <a:scene3d>
            <a:camera prst="orthographicFront"/>
            <a:lightRig rig="chilly" dir="t"/>
          </a:scene3d>
          <a:sp3d prstMaterial="translucentPowder">
            <a:bevelT w="127000" h="25400" prst="softRound"/>
          </a:sp3d>
        </p:spPr>
        <p:txBody>
          <a:bodyPr lIns="99060" tIns="99060" rIns="99060" bIns="99060" spcCol="1270" anchor="ctr"/>
          <a:lstStyle/>
          <a:p>
            <a:pPr algn="ctr" defTabSz="1155700">
              <a:lnSpc>
                <a:spcPct val="90000"/>
              </a:lnSpc>
              <a:spcAft>
                <a:spcPct val="35000"/>
              </a:spcAft>
              <a:defRPr/>
            </a:pPr>
            <a:endParaRPr lang="en-US" sz="2000" kern="0" dirty="0">
              <a:solidFill>
                <a:srgbClr val="FFFFFF"/>
              </a:solidFill>
              <a:latin typeface="GE Inspira Pitch" pitchFamily="34" charset="0"/>
            </a:endParaRPr>
          </a:p>
        </p:txBody>
      </p:sp>
      <p:sp>
        <p:nvSpPr>
          <p:cNvPr id="24" name="Rectangle 17"/>
          <p:cNvSpPr>
            <a:spLocks noChangeArrowheads="1"/>
          </p:cNvSpPr>
          <p:nvPr/>
        </p:nvSpPr>
        <p:spPr bwMode="auto">
          <a:xfrm>
            <a:off x="5779761" y="3985267"/>
            <a:ext cx="3024336"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955800">
              <a:lnSpc>
                <a:spcPct val="90000"/>
              </a:lnSpc>
              <a:spcAft>
                <a:spcPct val="35000"/>
              </a:spcAft>
            </a:pPr>
            <a:r>
              <a:rPr lang="en-US" sz="1600" kern="0" dirty="0" err="1">
                <a:solidFill>
                  <a:srgbClr val="FFFFFF"/>
                </a:solidFill>
                <a:latin typeface="GE Inspira Pitch" pitchFamily="34" charset="0"/>
              </a:rPr>
              <a:t>Gestión</a:t>
            </a:r>
            <a:r>
              <a:rPr lang="en-US" sz="1600" kern="0" dirty="0">
                <a:solidFill>
                  <a:srgbClr val="FFFFFF"/>
                </a:solidFill>
                <a:latin typeface="GE Inspira Pitch" pitchFamily="34" charset="0"/>
              </a:rPr>
              <a:t> de </a:t>
            </a:r>
            <a:r>
              <a:rPr lang="en-US" sz="1600" kern="0" dirty="0" err="1">
                <a:solidFill>
                  <a:srgbClr val="FFFFFF"/>
                </a:solidFill>
                <a:latin typeface="GE Inspira Pitch" pitchFamily="34" charset="0"/>
              </a:rPr>
              <a:t>Fallas</a:t>
            </a:r>
            <a:r>
              <a:rPr lang="en-US" sz="1600" kern="0" dirty="0">
                <a:solidFill>
                  <a:srgbClr val="FFFFFF"/>
                </a:solidFill>
                <a:latin typeface="GE Inspira Pitch" pitchFamily="34" charset="0"/>
              </a:rPr>
              <a:t>/</a:t>
            </a:r>
            <a:r>
              <a:rPr lang="en-US" sz="1600" kern="0" dirty="0" err="1">
                <a:solidFill>
                  <a:srgbClr val="FFFFFF"/>
                </a:solidFill>
                <a:latin typeface="GE Inspira Pitch" pitchFamily="34" charset="0"/>
              </a:rPr>
              <a:t>Cuadrillas</a:t>
            </a:r>
            <a:endParaRPr lang="en-US" sz="1600" kern="0" dirty="0">
              <a:solidFill>
                <a:srgbClr val="FFFFFF"/>
              </a:solidFill>
              <a:latin typeface="GE Inspira Pitch" pitchFamily="34" charset="0"/>
            </a:endParaRPr>
          </a:p>
        </p:txBody>
      </p:sp>
      <p:grpSp>
        <p:nvGrpSpPr>
          <p:cNvPr id="25" name="Group 24"/>
          <p:cNvGrpSpPr/>
          <p:nvPr/>
        </p:nvGrpSpPr>
        <p:grpSpPr>
          <a:xfrm>
            <a:off x="5854593" y="4357660"/>
            <a:ext cx="1344338" cy="1035938"/>
            <a:chOff x="5710577" y="2145209"/>
            <a:chExt cx="1344338" cy="1035938"/>
          </a:xfrm>
        </p:grpSpPr>
        <p:sp>
          <p:nvSpPr>
            <p:cNvPr id="29" name="Rectangle 28"/>
            <p:cNvSpPr/>
            <p:nvPr/>
          </p:nvSpPr>
          <p:spPr bwMode="auto">
            <a:xfrm>
              <a:off x="5710577" y="2145209"/>
              <a:ext cx="1344338" cy="1035938"/>
            </a:xfrm>
            <a:prstGeom prst="rect">
              <a:avLst/>
            </a:prstGeom>
            <a:solidFill>
              <a:srgbClr val="3333FF"/>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hangingPunct="0">
                <a:defRPr/>
              </a:pPr>
              <a:endParaRPr lang="en-US" kern="0" dirty="0">
                <a:solidFill>
                  <a:srgbClr val="4157AD"/>
                </a:solidFill>
              </a:endParaRPr>
            </a:p>
          </p:txBody>
        </p:sp>
        <p:sp>
          <p:nvSpPr>
            <p:cNvPr id="30" name="Rectangle 29"/>
            <p:cNvSpPr>
              <a:spLocks noChangeArrowheads="1"/>
            </p:cNvSpPr>
            <p:nvPr/>
          </p:nvSpPr>
          <p:spPr bwMode="auto">
            <a:xfrm>
              <a:off x="5970389" y="2478512"/>
              <a:ext cx="917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a:lnSpc>
                  <a:spcPct val="90000"/>
                </a:lnSpc>
                <a:spcAft>
                  <a:spcPct val="35000"/>
                </a:spcAft>
              </a:pPr>
              <a:r>
                <a:rPr lang="en-US" sz="2000" kern="0" dirty="0">
                  <a:solidFill>
                    <a:srgbClr val="FFFFFF"/>
                  </a:solidFill>
                  <a:latin typeface="GE Inspira Pitch" pitchFamily="34" charset="0"/>
                </a:rPr>
                <a:t>OMS</a:t>
              </a:r>
              <a:endParaRPr lang="en-US" kern="0" dirty="0">
                <a:solidFill>
                  <a:srgbClr val="FFFFFF"/>
                </a:solidFill>
                <a:latin typeface="GE Inspira Pitch" pitchFamily="34" charset="0"/>
              </a:endParaRPr>
            </a:p>
          </p:txBody>
        </p:sp>
      </p:grpSp>
      <p:grpSp>
        <p:nvGrpSpPr>
          <p:cNvPr id="26" name="Group 25"/>
          <p:cNvGrpSpPr/>
          <p:nvPr/>
        </p:nvGrpSpPr>
        <p:grpSpPr>
          <a:xfrm>
            <a:off x="7351331" y="4345307"/>
            <a:ext cx="1344338" cy="1035938"/>
            <a:chOff x="5710577" y="2145209"/>
            <a:chExt cx="1344338" cy="1035938"/>
          </a:xfrm>
        </p:grpSpPr>
        <p:sp>
          <p:nvSpPr>
            <p:cNvPr id="27" name="Rectangle 26"/>
            <p:cNvSpPr/>
            <p:nvPr/>
          </p:nvSpPr>
          <p:spPr bwMode="auto">
            <a:xfrm>
              <a:off x="5710577" y="2145209"/>
              <a:ext cx="1344338" cy="1035938"/>
            </a:xfrm>
            <a:prstGeom prst="rect">
              <a:avLst/>
            </a:prstGeom>
            <a:solidFill>
              <a:srgbClr val="3333FF"/>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hangingPunct="0">
                <a:defRPr/>
              </a:pPr>
              <a:endParaRPr lang="en-US" kern="0" dirty="0">
                <a:solidFill>
                  <a:srgbClr val="4157AD"/>
                </a:solidFill>
              </a:endParaRPr>
            </a:p>
          </p:txBody>
        </p:sp>
        <p:sp>
          <p:nvSpPr>
            <p:cNvPr id="28" name="Rectangle 27"/>
            <p:cNvSpPr>
              <a:spLocks noChangeArrowheads="1"/>
            </p:cNvSpPr>
            <p:nvPr/>
          </p:nvSpPr>
          <p:spPr bwMode="auto">
            <a:xfrm>
              <a:off x="5970389" y="2478512"/>
              <a:ext cx="917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a:lnSpc>
                  <a:spcPct val="90000"/>
                </a:lnSpc>
                <a:spcAft>
                  <a:spcPct val="35000"/>
                </a:spcAft>
              </a:pPr>
              <a:r>
                <a:rPr lang="en-US" sz="2000" kern="0" dirty="0">
                  <a:solidFill>
                    <a:srgbClr val="FFFFFF"/>
                  </a:solidFill>
                  <a:latin typeface="GE Inspira Pitch" pitchFamily="34" charset="0"/>
                </a:rPr>
                <a:t>WFMS</a:t>
              </a:r>
              <a:endParaRPr lang="en-US" kern="0" dirty="0">
                <a:solidFill>
                  <a:srgbClr val="FFFFFF"/>
                </a:solidFill>
                <a:latin typeface="GE Inspira Pitch" pitchFamily="34" charset="0"/>
              </a:endParaRPr>
            </a:p>
          </p:txBody>
        </p:sp>
      </p:grpSp>
      <p:sp>
        <p:nvSpPr>
          <p:cNvPr id="31" name="Rectangle 17"/>
          <p:cNvSpPr>
            <a:spLocks noChangeArrowheads="1"/>
          </p:cNvSpPr>
          <p:nvPr/>
        </p:nvSpPr>
        <p:spPr bwMode="auto">
          <a:xfrm>
            <a:off x="1475893" y="1700808"/>
            <a:ext cx="3518912"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955800" fontAlgn="base">
              <a:lnSpc>
                <a:spcPct val="90000"/>
              </a:lnSpc>
              <a:spcBef>
                <a:spcPct val="0"/>
              </a:spcBef>
              <a:spcAft>
                <a:spcPct val="35000"/>
              </a:spcAft>
            </a:pPr>
            <a:r>
              <a:rPr lang="en-US" i="1" dirty="0">
                <a:solidFill>
                  <a:srgbClr val="FFFFFF"/>
                </a:solidFill>
                <a:latin typeface="GE Inspira Pitch" pitchFamily="34" charset="0"/>
              </a:rPr>
              <a:t>Distribution Management System</a:t>
            </a:r>
          </a:p>
        </p:txBody>
      </p:sp>
      <p:grpSp>
        <p:nvGrpSpPr>
          <p:cNvPr id="32" name="Group 31"/>
          <p:cNvGrpSpPr/>
          <p:nvPr/>
        </p:nvGrpSpPr>
        <p:grpSpPr>
          <a:xfrm>
            <a:off x="3568752" y="4862466"/>
            <a:ext cx="2011360" cy="654766"/>
            <a:chOff x="3496742" y="3849065"/>
            <a:chExt cx="2005604" cy="978565"/>
          </a:xfrm>
        </p:grpSpPr>
        <p:grpSp>
          <p:nvGrpSpPr>
            <p:cNvPr id="33" name="Group 32"/>
            <p:cNvGrpSpPr/>
            <p:nvPr/>
          </p:nvGrpSpPr>
          <p:grpSpPr>
            <a:xfrm>
              <a:off x="3496742" y="3849065"/>
              <a:ext cx="2005604" cy="978565"/>
              <a:chOff x="3496742" y="3429000"/>
              <a:chExt cx="2005604" cy="1398631"/>
            </a:xfrm>
          </p:grpSpPr>
          <p:sp>
            <p:nvSpPr>
              <p:cNvPr id="37" name="Rectangle 36"/>
              <p:cNvSpPr/>
              <p:nvPr/>
            </p:nvSpPr>
            <p:spPr>
              <a:xfrm>
                <a:off x="3496742" y="3429000"/>
                <a:ext cx="2005604" cy="1398631"/>
              </a:xfrm>
              <a:prstGeom prst="rect">
                <a:avLst/>
              </a:prstGeom>
              <a:solidFill>
                <a:srgbClr val="CC3399"/>
              </a:solidFill>
              <a:ln>
                <a:noFill/>
              </a:ln>
              <a:effectLst/>
              <a:scene3d>
                <a:camera prst="orthographicFront"/>
                <a:lightRig rig="chilly" dir="t"/>
              </a:scene3d>
              <a:sp3d prstMaterial="translucentPowder">
                <a:bevelT w="127000" h="25400" prst="softRound"/>
              </a:sp3d>
            </p:spPr>
            <p:txBody>
              <a:bodyPr lIns="99060" tIns="99060" rIns="99060" bIns="99060" spcCol="1270" anchor="ctr"/>
              <a:lstStyle/>
              <a:p>
                <a:pPr algn="ctr" defTabSz="1155700">
                  <a:lnSpc>
                    <a:spcPct val="90000"/>
                  </a:lnSpc>
                  <a:spcAft>
                    <a:spcPct val="35000"/>
                  </a:spcAft>
                  <a:defRPr/>
                </a:pPr>
                <a:endParaRPr lang="en-US" sz="2000" kern="0" dirty="0">
                  <a:solidFill>
                    <a:srgbClr val="FFFFFF"/>
                  </a:solidFill>
                  <a:latin typeface="GE Inspira Pitch" pitchFamily="34" charset="0"/>
                </a:endParaRPr>
              </a:p>
            </p:txBody>
          </p:sp>
          <p:sp>
            <p:nvSpPr>
              <p:cNvPr id="38" name="Rectangle 17"/>
              <p:cNvSpPr>
                <a:spLocks noChangeArrowheads="1"/>
              </p:cNvSpPr>
              <p:nvPr/>
            </p:nvSpPr>
            <p:spPr bwMode="auto">
              <a:xfrm>
                <a:off x="3959484" y="3475108"/>
                <a:ext cx="108012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955800">
                  <a:lnSpc>
                    <a:spcPct val="90000"/>
                  </a:lnSpc>
                  <a:spcAft>
                    <a:spcPct val="35000"/>
                  </a:spcAft>
                </a:pPr>
                <a:r>
                  <a:rPr lang="en-US" sz="1600" kern="0" dirty="0">
                    <a:solidFill>
                      <a:srgbClr val="FFFFFF"/>
                    </a:solidFill>
                    <a:latin typeface="GE Inspira Pitch" pitchFamily="34" charset="0"/>
                  </a:rPr>
                  <a:t>SCADA</a:t>
                </a:r>
              </a:p>
            </p:txBody>
          </p:sp>
        </p:grpSp>
        <p:grpSp>
          <p:nvGrpSpPr>
            <p:cNvPr id="34" name="Group 33"/>
            <p:cNvGrpSpPr/>
            <p:nvPr/>
          </p:nvGrpSpPr>
          <p:grpSpPr>
            <a:xfrm>
              <a:off x="3790173" y="4385486"/>
              <a:ext cx="1476092" cy="389528"/>
              <a:chOff x="3732823" y="4437595"/>
              <a:chExt cx="1533442" cy="627308"/>
            </a:xfrm>
          </p:grpSpPr>
          <p:sp>
            <p:nvSpPr>
              <p:cNvPr id="35" name="Rectangle 34"/>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hangingPunct="0">
                  <a:defRPr/>
                </a:pPr>
                <a:endParaRPr lang="en-US" kern="0" dirty="0">
                  <a:solidFill>
                    <a:srgbClr val="4157AD"/>
                  </a:solidFill>
                </a:endParaRPr>
              </a:p>
            </p:txBody>
          </p:sp>
          <p:sp>
            <p:nvSpPr>
              <p:cNvPr id="36" name="Rectangle 34"/>
              <p:cNvSpPr>
                <a:spLocks noChangeArrowheads="1"/>
              </p:cNvSpPr>
              <p:nvPr/>
            </p:nvSpPr>
            <p:spPr bwMode="auto">
              <a:xfrm>
                <a:off x="3790173" y="4621983"/>
                <a:ext cx="1418742"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a:lnSpc>
                    <a:spcPct val="90000"/>
                  </a:lnSpc>
                  <a:spcAft>
                    <a:spcPct val="35000"/>
                  </a:spcAft>
                </a:pPr>
                <a:r>
                  <a:rPr lang="en-US" sz="1200" kern="0" dirty="0">
                    <a:solidFill>
                      <a:srgbClr val="FFFFFF"/>
                    </a:solidFill>
                    <a:latin typeface="GE Inspira Pitch" pitchFamily="34" charset="0"/>
                  </a:rPr>
                  <a:t>LOAD SHEDDING</a:t>
                </a:r>
                <a:endParaRPr lang="en-US" sz="1100" kern="0" dirty="0">
                  <a:solidFill>
                    <a:srgbClr val="FFFFFF"/>
                  </a:solidFill>
                  <a:latin typeface="GE Inspira Pitch" pitchFamily="34" charset="0"/>
                </a:endParaRPr>
              </a:p>
            </p:txBody>
          </p:sp>
        </p:grpSp>
      </p:grpSp>
      <p:grpSp>
        <p:nvGrpSpPr>
          <p:cNvPr id="39" name="Group 38"/>
          <p:cNvGrpSpPr/>
          <p:nvPr/>
        </p:nvGrpSpPr>
        <p:grpSpPr>
          <a:xfrm>
            <a:off x="2110280" y="4527528"/>
            <a:ext cx="1165575" cy="341632"/>
            <a:chOff x="5547362" y="3474413"/>
            <a:chExt cx="3201101" cy="506910"/>
          </a:xfrm>
        </p:grpSpPr>
        <p:sp>
          <p:nvSpPr>
            <p:cNvPr id="40" name="Rectangle 39"/>
            <p:cNvSpPr/>
            <p:nvPr/>
          </p:nvSpPr>
          <p:spPr bwMode="auto">
            <a:xfrm>
              <a:off x="5547362" y="3498894"/>
              <a:ext cx="3201101" cy="457946"/>
            </a:xfrm>
            <a:prstGeom prst="rect">
              <a:avLst/>
            </a:prstGeom>
            <a:solidFill>
              <a:srgbClr val="FF99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41" name="Rectangle 34"/>
            <p:cNvSpPr>
              <a:spLocks noChangeArrowheads="1"/>
            </p:cNvSpPr>
            <p:nvPr/>
          </p:nvSpPr>
          <p:spPr bwMode="auto">
            <a:xfrm>
              <a:off x="6125993" y="3474413"/>
              <a:ext cx="2043842" cy="50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fontAlgn="base">
                <a:lnSpc>
                  <a:spcPct val="90000"/>
                </a:lnSpc>
                <a:spcBef>
                  <a:spcPct val="0"/>
                </a:spcBef>
                <a:spcAft>
                  <a:spcPct val="35000"/>
                </a:spcAft>
              </a:pPr>
              <a:r>
                <a:rPr lang="en-US" sz="900" dirty="0" err="1">
                  <a:solidFill>
                    <a:srgbClr val="FFFFFF"/>
                  </a:solidFill>
                  <a:latin typeface="GE Inspira Pitch" pitchFamily="34" charset="0"/>
                </a:rPr>
                <a:t>Protección</a:t>
              </a:r>
              <a:endParaRPr lang="en-US" dirty="0">
                <a:solidFill>
                  <a:srgbClr val="FFFFFF"/>
                </a:solidFill>
                <a:latin typeface="GE Inspira Pitch" pitchFamily="34" charset="0"/>
              </a:endParaRPr>
            </a:p>
          </p:txBody>
        </p:sp>
      </p:grpSp>
      <p:grpSp>
        <p:nvGrpSpPr>
          <p:cNvPr id="42" name="Group 41"/>
          <p:cNvGrpSpPr/>
          <p:nvPr/>
        </p:nvGrpSpPr>
        <p:grpSpPr>
          <a:xfrm>
            <a:off x="2110281" y="5208599"/>
            <a:ext cx="1165575" cy="308633"/>
            <a:chOff x="5547362" y="3498894"/>
            <a:chExt cx="3201101" cy="457946"/>
          </a:xfrm>
        </p:grpSpPr>
        <p:sp>
          <p:nvSpPr>
            <p:cNvPr id="43" name="Rectangle 42"/>
            <p:cNvSpPr/>
            <p:nvPr/>
          </p:nvSpPr>
          <p:spPr bwMode="auto">
            <a:xfrm>
              <a:off x="5547362" y="3498894"/>
              <a:ext cx="3201101" cy="457946"/>
            </a:xfrm>
            <a:prstGeom prst="rect">
              <a:avLst/>
            </a:prstGeom>
            <a:solidFill>
              <a:srgbClr val="FF99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44" name="Rectangle 34"/>
            <p:cNvSpPr>
              <a:spLocks noChangeArrowheads="1"/>
            </p:cNvSpPr>
            <p:nvPr/>
          </p:nvSpPr>
          <p:spPr bwMode="auto">
            <a:xfrm>
              <a:off x="6125992" y="3566890"/>
              <a:ext cx="2043841" cy="32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fontAlgn="base">
                <a:lnSpc>
                  <a:spcPct val="90000"/>
                </a:lnSpc>
                <a:spcBef>
                  <a:spcPct val="0"/>
                </a:spcBef>
                <a:spcAft>
                  <a:spcPct val="35000"/>
                </a:spcAft>
              </a:pPr>
              <a:r>
                <a:rPr lang="en-US" sz="900" dirty="0">
                  <a:solidFill>
                    <a:srgbClr val="FFFFFF"/>
                  </a:solidFill>
                  <a:latin typeface="GE Inspira Pitch" pitchFamily="34" charset="0"/>
                </a:rPr>
                <a:t>M&amp;D</a:t>
              </a:r>
              <a:endParaRPr lang="en-US" dirty="0">
                <a:solidFill>
                  <a:srgbClr val="FFFFFF"/>
                </a:solidFill>
                <a:latin typeface="GE Inspira Pitch" pitchFamily="34" charset="0"/>
              </a:endParaRPr>
            </a:p>
          </p:txBody>
        </p:sp>
      </p:grpSp>
      <p:grpSp>
        <p:nvGrpSpPr>
          <p:cNvPr id="45" name="Group 44"/>
          <p:cNvGrpSpPr/>
          <p:nvPr/>
        </p:nvGrpSpPr>
        <p:grpSpPr>
          <a:xfrm>
            <a:off x="595783" y="4214394"/>
            <a:ext cx="1455937" cy="1296144"/>
            <a:chOff x="594392" y="4214394"/>
            <a:chExt cx="1455937" cy="1296144"/>
          </a:xfrm>
        </p:grpSpPr>
        <p:sp>
          <p:nvSpPr>
            <p:cNvPr id="46" name="Rectangle 45"/>
            <p:cNvSpPr/>
            <p:nvPr/>
          </p:nvSpPr>
          <p:spPr>
            <a:xfrm>
              <a:off x="594392" y="4214394"/>
              <a:ext cx="1455937" cy="1296144"/>
            </a:xfrm>
            <a:prstGeom prst="rect">
              <a:avLst/>
            </a:prstGeom>
            <a:solidFill>
              <a:srgbClr val="CC3399"/>
            </a:solidFill>
            <a:ln>
              <a:noFill/>
            </a:ln>
            <a:effectLst/>
            <a:scene3d>
              <a:camera prst="orthographicFront"/>
              <a:lightRig rig="chilly" dir="t"/>
            </a:scene3d>
            <a:sp3d prstMaterial="translucentPowder">
              <a:bevelT w="127000" h="25400" prst="softRound"/>
            </a:sp3d>
          </p:spPr>
          <p:txBody>
            <a:bodyPr lIns="99060" tIns="99060" rIns="99060" bIns="99060" spcCol="1270" anchor="ctr"/>
            <a:lstStyle/>
            <a:p>
              <a:pPr algn="ctr" defTabSz="1155700">
                <a:lnSpc>
                  <a:spcPct val="90000"/>
                </a:lnSpc>
                <a:spcAft>
                  <a:spcPct val="35000"/>
                </a:spcAft>
                <a:defRPr/>
              </a:pPr>
              <a:endParaRPr lang="en-US" sz="2000" kern="0" dirty="0">
                <a:solidFill>
                  <a:srgbClr val="FFFFFF"/>
                </a:solidFill>
                <a:latin typeface="GE Inspira Pitch" pitchFamily="34" charset="0"/>
              </a:endParaRPr>
            </a:p>
          </p:txBody>
        </p:sp>
        <p:sp>
          <p:nvSpPr>
            <p:cNvPr id="47" name="Rectangle 17"/>
            <p:cNvSpPr>
              <a:spLocks noChangeArrowheads="1"/>
            </p:cNvSpPr>
            <p:nvPr/>
          </p:nvSpPr>
          <p:spPr bwMode="auto">
            <a:xfrm>
              <a:off x="776878" y="4262590"/>
              <a:ext cx="1090964"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955800">
                <a:lnSpc>
                  <a:spcPct val="90000"/>
                </a:lnSpc>
                <a:spcAft>
                  <a:spcPct val="35000"/>
                </a:spcAft>
              </a:pPr>
              <a:r>
                <a:rPr lang="en-US" sz="1100" kern="0" dirty="0" err="1">
                  <a:solidFill>
                    <a:srgbClr val="FFFFFF"/>
                  </a:solidFill>
                  <a:latin typeface="GE Inspira Pitch" pitchFamily="34" charset="0"/>
                </a:rPr>
                <a:t>Algoritmos</a:t>
              </a:r>
              <a:r>
                <a:rPr lang="en-US" sz="1100" kern="0" dirty="0">
                  <a:solidFill>
                    <a:srgbClr val="FFFFFF"/>
                  </a:solidFill>
                  <a:latin typeface="GE Inspira Pitch" pitchFamily="34" charset="0"/>
                </a:rPr>
                <a:t> </a:t>
              </a:r>
              <a:r>
                <a:rPr lang="en-US" sz="1100" kern="0" dirty="0" err="1">
                  <a:solidFill>
                    <a:srgbClr val="FFFFFF"/>
                  </a:solidFill>
                  <a:latin typeface="GE Inspira Pitch" pitchFamily="34" charset="0"/>
                </a:rPr>
                <a:t>Avanzados</a:t>
              </a:r>
              <a:endParaRPr lang="en-US" sz="1100" kern="0" dirty="0">
                <a:solidFill>
                  <a:srgbClr val="FFFFFF"/>
                </a:solidFill>
                <a:latin typeface="GE Inspira Pitch" pitchFamily="34" charset="0"/>
              </a:endParaRPr>
            </a:p>
          </p:txBody>
        </p:sp>
      </p:grpSp>
      <p:grpSp>
        <p:nvGrpSpPr>
          <p:cNvPr id="48" name="Group 47"/>
          <p:cNvGrpSpPr/>
          <p:nvPr/>
        </p:nvGrpSpPr>
        <p:grpSpPr>
          <a:xfrm>
            <a:off x="791641" y="4659622"/>
            <a:ext cx="1119868" cy="308633"/>
            <a:chOff x="5547362" y="3498894"/>
            <a:chExt cx="3201101" cy="457946"/>
          </a:xfrm>
        </p:grpSpPr>
        <p:sp>
          <p:nvSpPr>
            <p:cNvPr id="49" name="Rectangle 48"/>
            <p:cNvSpPr/>
            <p:nvPr/>
          </p:nvSpPr>
          <p:spPr bwMode="auto">
            <a:xfrm>
              <a:off x="5547362" y="3498894"/>
              <a:ext cx="3201101" cy="457946"/>
            </a:xfrm>
            <a:prstGeom prst="rect">
              <a:avLst/>
            </a:prstGeom>
            <a:solidFill>
              <a:srgbClr val="FF99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50" name="Rectangle 34"/>
            <p:cNvSpPr>
              <a:spLocks noChangeArrowheads="1"/>
            </p:cNvSpPr>
            <p:nvPr/>
          </p:nvSpPr>
          <p:spPr bwMode="auto">
            <a:xfrm>
              <a:off x="6125993" y="3566890"/>
              <a:ext cx="2043842" cy="32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fontAlgn="base">
                <a:lnSpc>
                  <a:spcPct val="90000"/>
                </a:lnSpc>
                <a:spcBef>
                  <a:spcPct val="0"/>
                </a:spcBef>
                <a:spcAft>
                  <a:spcPct val="35000"/>
                </a:spcAft>
              </a:pPr>
              <a:r>
                <a:rPr lang="en-US" sz="900" dirty="0">
                  <a:solidFill>
                    <a:srgbClr val="FFFFFF"/>
                  </a:solidFill>
                  <a:latin typeface="GE Inspira Pitch" pitchFamily="34" charset="0"/>
                </a:rPr>
                <a:t>FDIR</a:t>
              </a:r>
              <a:endParaRPr lang="en-US" dirty="0">
                <a:solidFill>
                  <a:srgbClr val="FFFFFF"/>
                </a:solidFill>
                <a:latin typeface="GE Inspira Pitch" pitchFamily="34" charset="0"/>
              </a:endParaRPr>
            </a:p>
          </p:txBody>
        </p:sp>
      </p:grpSp>
      <p:grpSp>
        <p:nvGrpSpPr>
          <p:cNvPr id="51" name="Group 50"/>
          <p:cNvGrpSpPr/>
          <p:nvPr/>
        </p:nvGrpSpPr>
        <p:grpSpPr>
          <a:xfrm>
            <a:off x="785717" y="5082067"/>
            <a:ext cx="1119868" cy="308633"/>
            <a:chOff x="5547362" y="3498894"/>
            <a:chExt cx="3201101" cy="457946"/>
          </a:xfrm>
        </p:grpSpPr>
        <p:sp>
          <p:nvSpPr>
            <p:cNvPr id="52" name="Rectangle 51"/>
            <p:cNvSpPr/>
            <p:nvPr/>
          </p:nvSpPr>
          <p:spPr bwMode="auto">
            <a:xfrm>
              <a:off x="5547362" y="3498894"/>
              <a:ext cx="3201101" cy="457946"/>
            </a:xfrm>
            <a:prstGeom prst="rect">
              <a:avLst/>
            </a:prstGeom>
            <a:solidFill>
              <a:srgbClr val="FF99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53" name="Rectangle 34"/>
            <p:cNvSpPr>
              <a:spLocks noChangeArrowheads="1"/>
            </p:cNvSpPr>
            <p:nvPr/>
          </p:nvSpPr>
          <p:spPr bwMode="auto">
            <a:xfrm>
              <a:off x="6125993" y="3566890"/>
              <a:ext cx="2043842" cy="32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fontAlgn="base">
                <a:lnSpc>
                  <a:spcPct val="90000"/>
                </a:lnSpc>
                <a:spcBef>
                  <a:spcPct val="0"/>
                </a:spcBef>
                <a:spcAft>
                  <a:spcPct val="35000"/>
                </a:spcAft>
              </a:pPr>
              <a:r>
                <a:rPr lang="en-US" sz="900" dirty="0">
                  <a:solidFill>
                    <a:srgbClr val="FFFFFF"/>
                  </a:solidFill>
                  <a:latin typeface="GE Inspira Pitch" pitchFamily="34" charset="0"/>
                </a:rPr>
                <a:t>CVVC</a:t>
              </a:r>
              <a:endParaRPr lang="en-US" dirty="0">
                <a:solidFill>
                  <a:srgbClr val="FFFFFF"/>
                </a:solidFill>
                <a:latin typeface="GE Inspira Pitch" pitchFamily="34" charset="0"/>
              </a:endParaRPr>
            </a:p>
          </p:txBody>
        </p:sp>
      </p:grpSp>
      <p:grpSp>
        <p:nvGrpSpPr>
          <p:cNvPr id="54" name="Group 53"/>
          <p:cNvGrpSpPr/>
          <p:nvPr/>
        </p:nvGrpSpPr>
        <p:grpSpPr>
          <a:xfrm>
            <a:off x="3568752" y="3356992"/>
            <a:ext cx="2011360" cy="1455051"/>
            <a:chOff x="3496742" y="3429000"/>
            <a:chExt cx="2005604" cy="1398631"/>
          </a:xfrm>
        </p:grpSpPr>
        <p:sp>
          <p:nvSpPr>
            <p:cNvPr id="55" name="Rectangle 54"/>
            <p:cNvSpPr/>
            <p:nvPr/>
          </p:nvSpPr>
          <p:spPr>
            <a:xfrm>
              <a:off x="3496742" y="3429000"/>
              <a:ext cx="2005604" cy="1398631"/>
            </a:xfrm>
            <a:prstGeom prst="rect">
              <a:avLst/>
            </a:prstGeom>
            <a:solidFill>
              <a:srgbClr val="CC3399"/>
            </a:solidFill>
            <a:ln>
              <a:noFill/>
            </a:ln>
            <a:effectLst/>
            <a:scene3d>
              <a:camera prst="orthographicFront"/>
              <a:lightRig rig="chilly" dir="t"/>
            </a:scene3d>
            <a:sp3d prstMaterial="translucentPowder">
              <a:bevelT w="127000" h="25400" prst="softRound"/>
            </a:sp3d>
          </p:spPr>
          <p:txBody>
            <a:bodyPr lIns="99060" tIns="99060" rIns="99060" bIns="99060" spcCol="1270" anchor="ctr"/>
            <a:lstStyle/>
            <a:p>
              <a:pPr algn="ctr" defTabSz="1155700">
                <a:lnSpc>
                  <a:spcPct val="90000"/>
                </a:lnSpc>
                <a:spcAft>
                  <a:spcPct val="35000"/>
                </a:spcAft>
                <a:defRPr/>
              </a:pPr>
              <a:endParaRPr lang="en-US" sz="2000" kern="0" dirty="0">
                <a:solidFill>
                  <a:srgbClr val="FFFFFF"/>
                </a:solidFill>
                <a:latin typeface="GE Inspira Pitch" pitchFamily="34" charset="0"/>
              </a:endParaRPr>
            </a:p>
          </p:txBody>
        </p:sp>
        <p:sp>
          <p:nvSpPr>
            <p:cNvPr id="56" name="Rectangle 17"/>
            <p:cNvSpPr>
              <a:spLocks noChangeArrowheads="1"/>
            </p:cNvSpPr>
            <p:nvPr/>
          </p:nvSpPr>
          <p:spPr bwMode="auto">
            <a:xfrm>
              <a:off x="3639947" y="3475108"/>
              <a:ext cx="1737270" cy="340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955800">
                <a:lnSpc>
                  <a:spcPct val="90000"/>
                </a:lnSpc>
                <a:spcAft>
                  <a:spcPct val="35000"/>
                </a:spcAft>
              </a:pPr>
              <a:r>
                <a:rPr lang="en-US" sz="1600" kern="0" dirty="0" err="1">
                  <a:solidFill>
                    <a:srgbClr val="FFFFFF"/>
                  </a:solidFill>
                  <a:latin typeface="GE Inspira Pitch" pitchFamily="34" charset="0"/>
                </a:rPr>
                <a:t>Modelo</a:t>
              </a:r>
              <a:r>
                <a:rPr lang="en-US" sz="1600" kern="0" dirty="0">
                  <a:solidFill>
                    <a:srgbClr val="FFFFFF"/>
                  </a:solidFill>
                  <a:latin typeface="GE Inspira Pitch" pitchFamily="34" charset="0"/>
                </a:rPr>
                <a:t> de Red</a:t>
              </a:r>
            </a:p>
          </p:txBody>
        </p:sp>
      </p:grpSp>
      <p:grpSp>
        <p:nvGrpSpPr>
          <p:cNvPr id="57" name="Group 56"/>
          <p:cNvGrpSpPr/>
          <p:nvPr/>
        </p:nvGrpSpPr>
        <p:grpSpPr>
          <a:xfrm>
            <a:off x="2346358" y="2199773"/>
            <a:ext cx="1480328" cy="631587"/>
            <a:chOff x="3732823" y="4314334"/>
            <a:chExt cx="1533442" cy="873830"/>
          </a:xfrm>
        </p:grpSpPr>
        <p:sp>
          <p:nvSpPr>
            <p:cNvPr id="58" name="Rectangle 57"/>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59" name="Rectangle 34"/>
            <p:cNvSpPr>
              <a:spLocks noChangeArrowheads="1"/>
            </p:cNvSpPr>
            <p:nvPr/>
          </p:nvSpPr>
          <p:spPr bwMode="auto">
            <a:xfrm>
              <a:off x="3790173" y="4314334"/>
              <a:ext cx="1418742" cy="873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fontAlgn="base">
                <a:lnSpc>
                  <a:spcPct val="90000"/>
                </a:lnSpc>
                <a:spcBef>
                  <a:spcPct val="0"/>
                </a:spcBef>
                <a:spcAft>
                  <a:spcPct val="35000"/>
                </a:spcAft>
              </a:pPr>
              <a:r>
                <a:rPr lang="en-US" sz="1200" dirty="0">
                  <a:solidFill>
                    <a:srgbClr val="FFFFFF"/>
                  </a:solidFill>
                  <a:latin typeface="GE Inspira Pitch" pitchFamily="34" charset="0"/>
                </a:rPr>
                <a:t>SWITCHING MANAGEMENT</a:t>
              </a:r>
              <a:endParaRPr lang="en-US" sz="1100" dirty="0">
                <a:solidFill>
                  <a:srgbClr val="FFFFFF"/>
                </a:solidFill>
                <a:latin typeface="GE Inspira Pitch" pitchFamily="34" charset="0"/>
              </a:endParaRPr>
            </a:p>
          </p:txBody>
        </p:sp>
      </p:grpSp>
      <p:grpSp>
        <p:nvGrpSpPr>
          <p:cNvPr id="60" name="Group 59"/>
          <p:cNvGrpSpPr/>
          <p:nvPr/>
        </p:nvGrpSpPr>
        <p:grpSpPr>
          <a:xfrm>
            <a:off x="3616672" y="3789040"/>
            <a:ext cx="1809947" cy="453406"/>
            <a:chOff x="3732823" y="4437595"/>
            <a:chExt cx="1533442" cy="627308"/>
          </a:xfrm>
        </p:grpSpPr>
        <p:sp>
          <p:nvSpPr>
            <p:cNvPr id="61" name="Rectangle 60"/>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62" name="Rectangle 34"/>
            <p:cNvSpPr>
              <a:spLocks noChangeArrowheads="1"/>
            </p:cNvSpPr>
            <p:nvPr/>
          </p:nvSpPr>
          <p:spPr bwMode="auto">
            <a:xfrm>
              <a:off x="3790173" y="4457431"/>
              <a:ext cx="1418742" cy="58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fontAlgn="base">
                <a:lnSpc>
                  <a:spcPct val="90000"/>
                </a:lnSpc>
                <a:spcBef>
                  <a:spcPct val="0"/>
                </a:spcBef>
                <a:spcAft>
                  <a:spcPct val="35000"/>
                </a:spcAft>
              </a:pPr>
              <a:r>
                <a:rPr lang="en-US" sz="1200" dirty="0" err="1">
                  <a:solidFill>
                    <a:srgbClr val="FFFFFF"/>
                  </a:solidFill>
                  <a:latin typeface="GE Inspira Pitch" pitchFamily="34" charset="0"/>
                </a:rPr>
                <a:t>Modelado</a:t>
              </a:r>
              <a:r>
                <a:rPr lang="en-US" sz="1200" dirty="0">
                  <a:solidFill>
                    <a:srgbClr val="FFFFFF"/>
                  </a:solidFill>
                  <a:latin typeface="GE Inspira Pitch" pitchFamily="34" charset="0"/>
                </a:rPr>
                <a:t> de </a:t>
              </a:r>
              <a:r>
                <a:rPr lang="en-US" sz="1200" dirty="0" err="1">
                  <a:solidFill>
                    <a:srgbClr val="FFFFFF"/>
                  </a:solidFill>
                  <a:latin typeface="GE Inspira Pitch" pitchFamily="34" charset="0"/>
                </a:rPr>
                <a:t>Dispositivos</a:t>
              </a:r>
              <a:endParaRPr lang="en-US" sz="1100" dirty="0">
                <a:solidFill>
                  <a:srgbClr val="FFFFFF"/>
                </a:solidFill>
                <a:latin typeface="GE Inspira Pitch" pitchFamily="34" charset="0"/>
              </a:endParaRPr>
            </a:p>
          </p:txBody>
        </p:sp>
      </p:grpSp>
      <p:grpSp>
        <p:nvGrpSpPr>
          <p:cNvPr id="63" name="Group 62"/>
          <p:cNvGrpSpPr/>
          <p:nvPr/>
        </p:nvGrpSpPr>
        <p:grpSpPr>
          <a:xfrm>
            <a:off x="755576" y="2759570"/>
            <a:ext cx="617931" cy="453406"/>
            <a:chOff x="3732823" y="4437595"/>
            <a:chExt cx="1533442" cy="627308"/>
          </a:xfrm>
        </p:grpSpPr>
        <p:sp>
          <p:nvSpPr>
            <p:cNvPr id="64" name="Rectangle 63"/>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65" name="Rectangle 34"/>
            <p:cNvSpPr>
              <a:spLocks noChangeArrowheads="1"/>
            </p:cNvSpPr>
            <p:nvPr/>
          </p:nvSpPr>
          <p:spPr bwMode="auto">
            <a:xfrm>
              <a:off x="3790173" y="4572403"/>
              <a:ext cx="1418742" cy="35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fontAlgn="base">
                <a:lnSpc>
                  <a:spcPct val="90000"/>
                </a:lnSpc>
                <a:spcBef>
                  <a:spcPct val="0"/>
                </a:spcBef>
                <a:spcAft>
                  <a:spcPct val="35000"/>
                </a:spcAft>
              </a:pPr>
              <a:r>
                <a:rPr lang="en-US" sz="1200" dirty="0">
                  <a:solidFill>
                    <a:srgbClr val="FFFFFF"/>
                  </a:solidFill>
                  <a:latin typeface="GE Inspira Pitch" pitchFamily="34" charset="0"/>
                </a:rPr>
                <a:t>FDIR</a:t>
              </a:r>
              <a:endParaRPr lang="en-US" sz="1100" dirty="0">
                <a:solidFill>
                  <a:srgbClr val="FFFFFF"/>
                </a:solidFill>
                <a:latin typeface="GE Inspira Pitch" pitchFamily="34" charset="0"/>
              </a:endParaRPr>
            </a:p>
          </p:txBody>
        </p:sp>
      </p:grpSp>
      <p:grpSp>
        <p:nvGrpSpPr>
          <p:cNvPr id="66" name="Group 65"/>
          <p:cNvGrpSpPr/>
          <p:nvPr/>
        </p:nvGrpSpPr>
        <p:grpSpPr>
          <a:xfrm>
            <a:off x="1712185" y="2759570"/>
            <a:ext cx="617931" cy="453406"/>
            <a:chOff x="3732823" y="4437595"/>
            <a:chExt cx="1533442" cy="627308"/>
          </a:xfrm>
        </p:grpSpPr>
        <p:sp>
          <p:nvSpPr>
            <p:cNvPr id="67" name="Rectangle 66"/>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68" name="Rectangle 34"/>
            <p:cNvSpPr>
              <a:spLocks noChangeArrowheads="1"/>
            </p:cNvSpPr>
            <p:nvPr/>
          </p:nvSpPr>
          <p:spPr bwMode="auto">
            <a:xfrm>
              <a:off x="3790173" y="4572403"/>
              <a:ext cx="1418742" cy="35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fontAlgn="base">
                <a:lnSpc>
                  <a:spcPct val="90000"/>
                </a:lnSpc>
                <a:spcBef>
                  <a:spcPct val="0"/>
                </a:spcBef>
                <a:spcAft>
                  <a:spcPct val="35000"/>
                </a:spcAft>
              </a:pPr>
              <a:r>
                <a:rPr lang="en-US" sz="1200" dirty="0">
                  <a:solidFill>
                    <a:srgbClr val="FFFFFF"/>
                  </a:solidFill>
                  <a:latin typeface="GE Inspira Pitch" pitchFamily="34" charset="0"/>
                </a:rPr>
                <a:t>IVVC</a:t>
              </a:r>
              <a:endParaRPr lang="en-US" sz="1100" dirty="0">
                <a:solidFill>
                  <a:srgbClr val="FFFFFF"/>
                </a:solidFill>
                <a:latin typeface="GE Inspira Pitch" pitchFamily="34" charset="0"/>
              </a:endParaRPr>
            </a:p>
          </p:txBody>
        </p:sp>
      </p:grpSp>
      <p:grpSp>
        <p:nvGrpSpPr>
          <p:cNvPr id="69" name="Group 68"/>
          <p:cNvGrpSpPr/>
          <p:nvPr/>
        </p:nvGrpSpPr>
        <p:grpSpPr>
          <a:xfrm>
            <a:off x="2668794" y="2759570"/>
            <a:ext cx="782077" cy="453406"/>
            <a:chOff x="3732823" y="4437595"/>
            <a:chExt cx="1533442" cy="627308"/>
          </a:xfrm>
        </p:grpSpPr>
        <p:sp>
          <p:nvSpPr>
            <p:cNvPr id="70" name="Rectangle 69"/>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71" name="Rectangle 34"/>
            <p:cNvSpPr>
              <a:spLocks noChangeArrowheads="1"/>
            </p:cNvSpPr>
            <p:nvPr/>
          </p:nvSpPr>
          <p:spPr bwMode="auto">
            <a:xfrm>
              <a:off x="3790172" y="4457431"/>
              <a:ext cx="1418741" cy="58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fontAlgn="base">
                <a:lnSpc>
                  <a:spcPct val="90000"/>
                </a:lnSpc>
                <a:spcBef>
                  <a:spcPct val="0"/>
                </a:spcBef>
                <a:spcAft>
                  <a:spcPct val="35000"/>
                </a:spcAft>
              </a:pPr>
              <a:r>
                <a:rPr lang="en-US" sz="1200" dirty="0">
                  <a:solidFill>
                    <a:srgbClr val="FFFFFF"/>
                  </a:solidFill>
                  <a:latin typeface="GE Inspira Pitch" pitchFamily="34" charset="0"/>
                </a:rPr>
                <a:t>LE&amp;LF</a:t>
              </a:r>
              <a:endParaRPr lang="en-US" sz="1100" dirty="0">
                <a:solidFill>
                  <a:srgbClr val="FFFFFF"/>
                </a:solidFill>
                <a:latin typeface="GE Inspira Pitch" pitchFamily="34" charset="0"/>
              </a:endParaRPr>
            </a:p>
          </p:txBody>
        </p:sp>
      </p:grpSp>
      <p:grpSp>
        <p:nvGrpSpPr>
          <p:cNvPr id="72" name="Group 71"/>
          <p:cNvGrpSpPr/>
          <p:nvPr/>
        </p:nvGrpSpPr>
        <p:grpSpPr>
          <a:xfrm>
            <a:off x="3789549" y="2759570"/>
            <a:ext cx="617931" cy="453406"/>
            <a:chOff x="3732823" y="4437595"/>
            <a:chExt cx="1533442" cy="627308"/>
          </a:xfrm>
        </p:grpSpPr>
        <p:sp>
          <p:nvSpPr>
            <p:cNvPr id="73" name="Rectangle 72"/>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74" name="Rectangle 34"/>
            <p:cNvSpPr>
              <a:spLocks noChangeArrowheads="1"/>
            </p:cNvSpPr>
            <p:nvPr/>
          </p:nvSpPr>
          <p:spPr bwMode="auto">
            <a:xfrm>
              <a:off x="3790173" y="4572403"/>
              <a:ext cx="1418742" cy="35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fontAlgn="base">
                <a:lnSpc>
                  <a:spcPct val="90000"/>
                </a:lnSpc>
                <a:spcBef>
                  <a:spcPct val="0"/>
                </a:spcBef>
                <a:spcAft>
                  <a:spcPct val="35000"/>
                </a:spcAft>
              </a:pPr>
              <a:r>
                <a:rPr lang="en-US" sz="1200" dirty="0">
                  <a:solidFill>
                    <a:srgbClr val="FFFFFF"/>
                  </a:solidFill>
                  <a:latin typeface="GE Inspira Pitch" pitchFamily="34" charset="0"/>
                </a:rPr>
                <a:t>DPA</a:t>
              </a:r>
              <a:endParaRPr lang="en-US" sz="1100" dirty="0">
                <a:solidFill>
                  <a:srgbClr val="FFFFFF"/>
                </a:solidFill>
                <a:latin typeface="GE Inspira Pitch" pitchFamily="34" charset="0"/>
              </a:endParaRPr>
            </a:p>
          </p:txBody>
        </p:sp>
      </p:grpSp>
      <p:grpSp>
        <p:nvGrpSpPr>
          <p:cNvPr id="75" name="Group 74"/>
          <p:cNvGrpSpPr/>
          <p:nvPr/>
        </p:nvGrpSpPr>
        <p:grpSpPr>
          <a:xfrm>
            <a:off x="4746157" y="2759570"/>
            <a:ext cx="617931" cy="453406"/>
            <a:chOff x="3732823" y="4437595"/>
            <a:chExt cx="1533442" cy="627308"/>
          </a:xfrm>
        </p:grpSpPr>
        <p:sp>
          <p:nvSpPr>
            <p:cNvPr id="76" name="Rectangle 75"/>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77" name="Rectangle 34"/>
            <p:cNvSpPr>
              <a:spLocks noChangeArrowheads="1"/>
            </p:cNvSpPr>
            <p:nvPr/>
          </p:nvSpPr>
          <p:spPr bwMode="auto">
            <a:xfrm>
              <a:off x="3790173" y="4572403"/>
              <a:ext cx="1418742" cy="35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fontAlgn="base">
                <a:lnSpc>
                  <a:spcPct val="90000"/>
                </a:lnSpc>
                <a:spcBef>
                  <a:spcPct val="0"/>
                </a:spcBef>
                <a:spcAft>
                  <a:spcPct val="35000"/>
                </a:spcAft>
              </a:pPr>
              <a:r>
                <a:rPr lang="en-US" sz="1200" dirty="0">
                  <a:solidFill>
                    <a:srgbClr val="FFFFFF"/>
                  </a:solidFill>
                  <a:latin typeface="GE Inspira Pitch" pitchFamily="34" charset="0"/>
                </a:rPr>
                <a:t>OFR</a:t>
              </a:r>
              <a:endParaRPr lang="en-US" sz="1100" dirty="0">
                <a:solidFill>
                  <a:srgbClr val="FFFFFF"/>
                </a:solidFill>
                <a:latin typeface="GE Inspira Pitch" pitchFamily="34" charset="0"/>
              </a:endParaRPr>
            </a:p>
          </p:txBody>
        </p:sp>
      </p:grpSp>
      <p:grpSp>
        <p:nvGrpSpPr>
          <p:cNvPr id="78" name="Group 77"/>
          <p:cNvGrpSpPr/>
          <p:nvPr/>
        </p:nvGrpSpPr>
        <p:grpSpPr>
          <a:xfrm>
            <a:off x="3616672" y="4271738"/>
            <a:ext cx="1809947" cy="453406"/>
            <a:chOff x="3732823" y="4437595"/>
            <a:chExt cx="1533442" cy="627308"/>
          </a:xfrm>
        </p:grpSpPr>
        <p:sp>
          <p:nvSpPr>
            <p:cNvPr id="79" name="Rectangle 78"/>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80" name="Rectangle 34"/>
            <p:cNvSpPr>
              <a:spLocks noChangeArrowheads="1"/>
            </p:cNvSpPr>
            <p:nvPr/>
          </p:nvSpPr>
          <p:spPr bwMode="auto">
            <a:xfrm>
              <a:off x="3790173" y="4457427"/>
              <a:ext cx="1418742" cy="58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fontAlgn="base">
                <a:lnSpc>
                  <a:spcPct val="90000"/>
                </a:lnSpc>
                <a:spcBef>
                  <a:spcPct val="0"/>
                </a:spcBef>
                <a:spcAft>
                  <a:spcPct val="35000"/>
                </a:spcAft>
              </a:pPr>
              <a:r>
                <a:rPr lang="en-US" sz="1200" dirty="0" err="1">
                  <a:solidFill>
                    <a:srgbClr val="FFFFFF"/>
                  </a:solidFill>
                  <a:latin typeface="GE Inspira Pitch" pitchFamily="34" charset="0"/>
                </a:rPr>
                <a:t>Análisis</a:t>
              </a:r>
              <a:r>
                <a:rPr lang="en-US" sz="1200" dirty="0">
                  <a:solidFill>
                    <a:srgbClr val="FFFFFF"/>
                  </a:solidFill>
                  <a:latin typeface="GE Inspira Pitch" pitchFamily="34" charset="0"/>
                </a:rPr>
                <a:t> de </a:t>
              </a:r>
              <a:r>
                <a:rPr lang="en-US" sz="1200" dirty="0" err="1">
                  <a:solidFill>
                    <a:srgbClr val="FFFFFF"/>
                  </a:solidFill>
                  <a:latin typeface="GE Inspira Pitch" pitchFamily="34" charset="0"/>
                </a:rPr>
                <a:t>Conectividad</a:t>
              </a:r>
              <a:endParaRPr lang="en-US" sz="1100" dirty="0">
                <a:solidFill>
                  <a:srgbClr val="FFFFFF"/>
                </a:solidFill>
                <a:latin typeface="GE Inspira Pitch" pitchFamily="34" charset="0"/>
              </a:endParaRPr>
            </a:p>
          </p:txBody>
        </p:sp>
      </p:grpSp>
      <p:sp>
        <p:nvSpPr>
          <p:cNvPr id="81" name="Rectangle 80"/>
          <p:cNvSpPr/>
          <p:nvPr/>
        </p:nvSpPr>
        <p:spPr>
          <a:xfrm>
            <a:off x="5691379" y="1662763"/>
            <a:ext cx="3175896" cy="1242196"/>
          </a:xfrm>
          <a:prstGeom prst="rect">
            <a:avLst/>
          </a:prstGeom>
          <a:solidFill>
            <a:srgbClr val="00FF00">
              <a:alpha val="52941"/>
            </a:srgbClr>
          </a:solidFill>
          <a:ln>
            <a:noFill/>
          </a:ln>
          <a:effectLst/>
          <a:scene3d>
            <a:camera prst="orthographicFront"/>
            <a:lightRig rig="chilly" dir="t"/>
          </a:scene3d>
          <a:sp3d prstMaterial="translucentPowder">
            <a:bevelT w="127000" h="25400" prst="softRound"/>
          </a:sp3d>
        </p:spPr>
        <p:txBody>
          <a:bodyPr lIns="99060" tIns="99060" rIns="99060" bIns="99060" spcCol="1270" anchor="ctr"/>
          <a:lstStyle/>
          <a:p>
            <a:pPr algn="ctr" defTabSz="1155700">
              <a:lnSpc>
                <a:spcPct val="90000"/>
              </a:lnSpc>
              <a:spcAft>
                <a:spcPct val="35000"/>
              </a:spcAft>
              <a:defRPr/>
            </a:pPr>
            <a:endParaRPr lang="en-US" sz="1200" kern="0" dirty="0">
              <a:solidFill>
                <a:srgbClr val="FFFFFF"/>
              </a:solidFill>
              <a:latin typeface="GE Inspira Pitch" pitchFamily="34" charset="0"/>
            </a:endParaRPr>
          </a:p>
        </p:txBody>
      </p:sp>
      <p:sp>
        <p:nvSpPr>
          <p:cNvPr id="82" name="TextBox 169"/>
          <p:cNvSpPr txBox="1">
            <a:spLocks noChangeArrowheads="1"/>
          </p:cNvSpPr>
          <p:nvPr/>
        </p:nvSpPr>
        <p:spPr bwMode="auto">
          <a:xfrm>
            <a:off x="6395850" y="1698031"/>
            <a:ext cx="1447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GE Inspira" pitchFamily="34" charset="0"/>
              </a:defRPr>
            </a:lvl1pPr>
            <a:lvl2pPr marL="742950" indent="-285750" eaLnBrk="0" hangingPunct="0">
              <a:defRPr sz="1200">
                <a:solidFill>
                  <a:schemeClr val="tx1"/>
                </a:solidFill>
                <a:latin typeface="GE Inspira" pitchFamily="34" charset="0"/>
              </a:defRPr>
            </a:lvl2pPr>
            <a:lvl3pPr marL="1143000" indent="-228600" eaLnBrk="0" hangingPunct="0">
              <a:defRPr sz="1200">
                <a:solidFill>
                  <a:schemeClr val="tx1"/>
                </a:solidFill>
                <a:latin typeface="GE Inspira" pitchFamily="34" charset="0"/>
              </a:defRPr>
            </a:lvl3pPr>
            <a:lvl4pPr marL="1600200" indent="-228600" eaLnBrk="0" hangingPunct="0">
              <a:defRPr sz="1200">
                <a:solidFill>
                  <a:schemeClr val="tx1"/>
                </a:solidFill>
                <a:latin typeface="GE Inspira" pitchFamily="34" charset="0"/>
              </a:defRPr>
            </a:lvl4pPr>
            <a:lvl5pPr marL="2057400" indent="-228600" eaLnBrk="0" hangingPunct="0">
              <a:defRPr sz="1200">
                <a:solidFill>
                  <a:schemeClr val="tx1"/>
                </a:solidFill>
                <a:latin typeface="GE Inspira" pitchFamily="34" charset="0"/>
              </a:defRPr>
            </a:lvl5pPr>
            <a:lvl6pPr marL="2514600" indent="-228600" eaLnBrk="0" fontAlgn="base" hangingPunct="0">
              <a:spcBef>
                <a:spcPct val="0"/>
              </a:spcBef>
              <a:spcAft>
                <a:spcPct val="0"/>
              </a:spcAft>
              <a:defRPr sz="1200">
                <a:solidFill>
                  <a:schemeClr val="tx1"/>
                </a:solidFill>
                <a:latin typeface="GE Inspira" pitchFamily="34" charset="0"/>
              </a:defRPr>
            </a:lvl6pPr>
            <a:lvl7pPr marL="2971800" indent="-228600" eaLnBrk="0" fontAlgn="base" hangingPunct="0">
              <a:spcBef>
                <a:spcPct val="0"/>
              </a:spcBef>
              <a:spcAft>
                <a:spcPct val="0"/>
              </a:spcAft>
              <a:defRPr sz="1200">
                <a:solidFill>
                  <a:schemeClr val="tx1"/>
                </a:solidFill>
                <a:latin typeface="GE Inspira" pitchFamily="34" charset="0"/>
              </a:defRPr>
            </a:lvl7pPr>
            <a:lvl8pPr marL="3429000" indent="-228600" eaLnBrk="0" fontAlgn="base" hangingPunct="0">
              <a:spcBef>
                <a:spcPct val="0"/>
              </a:spcBef>
              <a:spcAft>
                <a:spcPct val="0"/>
              </a:spcAft>
              <a:defRPr sz="1200">
                <a:solidFill>
                  <a:schemeClr val="tx1"/>
                </a:solidFill>
                <a:latin typeface="GE Inspira" pitchFamily="34" charset="0"/>
              </a:defRPr>
            </a:lvl8pPr>
            <a:lvl9pPr marL="3886200" indent="-228600" eaLnBrk="0" fontAlgn="base" hangingPunct="0">
              <a:spcBef>
                <a:spcPct val="0"/>
              </a:spcBef>
              <a:spcAft>
                <a:spcPct val="0"/>
              </a:spcAft>
              <a:defRPr sz="1200">
                <a:solidFill>
                  <a:schemeClr val="tx1"/>
                </a:solidFill>
                <a:latin typeface="GE Inspira" pitchFamily="34" charset="0"/>
              </a:defRPr>
            </a:lvl9pPr>
          </a:lstStyle>
          <a:p>
            <a:pPr algn="ctr" eaLnBrk="1" fontAlgn="base" hangingPunct="1">
              <a:spcBef>
                <a:spcPct val="0"/>
              </a:spcBef>
              <a:spcAft>
                <a:spcPct val="0"/>
              </a:spcAft>
            </a:pPr>
            <a:r>
              <a:rPr lang="en-US" sz="1600" dirty="0">
                <a:solidFill>
                  <a:srgbClr val="FFFFFF"/>
                </a:solidFill>
                <a:latin typeface="GE Inspira Pitch" pitchFamily="34" charset="0"/>
              </a:rPr>
              <a:t>Back Office</a:t>
            </a:r>
          </a:p>
        </p:txBody>
      </p:sp>
      <p:grpSp>
        <p:nvGrpSpPr>
          <p:cNvPr id="83" name="Group 82"/>
          <p:cNvGrpSpPr/>
          <p:nvPr/>
        </p:nvGrpSpPr>
        <p:grpSpPr>
          <a:xfrm>
            <a:off x="6444208" y="1988840"/>
            <a:ext cx="455613" cy="288925"/>
            <a:chOff x="6465700" y="2023469"/>
            <a:chExt cx="455613" cy="288925"/>
          </a:xfrm>
        </p:grpSpPr>
        <p:sp>
          <p:nvSpPr>
            <p:cNvPr id="84" name="Rectangle 117"/>
            <p:cNvSpPr>
              <a:spLocks noChangeArrowheads="1"/>
            </p:cNvSpPr>
            <p:nvPr/>
          </p:nvSpPr>
          <p:spPr bwMode="auto">
            <a:xfrm>
              <a:off x="6465700" y="2023469"/>
              <a:ext cx="455613" cy="288925"/>
            </a:xfrm>
            <a:prstGeom prst="rect">
              <a:avLst/>
            </a:prstGeom>
            <a:solidFill>
              <a:srgbClr val="B9CAFD">
                <a:lumMod val="50000"/>
              </a:srgbClr>
            </a:solidFill>
            <a:ln w="9525" algn="ctr">
              <a:noFill/>
              <a:round/>
              <a:headEnd/>
              <a:tailEnd/>
            </a:ln>
            <a:scene3d>
              <a:camera prst="orthographicFront"/>
              <a:lightRig rig="threePt" dir="t"/>
            </a:scene3d>
            <a:sp3d>
              <a:bevelT w="152400" h="50800" prst="softRound"/>
            </a:sp3d>
          </p:spPr>
          <p:txBody>
            <a:bodyPr/>
            <a:lstStyle/>
            <a:p>
              <a:pPr algn="ctr" eaLnBrk="0" hangingPunct="0">
                <a:defRPr/>
              </a:pPr>
              <a:endParaRPr lang="en-US" sz="1200" kern="0" dirty="0">
                <a:solidFill>
                  <a:srgbClr val="FFFF00"/>
                </a:solidFill>
              </a:endParaRPr>
            </a:p>
          </p:txBody>
        </p:sp>
        <p:sp>
          <p:nvSpPr>
            <p:cNvPr id="85" name="Rectangle 105"/>
            <p:cNvSpPr>
              <a:spLocks noChangeArrowheads="1"/>
            </p:cNvSpPr>
            <p:nvPr/>
          </p:nvSpPr>
          <p:spPr bwMode="auto">
            <a:xfrm>
              <a:off x="6495863" y="2038550"/>
              <a:ext cx="39528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155700">
                <a:lnSpc>
                  <a:spcPct val="90000"/>
                </a:lnSpc>
                <a:spcAft>
                  <a:spcPct val="35000"/>
                </a:spcAft>
              </a:pPr>
              <a:r>
                <a:rPr lang="en-US" sz="1200" kern="0">
                  <a:solidFill>
                    <a:srgbClr val="FFFF00"/>
                  </a:solidFill>
                  <a:latin typeface="GE Inspira Pitch" pitchFamily="34" charset="0"/>
                </a:rPr>
                <a:t>CIS</a:t>
              </a:r>
            </a:p>
          </p:txBody>
        </p:sp>
      </p:grpSp>
      <p:grpSp>
        <p:nvGrpSpPr>
          <p:cNvPr id="86" name="Group 85"/>
          <p:cNvGrpSpPr/>
          <p:nvPr/>
        </p:nvGrpSpPr>
        <p:grpSpPr>
          <a:xfrm>
            <a:off x="6986390" y="1988840"/>
            <a:ext cx="484428" cy="288925"/>
            <a:chOff x="6451293" y="2023469"/>
            <a:chExt cx="484428" cy="288925"/>
          </a:xfrm>
        </p:grpSpPr>
        <p:sp>
          <p:nvSpPr>
            <p:cNvPr id="87" name="Rectangle 117"/>
            <p:cNvSpPr>
              <a:spLocks noChangeArrowheads="1"/>
            </p:cNvSpPr>
            <p:nvPr/>
          </p:nvSpPr>
          <p:spPr bwMode="auto">
            <a:xfrm>
              <a:off x="6465700" y="2023469"/>
              <a:ext cx="455613" cy="288925"/>
            </a:xfrm>
            <a:prstGeom prst="rect">
              <a:avLst/>
            </a:prstGeom>
            <a:solidFill>
              <a:srgbClr val="B9CAFD">
                <a:lumMod val="50000"/>
              </a:srgbClr>
            </a:solidFill>
            <a:ln w="9525" algn="ctr">
              <a:noFill/>
              <a:round/>
              <a:headEnd/>
              <a:tailEnd/>
            </a:ln>
            <a:scene3d>
              <a:camera prst="orthographicFront"/>
              <a:lightRig rig="threePt" dir="t"/>
            </a:scene3d>
            <a:sp3d>
              <a:bevelT w="152400" h="50800" prst="softRound"/>
            </a:sp3d>
          </p:spPr>
          <p:txBody>
            <a:bodyPr/>
            <a:lstStyle/>
            <a:p>
              <a:pPr algn="ctr" eaLnBrk="0" hangingPunct="0">
                <a:defRPr/>
              </a:pPr>
              <a:endParaRPr lang="en-US" sz="1200" kern="0" dirty="0">
                <a:solidFill>
                  <a:srgbClr val="FFFF00"/>
                </a:solidFill>
              </a:endParaRPr>
            </a:p>
          </p:txBody>
        </p:sp>
        <p:sp>
          <p:nvSpPr>
            <p:cNvPr id="88" name="Rectangle 105"/>
            <p:cNvSpPr>
              <a:spLocks noChangeArrowheads="1"/>
            </p:cNvSpPr>
            <p:nvPr/>
          </p:nvSpPr>
          <p:spPr bwMode="auto">
            <a:xfrm>
              <a:off x="6451293" y="2038550"/>
              <a:ext cx="484428"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155700">
                <a:lnSpc>
                  <a:spcPct val="90000"/>
                </a:lnSpc>
                <a:spcAft>
                  <a:spcPct val="35000"/>
                </a:spcAft>
              </a:pPr>
              <a:r>
                <a:rPr lang="en-US" sz="1200" kern="0" dirty="0">
                  <a:solidFill>
                    <a:srgbClr val="FFFF00"/>
                  </a:solidFill>
                  <a:latin typeface="GE Inspira Pitch" pitchFamily="34" charset="0"/>
                </a:rPr>
                <a:t>CRM</a:t>
              </a:r>
            </a:p>
          </p:txBody>
        </p:sp>
      </p:grpSp>
      <p:grpSp>
        <p:nvGrpSpPr>
          <p:cNvPr id="89" name="Group 88"/>
          <p:cNvGrpSpPr/>
          <p:nvPr/>
        </p:nvGrpSpPr>
        <p:grpSpPr>
          <a:xfrm>
            <a:off x="7552748" y="1988840"/>
            <a:ext cx="455613" cy="288925"/>
            <a:chOff x="6465700" y="2023469"/>
            <a:chExt cx="455613" cy="288925"/>
          </a:xfrm>
        </p:grpSpPr>
        <p:sp>
          <p:nvSpPr>
            <p:cNvPr id="90" name="Rectangle 117"/>
            <p:cNvSpPr>
              <a:spLocks noChangeArrowheads="1"/>
            </p:cNvSpPr>
            <p:nvPr/>
          </p:nvSpPr>
          <p:spPr bwMode="auto">
            <a:xfrm>
              <a:off x="6465700" y="2023469"/>
              <a:ext cx="455613" cy="288925"/>
            </a:xfrm>
            <a:prstGeom prst="rect">
              <a:avLst/>
            </a:prstGeom>
            <a:solidFill>
              <a:srgbClr val="B9CAFD">
                <a:lumMod val="50000"/>
              </a:srgbClr>
            </a:solidFill>
            <a:ln w="9525" algn="ctr">
              <a:noFill/>
              <a:round/>
              <a:headEnd/>
              <a:tailEnd/>
            </a:ln>
            <a:scene3d>
              <a:camera prst="orthographicFront"/>
              <a:lightRig rig="threePt" dir="t"/>
            </a:scene3d>
            <a:sp3d>
              <a:bevelT w="152400" h="50800" prst="softRound"/>
            </a:sp3d>
          </p:spPr>
          <p:txBody>
            <a:bodyPr/>
            <a:lstStyle/>
            <a:p>
              <a:pPr algn="ctr" eaLnBrk="0" hangingPunct="0">
                <a:defRPr/>
              </a:pPr>
              <a:endParaRPr lang="en-US" sz="1200" kern="0" dirty="0">
                <a:solidFill>
                  <a:srgbClr val="FFFF00"/>
                </a:solidFill>
              </a:endParaRPr>
            </a:p>
          </p:txBody>
        </p:sp>
        <p:sp>
          <p:nvSpPr>
            <p:cNvPr id="91" name="Rectangle 105"/>
            <p:cNvSpPr>
              <a:spLocks noChangeArrowheads="1"/>
            </p:cNvSpPr>
            <p:nvPr/>
          </p:nvSpPr>
          <p:spPr bwMode="auto">
            <a:xfrm>
              <a:off x="6493772" y="2038550"/>
              <a:ext cx="399469"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155700">
                <a:lnSpc>
                  <a:spcPct val="90000"/>
                </a:lnSpc>
                <a:spcAft>
                  <a:spcPct val="35000"/>
                </a:spcAft>
              </a:pPr>
              <a:r>
                <a:rPr lang="en-US" sz="1200" kern="0" dirty="0">
                  <a:solidFill>
                    <a:srgbClr val="FFFF00"/>
                  </a:solidFill>
                  <a:latin typeface="GE Inspira Pitch" pitchFamily="34" charset="0"/>
                </a:rPr>
                <a:t>IVR</a:t>
              </a:r>
            </a:p>
          </p:txBody>
        </p:sp>
      </p:grpSp>
      <p:grpSp>
        <p:nvGrpSpPr>
          <p:cNvPr id="92" name="Group 91"/>
          <p:cNvGrpSpPr/>
          <p:nvPr/>
        </p:nvGrpSpPr>
        <p:grpSpPr>
          <a:xfrm>
            <a:off x="6082901" y="2963063"/>
            <a:ext cx="2389815" cy="883793"/>
            <a:chOff x="5854592" y="4713501"/>
            <a:chExt cx="2389815" cy="883793"/>
          </a:xfrm>
        </p:grpSpPr>
        <p:sp>
          <p:nvSpPr>
            <p:cNvPr id="93" name="Rectangle 92"/>
            <p:cNvSpPr/>
            <p:nvPr/>
          </p:nvSpPr>
          <p:spPr>
            <a:xfrm>
              <a:off x="5854592" y="4713501"/>
              <a:ext cx="2389815" cy="883793"/>
            </a:xfrm>
            <a:prstGeom prst="rect">
              <a:avLst/>
            </a:prstGeom>
            <a:solidFill>
              <a:srgbClr val="00FF00">
                <a:alpha val="52941"/>
              </a:srgbClr>
            </a:solidFill>
            <a:ln>
              <a:noFill/>
            </a:ln>
            <a:effectLst/>
            <a:scene3d>
              <a:camera prst="orthographicFront"/>
              <a:lightRig rig="chilly" dir="t"/>
            </a:scene3d>
            <a:sp3d prstMaterial="translucentPowder">
              <a:bevelT w="127000" h="25400" prst="softRound"/>
            </a:sp3d>
          </p:spPr>
          <p:txBody>
            <a:bodyPr lIns="99060" tIns="99060" rIns="99060" bIns="99060" spcCol="1270" anchor="ctr"/>
            <a:lstStyle/>
            <a:p>
              <a:pPr algn="ctr" defTabSz="1155700">
                <a:lnSpc>
                  <a:spcPct val="90000"/>
                </a:lnSpc>
                <a:spcAft>
                  <a:spcPct val="35000"/>
                </a:spcAft>
                <a:defRPr/>
              </a:pPr>
              <a:endParaRPr lang="en-US" sz="1200" kern="0" dirty="0">
                <a:solidFill>
                  <a:srgbClr val="FFFFFF"/>
                </a:solidFill>
                <a:latin typeface="GE Inspira Pitch" pitchFamily="34" charset="0"/>
              </a:endParaRPr>
            </a:p>
          </p:txBody>
        </p:sp>
        <p:grpSp>
          <p:nvGrpSpPr>
            <p:cNvPr id="94" name="Group 93"/>
            <p:cNvGrpSpPr/>
            <p:nvPr/>
          </p:nvGrpSpPr>
          <p:grpSpPr>
            <a:xfrm>
              <a:off x="7452320" y="4772126"/>
              <a:ext cx="718659" cy="766542"/>
              <a:chOff x="6643856" y="3277685"/>
              <a:chExt cx="1008112" cy="943404"/>
            </a:xfrm>
          </p:grpSpPr>
          <p:pic>
            <p:nvPicPr>
              <p:cNvPr id="96" name="Picture 2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3856" y="3277685"/>
                <a:ext cx="1008112" cy="94340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97" name="TextBox 96"/>
              <p:cNvSpPr txBox="1"/>
              <p:nvPr/>
            </p:nvSpPr>
            <p:spPr>
              <a:xfrm>
                <a:off x="6884498" y="3657180"/>
                <a:ext cx="437615" cy="308352"/>
              </a:xfrm>
              <a:prstGeom prst="rect">
                <a:avLst/>
              </a:prstGeom>
              <a:noFill/>
            </p:spPr>
            <p:txBody>
              <a:bodyPr wrap="none" rtlCol="0" anchor="ctr" anchorCtr="1">
                <a:spAutoFit/>
              </a:bodyPr>
              <a:lstStyle/>
              <a:p>
                <a:r>
                  <a:rPr lang="es-MX" sz="2000" b="1" i="1" kern="0" dirty="0">
                    <a:solidFill>
                      <a:srgbClr val="FFFFFF"/>
                    </a:solidFill>
                  </a:rPr>
                  <a:t>GIS</a:t>
                </a:r>
                <a:endParaRPr lang="es-MX" b="1" i="1" kern="0" dirty="0">
                  <a:solidFill>
                    <a:srgbClr val="FFFFFF"/>
                  </a:solidFill>
                </a:endParaRPr>
              </a:p>
            </p:txBody>
          </p:sp>
        </p:grpSp>
        <p:sp>
          <p:nvSpPr>
            <p:cNvPr id="95" name="TextBox 169"/>
            <p:cNvSpPr txBox="1">
              <a:spLocks noChangeArrowheads="1"/>
            </p:cNvSpPr>
            <p:nvPr/>
          </p:nvSpPr>
          <p:spPr bwMode="auto">
            <a:xfrm>
              <a:off x="6023018" y="4739899"/>
              <a:ext cx="1447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GE Inspira" pitchFamily="34" charset="0"/>
                </a:defRPr>
              </a:lvl1pPr>
              <a:lvl2pPr marL="742950" indent="-285750" eaLnBrk="0" hangingPunct="0">
                <a:defRPr sz="1200">
                  <a:solidFill>
                    <a:schemeClr val="tx1"/>
                  </a:solidFill>
                  <a:latin typeface="GE Inspira" pitchFamily="34" charset="0"/>
                </a:defRPr>
              </a:lvl2pPr>
              <a:lvl3pPr marL="1143000" indent="-228600" eaLnBrk="0" hangingPunct="0">
                <a:defRPr sz="1200">
                  <a:solidFill>
                    <a:schemeClr val="tx1"/>
                  </a:solidFill>
                  <a:latin typeface="GE Inspira" pitchFamily="34" charset="0"/>
                </a:defRPr>
              </a:lvl3pPr>
              <a:lvl4pPr marL="1600200" indent="-228600" eaLnBrk="0" hangingPunct="0">
                <a:defRPr sz="1200">
                  <a:solidFill>
                    <a:schemeClr val="tx1"/>
                  </a:solidFill>
                  <a:latin typeface="GE Inspira" pitchFamily="34" charset="0"/>
                </a:defRPr>
              </a:lvl4pPr>
              <a:lvl5pPr marL="2057400" indent="-228600" eaLnBrk="0" hangingPunct="0">
                <a:defRPr sz="1200">
                  <a:solidFill>
                    <a:schemeClr val="tx1"/>
                  </a:solidFill>
                  <a:latin typeface="GE Inspira" pitchFamily="34" charset="0"/>
                </a:defRPr>
              </a:lvl5pPr>
              <a:lvl6pPr marL="2514600" indent="-228600" eaLnBrk="0" fontAlgn="base" hangingPunct="0">
                <a:spcBef>
                  <a:spcPct val="0"/>
                </a:spcBef>
                <a:spcAft>
                  <a:spcPct val="0"/>
                </a:spcAft>
                <a:defRPr sz="1200">
                  <a:solidFill>
                    <a:schemeClr val="tx1"/>
                  </a:solidFill>
                  <a:latin typeface="GE Inspira" pitchFamily="34" charset="0"/>
                </a:defRPr>
              </a:lvl6pPr>
              <a:lvl7pPr marL="2971800" indent="-228600" eaLnBrk="0" fontAlgn="base" hangingPunct="0">
                <a:spcBef>
                  <a:spcPct val="0"/>
                </a:spcBef>
                <a:spcAft>
                  <a:spcPct val="0"/>
                </a:spcAft>
                <a:defRPr sz="1200">
                  <a:solidFill>
                    <a:schemeClr val="tx1"/>
                  </a:solidFill>
                  <a:latin typeface="GE Inspira" pitchFamily="34" charset="0"/>
                </a:defRPr>
              </a:lvl7pPr>
              <a:lvl8pPr marL="3429000" indent="-228600" eaLnBrk="0" fontAlgn="base" hangingPunct="0">
                <a:spcBef>
                  <a:spcPct val="0"/>
                </a:spcBef>
                <a:spcAft>
                  <a:spcPct val="0"/>
                </a:spcAft>
                <a:defRPr sz="1200">
                  <a:solidFill>
                    <a:schemeClr val="tx1"/>
                  </a:solidFill>
                  <a:latin typeface="GE Inspira" pitchFamily="34" charset="0"/>
                </a:defRPr>
              </a:lvl8pPr>
              <a:lvl9pPr marL="3886200" indent="-228600" eaLnBrk="0" fontAlgn="base" hangingPunct="0">
                <a:spcBef>
                  <a:spcPct val="0"/>
                </a:spcBef>
                <a:spcAft>
                  <a:spcPct val="0"/>
                </a:spcAft>
                <a:defRPr sz="1200">
                  <a:solidFill>
                    <a:schemeClr val="tx1"/>
                  </a:solidFill>
                  <a:latin typeface="GE Inspira" pitchFamily="34" charset="0"/>
                </a:defRPr>
              </a:lvl9pPr>
            </a:lstStyle>
            <a:p>
              <a:pPr algn="ctr" eaLnBrk="1" hangingPunct="1"/>
              <a:r>
                <a:rPr lang="en-US" sz="1600" kern="0" dirty="0" err="1">
                  <a:solidFill>
                    <a:srgbClr val="FFFFFF"/>
                  </a:solidFill>
                  <a:latin typeface="GE Inspira Pitch" pitchFamily="34" charset="0"/>
                </a:rPr>
                <a:t>Sistema</a:t>
              </a:r>
              <a:r>
                <a:rPr lang="en-US" sz="1600" kern="0" dirty="0">
                  <a:solidFill>
                    <a:srgbClr val="FFFFFF"/>
                  </a:solidFill>
                  <a:latin typeface="GE Inspira Pitch" pitchFamily="34" charset="0"/>
                </a:rPr>
                <a:t> de</a:t>
              </a:r>
            </a:p>
            <a:p>
              <a:pPr algn="ctr" eaLnBrk="1" hangingPunct="1"/>
              <a:r>
                <a:rPr lang="en-US" sz="1600" kern="0" dirty="0" err="1">
                  <a:solidFill>
                    <a:srgbClr val="FFFFFF"/>
                  </a:solidFill>
                  <a:latin typeface="GE Inspira Pitch" pitchFamily="34" charset="0"/>
                </a:rPr>
                <a:t>Inventario</a:t>
              </a:r>
              <a:r>
                <a:rPr lang="en-US" sz="1600" kern="0" dirty="0">
                  <a:solidFill>
                    <a:srgbClr val="FFFFFF"/>
                  </a:solidFill>
                  <a:latin typeface="GE Inspira Pitch" pitchFamily="34" charset="0"/>
                </a:rPr>
                <a:t> </a:t>
              </a:r>
              <a:r>
                <a:rPr lang="en-US" sz="1600" kern="0" dirty="0" err="1">
                  <a:solidFill>
                    <a:srgbClr val="FFFFFF"/>
                  </a:solidFill>
                  <a:latin typeface="GE Inspira Pitch" pitchFamily="34" charset="0"/>
                </a:rPr>
                <a:t>Físico</a:t>
              </a:r>
              <a:endParaRPr lang="en-US" sz="1600" kern="0" dirty="0">
                <a:solidFill>
                  <a:srgbClr val="FFFFFF"/>
                </a:solidFill>
                <a:latin typeface="GE Inspira Pitch" pitchFamily="34" charset="0"/>
              </a:endParaRPr>
            </a:p>
          </p:txBody>
        </p:sp>
      </p:grpSp>
      <p:grpSp>
        <p:nvGrpSpPr>
          <p:cNvPr id="98" name="Group 97"/>
          <p:cNvGrpSpPr/>
          <p:nvPr/>
        </p:nvGrpSpPr>
        <p:grpSpPr>
          <a:xfrm>
            <a:off x="5940151" y="2343119"/>
            <a:ext cx="959669" cy="393390"/>
            <a:chOff x="2700" y="2839898"/>
            <a:chExt cx="1043312" cy="834649"/>
          </a:xfrm>
          <a:scene3d>
            <a:camera prst="orthographicFront">
              <a:rot lat="0" lon="0" rev="0"/>
            </a:camera>
            <a:lightRig rig="contrasting" dir="t">
              <a:rot lat="0" lon="0" rev="1500000"/>
            </a:lightRig>
          </a:scene3d>
        </p:grpSpPr>
        <p:sp>
          <p:nvSpPr>
            <p:cNvPr id="99" name="Rounded Rectangle 98"/>
            <p:cNvSpPr/>
            <p:nvPr/>
          </p:nvSpPr>
          <p:spPr>
            <a:xfrm>
              <a:off x="2700" y="2839898"/>
              <a:ext cx="1043312" cy="834649"/>
            </a:xfrm>
            <a:prstGeom prst="roundRect">
              <a:avLst>
                <a:gd name="adj" fmla="val 10000"/>
              </a:avLst>
            </a:prstGeom>
            <a:solidFill>
              <a:srgbClr val="4157AD">
                <a:hueOff val="0"/>
                <a:satOff val="0"/>
                <a:lumOff val="0"/>
                <a:alphaOff val="0"/>
              </a:srgbClr>
            </a:solidFill>
            <a:ln w="25400" cap="flat" cmpd="sng" algn="ctr">
              <a:noFill/>
              <a:prstDash val="solid"/>
            </a:ln>
            <a:effectLst>
              <a:outerShdw blurRad="149987" dist="250190" dir="8460000" algn="ctr">
                <a:srgbClr val="000000">
                  <a:alpha val="28000"/>
                </a:srgbClr>
              </a:outerShdw>
            </a:effectLst>
            <a:sp3d prstMaterial="metal">
              <a:bevelT w="88900" h="88900"/>
            </a:sp3d>
          </p:spPr>
        </p:sp>
        <p:sp>
          <p:nvSpPr>
            <p:cNvPr id="100" name="Rounded Rectangle 4"/>
            <p:cNvSpPr/>
            <p:nvPr/>
          </p:nvSpPr>
          <p:spPr>
            <a:xfrm>
              <a:off x="27146" y="2864344"/>
              <a:ext cx="994420" cy="785757"/>
            </a:xfrm>
            <a:prstGeom prst="rect">
              <a:avLst/>
            </a:prstGeom>
            <a:noFill/>
            <a:ln>
              <a:noFill/>
            </a:ln>
            <a:effectLst/>
            <a:sp3d/>
          </p:spPr>
          <p:txBody>
            <a:bodyPr spcFirstLastPara="0" vert="horz" wrap="square" lIns="24765" tIns="24765" rIns="24765" bIns="24765" numCol="1" spcCol="1270" anchor="ctr" anchorCtr="0">
              <a:noAutofit/>
            </a:bodyPr>
            <a:lstStyle/>
            <a:p>
              <a:pPr algn="ctr" defTabSz="577850">
                <a:lnSpc>
                  <a:spcPct val="90000"/>
                </a:lnSpc>
                <a:spcAft>
                  <a:spcPct val="35000"/>
                </a:spcAft>
              </a:pPr>
              <a:r>
                <a:rPr lang="en-US" sz="1300" kern="0" dirty="0" err="1">
                  <a:solidFill>
                    <a:srgbClr val="FFFFFF"/>
                  </a:solidFill>
                </a:rPr>
                <a:t>Planeación</a:t>
              </a:r>
              <a:endParaRPr lang="en-US" sz="1300" kern="0" dirty="0">
                <a:solidFill>
                  <a:srgbClr val="FFFFFF"/>
                </a:solidFill>
              </a:endParaRPr>
            </a:p>
          </p:txBody>
        </p:sp>
      </p:grpSp>
      <p:grpSp>
        <p:nvGrpSpPr>
          <p:cNvPr id="101" name="Group 100"/>
          <p:cNvGrpSpPr/>
          <p:nvPr/>
        </p:nvGrpSpPr>
        <p:grpSpPr>
          <a:xfrm>
            <a:off x="6941217" y="2343119"/>
            <a:ext cx="861036" cy="393390"/>
            <a:chOff x="2700" y="2839898"/>
            <a:chExt cx="1043312" cy="834649"/>
          </a:xfrm>
          <a:scene3d>
            <a:camera prst="orthographicFront">
              <a:rot lat="0" lon="0" rev="0"/>
            </a:camera>
            <a:lightRig rig="contrasting" dir="t">
              <a:rot lat="0" lon="0" rev="1500000"/>
            </a:lightRig>
          </a:scene3d>
        </p:grpSpPr>
        <p:sp>
          <p:nvSpPr>
            <p:cNvPr id="102" name="Rounded Rectangle 101"/>
            <p:cNvSpPr/>
            <p:nvPr/>
          </p:nvSpPr>
          <p:spPr>
            <a:xfrm>
              <a:off x="2700" y="2839898"/>
              <a:ext cx="1043312" cy="834649"/>
            </a:xfrm>
            <a:prstGeom prst="roundRect">
              <a:avLst>
                <a:gd name="adj" fmla="val 10000"/>
              </a:avLst>
            </a:prstGeom>
            <a:solidFill>
              <a:srgbClr val="4157AD">
                <a:hueOff val="0"/>
                <a:satOff val="0"/>
                <a:lumOff val="0"/>
                <a:alphaOff val="0"/>
              </a:srgbClr>
            </a:solidFill>
            <a:ln w="25400" cap="flat" cmpd="sng" algn="ctr">
              <a:noFill/>
              <a:prstDash val="solid"/>
            </a:ln>
            <a:effectLst>
              <a:outerShdw blurRad="149987" dist="250190" dir="8460000" algn="ctr">
                <a:srgbClr val="000000">
                  <a:alpha val="28000"/>
                </a:srgbClr>
              </a:outerShdw>
            </a:effectLst>
            <a:sp3d prstMaterial="metal">
              <a:bevelT w="88900" h="88900"/>
            </a:sp3d>
          </p:spPr>
        </p:sp>
        <p:sp>
          <p:nvSpPr>
            <p:cNvPr id="103" name="Rounded Rectangle 4"/>
            <p:cNvSpPr/>
            <p:nvPr/>
          </p:nvSpPr>
          <p:spPr>
            <a:xfrm>
              <a:off x="27146" y="2864344"/>
              <a:ext cx="994420" cy="785757"/>
            </a:xfrm>
            <a:prstGeom prst="rect">
              <a:avLst/>
            </a:prstGeom>
            <a:noFill/>
            <a:ln>
              <a:noFill/>
            </a:ln>
            <a:effectLst/>
            <a:sp3d/>
          </p:spPr>
          <p:txBody>
            <a:bodyPr spcFirstLastPara="0" vert="horz" wrap="square" lIns="24765" tIns="24765" rIns="24765" bIns="24765" numCol="1" spcCol="1270" anchor="ctr" anchorCtr="0">
              <a:noAutofit/>
            </a:bodyPr>
            <a:lstStyle/>
            <a:p>
              <a:pPr algn="ctr" defTabSz="577850">
                <a:lnSpc>
                  <a:spcPct val="90000"/>
                </a:lnSpc>
                <a:spcAft>
                  <a:spcPct val="35000"/>
                </a:spcAft>
              </a:pPr>
              <a:r>
                <a:rPr lang="en-US" sz="1300" kern="0" dirty="0" err="1">
                  <a:solidFill>
                    <a:srgbClr val="FFFFFF"/>
                  </a:solidFill>
                </a:rPr>
                <a:t>Diseño</a:t>
              </a:r>
              <a:endParaRPr lang="en-US" sz="1300" kern="0" dirty="0">
                <a:solidFill>
                  <a:srgbClr val="FFFFFF"/>
                </a:solidFill>
              </a:endParaRPr>
            </a:p>
          </p:txBody>
        </p:sp>
      </p:grpSp>
      <p:grpSp>
        <p:nvGrpSpPr>
          <p:cNvPr id="104" name="Group 103"/>
          <p:cNvGrpSpPr/>
          <p:nvPr/>
        </p:nvGrpSpPr>
        <p:grpSpPr>
          <a:xfrm>
            <a:off x="7843650" y="2343119"/>
            <a:ext cx="861036" cy="393390"/>
            <a:chOff x="2700" y="2839898"/>
            <a:chExt cx="1043312" cy="834649"/>
          </a:xfrm>
          <a:scene3d>
            <a:camera prst="orthographicFront">
              <a:rot lat="0" lon="0" rev="0"/>
            </a:camera>
            <a:lightRig rig="contrasting" dir="t">
              <a:rot lat="0" lon="0" rev="1500000"/>
            </a:lightRig>
          </a:scene3d>
        </p:grpSpPr>
        <p:sp>
          <p:nvSpPr>
            <p:cNvPr id="105" name="Rounded Rectangle 104"/>
            <p:cNvSpPr/>
            <p:nvPr/>
          </p:nvSpPr>
          <p:spPr>
            <a:xfrm>
              <a:off x="2700" y="2839898"/>
              <a:ext cx="1043312" cy="834649"/>
            </a:xfrm>
            <a:prstGeom prst="roundRect">
              <a:avLst>
                <a:gd name="adj" fmla="val 10000"/>
              </a:avLst>
            </a:prstGeom>
            <a:solidFill>
              <a:srgbClr val="4157AD">
                <a:hueOff val="0"/>
                <a:satOff val="0"/>
                <a:lumOff val="0"/>
                <a:alphaOff val="0"/>
              </a:srgbClr>
            </a:solidFill>
            <a:ln w="25400" cap="flat" cmpd="sng" algn="ctr">
              <a:noFill/>
              <a:prstDash val="solid"/>
            </a:ln>
            <a:effectLst>
              <a:outerShdw blurRad="149987" dist="250190" dir="8460000" algn="ctr">
                <a:srgbClr val="000000">
                  <a:alpha val="28000"/>
                </a:srgbClr>
              </a:outerShdw>
            </a:effectLst>
            <a:sp3d prstMaterial="metal">
              <a:bevelT w="88900" h="88900"/>
            </a:sp3d>
          </p:spPr>
        </p:sp>
        <p:sp>
          <p:nvSpPr>
            <p:cNvPr id="106" name="Rounded Rectangle 4"/>
            <p:cNvSpPr/>
            <p:nvPr/>
          </p:nvSpPr>
          <p:spPr>
            <a:xfrm>
              <a:off x="27146" y="2864344"/>
              <a:ext cx="994420" cy="785757"/>
            </a:xfrm>
            <a:prstGeom prst="rect">
              <a:avLst/>
            </a:prstGeom>
            <a:noFill/>
            <a:ln>
              <a:noFill/>
            </a:ln>
            <a:effectLst/>
            <a:sp3d/>
          </p:spPr>
          <p:txBody>
            <a:bodyPr spcFirstLastPara="0" vert="horz" wrap="square" lIns="24765" tIns="24765" rIns="24765" bIns="24765" numCol="1" spcCol="1270" anchor="ctr" anchorCtr="0">
              <a:noAutofit/>
            </a:bodyPr>
            <a:lstStyle/>
            <a:p>
              <a:pPr algn="ctr" defTabSz="577850">
                <a:lnSpc>
                  <a:spcPct val="90000"/>
                </a:lnSpc>
                <a:spcAft>
                  <a:spcPct val="35000"/>
                </a:spcAft>
              </a:pPr>
              <a:r>
                <a:rPr lang="en-US" sz="1300" kern="0" dirty="0" err="1">
                  <a:solidFill>
                    <a:srgbClr val="FFFFFF"/>
                  </a:solidFill>
                </a:rPr>
                <a:t>Ingeniería</a:t>
              </a:r>
              <a:endParaRPr lang="en-US" sz="1300" kern="0" dirty="0">
                <a:solidFill>
                  <a:srgbClr val="FFFFFF"/>
                </a:solidFill>
              </a:endParaRPr>
            </a:p>
          </p:txBody>
        </p:sp>
      </p:grpSp>
      <p:grpSp>
        <p:nvGrpSpPr>
          <p:cNvPr id="107" name="Group 106"/>
          <p:cNvGrpSpPr/>
          <p:nvPr/>
        </p:nvGrpSpPr>
        <p:grpSpPr>
          <a:xfrm>
            <a:off x="2115255" y="4874886"/>
            <a:ext cx="1165575" cy="308633"/>
            <a:chOff x="5547362" y="3498894"/>
            <a:chExt cx="3201101" cy="457946"/>
          </a:xfrm>
        </p:grpSpPr>
        <p:sp>
          <p:nvSpPr>
            <p:cNvPr id="108" name="Rectangle 107"/>
            <p:cNvSpPr/>
            <p:nvPr/>
          </p:nvSpPr>
          <p:spPr bwMode="auto">
            <a:xfrm>
              <a:off x="5547362" y="3498894"/>
              <a:ext cx="3201101" cy="457946"/>
            </a:xfrm>
            <a:prstGeom prst="rect">
              <a:avLst/>
            </a:prstGeom>
            <a:solidFill>
              <a:srgbClr val="FF99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109" name="Rectangle 34"/>
            <p:cNvSpPr>
              <a:spLocks noChangeArrowheads="1"/>
            </p:cNvSpPr>
            <p:nvPr/>
          </p:nvSpPr>
          <p:spPr bwMode="auto">
            <a:xfrm>
              <a:off x="6125992" y="3566890"/>
              <a:ext cx="2043841" cy="32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defTabSz="1155700" fontAlgn="base">
                <a:lnSpc>
                  <a:spcPct val="90000"/>
                </a:lnSpc>
                <a:spcBef>
                  <a:spcPct val="0"/>
                </a:spcBef>
                <a:spcAft>
                  <a:spcPct val="35000"/>
                </a:spcAft>
              </a:pPr>
              <a:r>
                <a:rPr lang="en-US" sz="900" dirty="0" err="1">
                  <a:solidFill>
                    <a:srgbClr val="FFFFFF"/>
                  </a:solidFill>
                  <a:latin typeface="GE Inspira Pitch" pitchFamily="34" charset="0"/>
                </a:rPr>
                <a:t>Medición</a:t>
              </a:r>
              <a:endParaRPr lang="en-US" dirty="0">
                <a:solidFill>
                  <a:srgbClr val="FFFFFF"/>
                </a:solidFill>
                <a:latin typeface="GE Inspira Pitch" pitchFamily="34" charset="0"/>
              </a:endParaRPr>
            </a:p>
          </p:txBody>
        </p:sp>
      </p:grpSp>
      <p:grpSp>
        <p:nvGrpSpPr>
          <p:cNvPr id="110" name="Group 109"/>
          <p:cNvGrpSpPr/>
          <p:nvPr/>
        </p:nvGrpSpPr>
        <p:grpSpPr>
          <a:xfrm>
            <a:off x="4246114" y="2288863"/>
            <a:ext cx="617931" cy="453406"/>
            <a:chOff x="3732823" y="4437595"/>
            <a:chExt cx="1533442" cy="627308"/>
          </a:xfrm>
        </p:grpSpPr>
        <p:sp>
          <p:nvSpPr>
            <p:cNvPr id="111" name="Rectangle 110"/>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112" name="Rectangle 34"/>
            <p:cNvSpPr>
              <a:spLocks noChangeArrowheads="1"/>
            </p:cNvSpPr>
            <p:nvPr/>
          </p:nvSpPr>
          <p:spPr bwMode="auto">
            <a:xfrm>
              <a:off x="3790173" y="4572403"/>
              <a:ext cx="1418742" cy="35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fontAlgn="base">
                <a:lnSpc>
                  <a:spcPct val="90000"/>
                </a:lnSpc>
                <a:spcBef>
                  <a:spcPct val="0"/>
                </a:spcBef>
                <a:spcAft>
                  <a:spcPct val="35000"/>
                </a:spcAft>
              </a:pPr>
              <a:r>
                <a:rPr lang="en-US" sz="1200" dirty="0">
                  <a:solidFill>
                    <a:srgbClr val="FFFFFF"/>
                  </a:solidFill>
                  <a:latin typeface="GE Inspira Pitch" pitchFamily="34" charset="0"/>
                </a:rPr>
                <a:t>FLA</a:t>
              </a:r>
              <a:endParaRPr lang="en-US" sz="1100" dirty="0">
                <a:solidFill>
                  <a:srgbClr val="FFFFFF"/>
                </a:solidFill>
                <a:latin typeface="GE Inspira Pitch" pitchFamily="34" charset="0"/>
              </a:endParaRPr>
            </a:p>
          </p:txBody>
        </p:sp>
      </p:grpSp>
    </p:spTree>
    <p:extLst>
      <p:ext uri="{BB962C8B-B14F-4D97-AF65-F5344CB8AC3E}">
        <p14:creationId xmlns:p14="http://schemas.microsoft.com/office/powerpoint/2010/main" val="263105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Rectangle 2"/>
          <p:cNvSpPr>
            <a:spLocks noGrp="1" noChangeArrowheads="1"/>
          </p:cNvSpPr>
          <p:nvPr>
            <p:ph type="title"/>
          </p:nvPr>
        </p:nvSpPr>
        <p:spPr>
          <a:xfrm>
            <a:off x="143508" y="269420"/>
            <a:ext cx="8856984" cy="743405"/>
          </a:xfrm>
        </p:spPr>
        <p:txBody>
          <a:bodyPr/>
          <a:lstStyle/>
          <a:p>
            <a:r>
              <a:rPr lang="en-GB" sz="3700" dirty="0" err="1"/>
              <a:t>Gestión</a:t>
            </a:r>
            <a:r>
              <a:rPr lang="en-GB" sz="3700" dirty="0"/>
              <a:t> </a:t>
            </a:r>
            <a:r>
              <a:rPr lang="en-GB" sz="3700" dirty="0" err="1"/>
              <a:t>empresarial</a:t>
            </a:r>
            <a:r>
              <a:rPr lang="en-GB" sz="3700" dirty="0"/>
              <a:t> de </a:t>
            </a:r>
            <a:r>
              <a:rPr lang="en-GB" sz="3700" dirty="0" err="1"/>
              <a:t>Órdenes</a:t>
            </a:r>
            <a:r>
              <a:rPr lang="en-GB" sz="3700" dirty="0"/>
              <a:t> de </a:t>
            </a:r>
            <a:r>
              <a:rPr lang="en-GB" sz="3700" dirty="0" err="1"/>
              <a:t>trabajo</a:t>
            </a:r>
            <a:endParaRPr lang="en-GB" sz="3700" dirty="0"/>
          </a:p>
        </p:txBody>
      </p:sp>
      <p:sp>
        <p:nvSpPr>
          <p:cNvPr id="1068049" name="Text Box 17"/>
          <p:cNvSpPr txBox="1">
            <a:spLocks noChangeArrowheads="1"/>
          </p:cNvSpPr>
          <p:nvPr/>
        </p:nvSpPr>
        <p:spPr bwMode="auto">
          <a:xfrm rot="-5400000">
            <a:off x="-242887" y="1654175"/>
            <a:ext cx="1568450" cy="441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0" fontAlgn="base" hangingPunct="0">
              <a:spcBef>
                <a:spcPct val="0"/>
              </a:spcBef>
              <a:spcAft>
                <a:spcPct val="0"/>
              </a:spcAft>
            </a:pPr>
            <a:r>
              <a:rPr lang="en-GB" sz="1600" b="1" dirty="0" err="1">
                <a:solidFill>
                  <a:srgbClr val="4157AD"/>
                </a:solidFill>
                <a:latin typeface="Arial" charset="0"/>
              </a:rPr>
              <a:t>Aplicaciones</a:t>
            </a:r>
            <a:endParaRPr lang="en-GB" sz="1600" b="1" dirty="0">
              <a:solidFill>
                <a:srgbClr val="4157AD"/>
              </a:solidFill>
              <a:latin typeface="Arial" charset="0"/>
            </a:endParaRPr>
          </a:p>
        </p:txBody>
      </p:sp>
      <p:sp>
        <p:nvSpPr>
          <p:cNvPr id="1068050" name="Text Box 18"/>
          <p:cNvSpPr txBox="1">
            <a:spLocks noChangeArrowheads="1"/>
          </p:cNvSpPr>
          <p:nvPr/>
        </p:nvSpPr>
        <p:spPr bwMode="auto">
          <a:xfrm rot="16200000">
            <a:off x="-136058" y="3238212"/>
            <a:ext cx="1459567"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pPr algn="ctr" eaLnBrk="0" fontAlgn="base" hangingPunct="0">
              <a:spcBef>
                <a:spcPct val="0"/>
              </a:spcBef>
              <a:spcAft>
                <a:spcPct val="0"/>
              </a:spcAft>
            </a:pPr>
            <a:r>
              <a:rPr lang="en-GB" sz="1600" b="1" dirty="0" err="1">
                <a:solidFill>
                  <a:srgbClr val="4157AD"/>
                </a:solidFill>
                <a:latin typeface="Arial" charset="0"/>
              </a:rPr>
              <a:t>Programación</a:t>
            </a:r>
            <a:endParaRPr lang="en-GB" sz="1600" b="1" dirty="0">
              <a:solidFill>
                <a:srgbClr val="4157AD"/>
              </a:solidFill>
              <a:latin typeface="Arial" charset="0"/>
            </a:endParaRPr>
          </a:p>
          <a:p>
            <a:pPr algn="ctr" eaLnBrk="0" fontAlgn="base" hangingPunct="0">
              <a:spcBef>
                <a:spcPct val="0"/>
              </a:spcBef>
              <a:spcAft>
                <a:spcPct val="0"/>
              </a:spcAft>
            </a:pPr>
            <a:r>
              <a:rPr lang="en-GB" sz="1600" b="1" dirty="0">
                <a:solidFill>
                  <a:srgbClr val="4157AD"/>
                </a:solidFill>
                <a:latin typeface="Arial" charset="0"/>
              </a:rPr>
              <a:t> &amp; </a:t>
            </a:r>
            <a:r>
              <a:rPr lang="en-GB" sz="1600" b="1" dirty="0" err="1">
                <a:solidFill>
                  <a:srgbClr val="4157AD"/>
                </a:solidFill>
                <a:latin typeface="Arial" charset="0"/>
              </a:rPr>
              <a:t>Despacho</a:t>
            </a:r>
            <a:endParaRPr lang="en-GB" sz="1600" b="1" dirty="0">
              <a:solidFill>
                <a:srgbClr val="4157AD"/>
              </a:solidFill>
              <a:latin typeface="Arial" charset="0"/>
            </a:endParaRPr>
          </a:p>
        </p:txBody>
      </p:sp>
      <p:sp>
        <p:nvSpPr>
          <p:cNvPr id="1068051" name="Text Box 19"/>
          <p:cNvSpPr txBox="1">
            <a:spLocks noChangeArrowheads="1"/>
          </p:cNvSpPr>
          <p:nvPr/>
        </p:nvSpPr>
        <p:spPr bwMode="auto">
          <a:xfrm rot="16200000">
            <a:off x="-315962" y="4964815"/>
            <a:ext cx="1816202"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pPr algn="ctr" eaLnBrk="0" fontAlgn="base" hangingPunct="0">
              <a:spcBef>
                <a:spcPct val="0"/>
              </a:spcBef>
              <a:spcAft>
                <a:spcPct val="0"/>
              </a:spcAft>
            </a:pPr>
            <a:r>
              <a:rPr lang="en-GB" sz="1600" b="1" dirty="0" err="1">
                <a:solidFill>
                  <a:srgbClr val="4157AD"/>
                </a:solidFill>
                <a:latin typeface="Arial" charset="0"/>
              </a:rPr>
              <a:t>Fuerza</a:t>
            </a:r>
            <a:r>
              <a:rPr lang="en-GB" sz="1600" b="1" dirty="0">
                <a:solidFill>
                  <a:srgbClr val="4157AD"/>
                </a:solidFill>
                <a:latin typeface="Arial" charset="0"/>
              </a:rPr>
              <a:t> de </a:t>
            </a:r>
            <a:r>
              <a:rPr lang="en-GB" sz="1600" b="1" dirty="0" err="1">
                <a:solidFill>
                  <a:srgbClr val="4157AD"/>
                </a:solidFill>
                <a:latin typeface="Arial" charset="0"/>
              </a:rPr>
              <a:t>trabajo</a:t>
            </a:r>
            <a:r>
              <a:rPr lang="en-GB" sz="1600" b="1" dirty="0">
                <a:solidFill>
                  <a:srgbClr val="4157AD"/>
                </a:solidFill>
                <a:latin typeface="Arial" charset="0"/>
              </a:rPr>
              <a:t> </a:t>
            </a:r>
          </a:p>
          <a:p>
            <a:pPr algn="ctr" eaLnBrk="0" fontAlgn="base" hangingPunct="0">
              <a:spcBef>
                <a:spcPct val="0"/>
              </a:spcBef>
              <a:spcAft>
                <a:spcPct val="0"/>
              </a:spcAft>
            </a:pPr>
            <a:r>
              <a:rPr lang="en-GB" sz="1600" b="1" dirty="0" err="1">
                <a:solidFill>
                  <a:srgbClr val="4157AD"/>
                </a:solidFill>
                <a:latin typeface="Arial" charset="0"/>
              </a:rPr>
              <a:t>Móvil</a:t>
            </a:r>
            <a:endParaRPr lang="en-GB" sz="1600" b="1" dirty="0">
              <a:solidFill>
                <a:srgbClr val="4157AD"/>
              </a:solidFill>
              <a:latin typeface="Arial" charset="0"/>
            </a:endParaRPr>
          </a:p>
        </p:txBody>
      </p:sp>
      <p:sp>
        <p:nvSpPr>
          <p:cNvPr id="1068052" name="Line 20"/>
          <p:cNvSpPr>
            <a:spLocks noChangeShapeType="1"/>
          </p:cNvSpPr>
          <p:nvPr/>
        </p:nvSpPr>
        <p:spPr bwMode="auto">
          <a:xfrm>
            <a:off x="11113" y="2816225"/>
            <a:ext cx="9144000" cy="0"/>
          </a:xfrm>
          <a:prstGeom prst="line">
            <a:avLst/>
          </a:prstGeom>
          <a:noFill/>
          <a:ln w="38100" cap="rnd">
            <a:solidFill>
              <a:srgbClr val="3C73B9"/>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s-MX" sz="3200">
              <a:solidFill>
                <a:srgbClr val="4157AD"/>
              </a:solidFill>
              <a:latin typeface="Arial" charset="0"/>
            </a:endParaRPr>
          </a:p>
        </p:txBody>
      </p:sp>
      <p:sp>
        <p:nvSpPr>
          <p:cNvPr id="1068053" name="Line 21"/>
          <p:cNvSpPr>
            <a:spLocks noChangeShapeType="1"/>
          </p:cNvSpPr>
          <p:nvPr/>
        </p:nvSpPr>
        <p:spPr bwMode="auto">
          <a:xfrm>
            <a:off x="0" y="4291013"/>
            <a:ext cx="9144000" cy="0"/>
          </a:xfrm>
          <a:prstGeom prst="line">
            <a:avLst/>
          </a:prstGeom>
          <a:noFill/>
          <a:ln w="38100" cap="rnd">
            <a:solidFill>
              <a:srgbClr val="3C73B9"/>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s-MX" sz="3200">
              <a:solidFill>
                <a:srgbClr val="4157AD"/>
              </a:solidFill>
              <a:latin typeface="Arial" charset="0"/>
            </a:endParaRPr>
          </a:p>
        </p:txBody>
      </p:sp>
      <p:grpSp>
        <p:nvGrpSpPr>
          <p:cNvPr id="2" name="Group 1"/>
          <p:cNvGrpSpPr/>
          <p:nvPr/>
        </p:nvGrpSpPr>
        <p:grpSpPr>
          <a:xfrm>
            <a:off x="762001" y="1012825"/>
            <a:ext cx="3521967" cy="1646238"/>
            <a:chOff x="762001" y="1012825"/>
            <a:chExt cx="3521967" cy="1646238"/>
          </a:xfrm>
        </p:grpSpPr>
        <p:sp>
          <p:nvSpPr>
            <p:cNvPr id="1068042" name="Rectangle 10"/>
            <p:cNvSpPr>
              <a:spLocks noChangeArrowheads="1"/>
            </p:cNvSpPr>
            <p:nvPr/>
          </p:nvSpPr>
          <p:spPr bwMode="auto">
            <a:xfrm>
              <a:off x="1066800" y="1427163"/>
              <a:ext cx="1066800" cy="793750"/>
            </a:xfrm>
            <a:prstGeom prst="rect">
              <a:avLst/>
            </a:prstGeom>
            <a:solidFill>
              <a:schemeClr val="accent2"/>
            </a:solidFill>
            <a:ln w="9525">
              <a:solidFill>
                <a:srgbClr val="000000"/>
              </a:solidFill>
              <a:miter lim="800000"/>
              <a:headEnd/>
              <a:tailEnd/>
            </a:ln>
            <a:scene3d>
              <a:camera prst="orthographicFront"/>
              <a:lightRig rig="threePt" dir="t"/>
            </a:scene3d>
            <a:sp3d>
              <a:bevelT w="165100" prst="coolSlant"/>
            </a:sp3d>
          </p:spPr>
          <p:txBody>
            <a:bodyPr anchor="ctr" anchorCtr="1"/>
            <a:lstStyle/>
            <a:p>
              <a:pPr algn="ctr" fontAlgn="base">
                <a:spcBef>
                  <a:spcPct val="0"/>
                </a:spcBef>
                <a:spcAft>
                  <a:spcPct val="0"/>
                </a:spcAft>
              </a:pPr>
              <a:r>
                <a:rPr lang="en-GB" sz="1200" b="1" dirty="0" err="1">
                  <a:solidFill>
                    <a:srgbClr val="FFFFFF"/>
                  </a:solidFill>
                  <a:latin typeface="Arial" charset="0"/>
                </a:rPr>
                <a:t>Planeación</a:t>
              </a:r>
              <a:r>
                <a:rPr lang="en-GB" sz="1200" b="1" dirty="0">
                  <a:solidFill>
                    <a:srgbClr val="FFFFFF"/>
                  </a:solidFill>
                  <a:latin typeface="Arial" charset="0"/>
                </a:rPr>
                <a:t> &amp; </a:t>
              </a:r>
              <a:r>
                <a:rPr lang="en-GB" sz="1200" b="1" dirty="0" err="1">
                  <a:solidFill>
                    <a:srgbClr val="FFFFFF"/>
                  </a:solidFill>
                  <a:latin typeface="Arial" charset="0"/>
                </a:rPr>
                <a:t>Diseño</a:t>
              </a:r>
              <a:endParaRPr lang="en-GB" sz="1200" b="1" dirty="0">
                <a:solidFill>
                  <a:srgbClr val="FFFFFF"/>
                </a:solidFill>
                <a:latin typeface="Arial" charset="0"/>
              </a:endParaRPr>
            </a:p>
          </p:txBody>
        </p:sp>
        <p:sp>
          <p:nvSpPr>
            <p:cNvPr id="1068043" name="Rectangle 11"/>
            <p:cNvSpPr>
              <a:spLocks noChangeArrowheads="1"/>
            </p:cNvSpPr>
            <p:nvPr/>
          </p:nvSpPr>
          <p:spPr bwMode="auto">
            <a:xfrm>
              <a:off x="1212196" y="1012825"/>
              <a:ext cx="28810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FF"/>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dirty="0" err="1">
                  <a:solidFill>
                    <a:srgbClr val="4157AD"/>
                  </a:solidFill>
                  <a:latin typeface="Arial" charset="0"/>
                </a:rPr>
                <a:t>Ingeniería</a:t>
              </a:r>
              <a:r>
                <a:rPr lang="en-GB" dirty="0">
                  <a:solidFill>
                    <a:srgbClr val="4157AD"/>
                  </a:solidFill>
                  <a:latin typeface="Arial" charset="0"/>
                </a:rPr>
                <a:t>/ </a:t>
              </a:r>
              <a:r>
                <a:rPr lang="en-GB" dirty="0" err="1">
                  <a:solidFill>
                    <a:srgbClr val="4157AD"/>
                  </a:solidFill>
                  <a:latin typeface="Arial" charset="0"/>
                </a:rPr>
                <a:t>Gestión</a:t>
              </a:r>
              <a:r>
                <a:rPr lang="en-GB" dirty="0">
                  <a:solidFill>
                    <a:srgbClr val="4157AD"/>
                  </a:solidFill>
                  <a:latin typeface="Arial" charset="0"/>
                </a:rPr>
                <a:t> de </a:t>
              </a:r>
              <a:r>
                <a:rPr lang="en-GB" dirty="0" err="1">
                  <a:solidFill>
                    <a:srgbClr val="4157AD"/>
                  </a:solidFill>
                  <a:latin typeface="Arial" charset="0"/>
                </a:rPr>
                <a:t>Activos</a:t>
              </a:r>
              <a:endParaRPr lang="en-GB" dirty="0">
                <a:solidFill>
                  <a:srgbClr val="4157AD"/>
                </a:solidFill>
                <a:latin typeface="Arial" charset="0"/>
              </a:endParaRPr>
            </a:p>
          </p:txBody>
        </p:sp>
        <p:sp>
          <p:nvSpPr>
            <p:cNvPr id="1068061" name="Rectangle 29"/>
            <p:cNvSpPr>
              <a:spLocks noChangeArrowheads="1"/>
            </p:cNvSpPr>
            <p:nvPr/>
          </p:nvSpPr>
          <p:spPr bwMode="auto">
            <a:xfrm>
              <a:off x="2203450" y="1427163"/>
              <a:ext cx="1020763" cy="793750"/>
            </a:xfrm>
            <a:prstGeom prst="rect">
              <a:avLst/>
            </a:prstGeom>
            <a:solidFill>
              <a:schemeClr val="accent2"/>
            </a:solidFill>
            <a:ln w="9525">
              <a:solidFill>
                <a:srgbClr val="000000"/>
              </a:solidFill>
              <a:miter lim="800000"/>
              <a:headEnd/>
              <a:tailEnd/>
            </a:ln>
            <a:scene3d>
              <a:camera prst="orthographicFront"/>
              <a:lightRig rig="threePt" dir="t"/>
            </a:scene3d>
            <a:sp3d>
              <a:bevelT w="165100" prst="coolSlant"/>
            </a:sp3d>
          </p:spPr>
          <p:txBody>
            <a:bodyPr anchor="ctr" anchorCtr="1"/>
            <a:lstStyle/>
            <a:p>
              <a:pPr algn="ctr" fontAlgn="base">
                <a:spcBef>
                  <a:spcPct val="0"/>
                </a:spcBef>
                <a:spcAft>
                  <a:spcPct val="0"/>
                </a:spcAft>
              </a:pPr>
              <a:r>
                <a:rPr lang="en-GB" sz="1200" b="1" dirty="0" err="1">
                  <a:solidFill>
                    <a:srgbClr val="FFFFFF"/>
                  </a:solidFill>
                  <a:latin typeface="Arial" charset="0"/>
                </a:rPr>
                <a:t>Inventario</a:t>
              </a:r>
              <a:r>
                <a:rPr lang="en-GB" sz="1200" b="1" dirty="0">
                  <a:solidFill>
                    <a:srgbClr val="FFFFFF"/>
                  </a:solidFill>
                  <a:latin typeface="Arial" charset="0"/>
                </a:rPr>
                <a:t> &amp; </a:t>
              </a:r>
              <a:r>
                <a:rPr lang="en-GB" sz="1200" b="1" dirty="0" err="1">
                  <a:solidFill>
                    <a:srgbClr val="FFFFFF"/>
                  </a:solidFill>
                  <a:latin typeface="Arial" charset="0"/>
                </a:rPr>
                <a:t>Configs</a:t>
              </a:r>
              <a:r>
                <a:rPr lang="en-GB" sz="1200" b="1" dirty="0">
                  <a:solidFill>
                    <a:srgbClr val="FFFFFF"/>
                  </a:solidFill>
                  <a:latin typeface="Arial" charset="0"/>
                </a:rPr>
                <a:t> </a:t>
              </a:r>
            </a:p>
          </p:txBody>
        </p:sp>
        <p:sp>
          <p:nvSpPr>
            <p:cNvPr id="1068062" name="Rectangle 30"/>
            <p:cNvSpPr>
              <a:spLocks noChangeArrowheads="1"/>
            </p:cNvSpPr>
            <p:nvPr/>
          </p:nvSpPr>
          <p:spPr bwMode="auto">
            <a:xfrm>
              <a:off x="3273425" y="1431925"/>
              <a:ext cx="836613" cy="788988"/>
            </a:xfrm>
            <a:prstGeom prst="rect">
              <a:avLst/>
            </a:prstGeom>
            <a:solidFill>
              <a:srgbClr val="3C73B9"/>
            </a:solidFill>
            <a:ln w="9525">
              <a:solidFill>
                <a:srgbClr val="000000"/>
              </a:solidFill>
              <a:miter lim="800000"/>
              <a:headEnd/>
              <a:tailEnd/>
            </a:ln>
            <a:scene3d>
              <a:camera prst="orthographicFront"/>
              <a:lightRig rig="threePt" dir="t"/>
            </a:scene3d>
            <a:sp3d>
              <a:bevelT w="165100" prst="coolSlant"/>
            </a:sp3d>
          </p:spPr>
          <p:txBody>
            <a:bodyPr anchor="ctr" anchorCtr="1"/>
            <a:lstStyle/>
            <a:p>
              <a:pPr algn="ctr" fontAlgn="base">
                <a:spcBef>
                  <a:spcPct val="0"/>
                </a:spcBef>
                <a:spcAft>
                  <a:spcPct val="0"/>
                </a:spcAft>
              </a:pPr>
              <a:r>
                <a:rPr lang="en-GB" b="1">
                  <a:solidFill>
                    <a:srgbClr val="FFFFFF"/>
                  </a:solidFill>
                  <a:latin typeface="Arial" charset="0"/>
                </a:rPr>
                <a:t>ERP</a:t>
              </a:r>
            </a:p>
          </p:txBody>
        </p:sp>
        <p:sp>
          <p:nvSpPr>
            <p:cNvPr id="1068065" name="AutoShape 33"/>
            <p:cNvSpPr>
              <a:spLocks noChangeArrowheads="1"/>
            </p:cNvSpPr>
            <p:nvPr/>
          </p:nvSpPr>
          <p:spPr bwMode="auto">
            <a:xfrm>
              <a:off x="762001" y="2292350"/>
              <a:ext cx="3521967" cy="366713"/>
            </a:xfrm>
            <a:prstGeom prst="roundRect">
              <a:avLst>
                <a:gd name="adj" fmla="val 16667"/>
              </a:avLst>
            </a:prstGeom>
            <a:solidFill>
              <a:srgbClr val="003366"/>
            </a:solidFill>
            <a:ln w="9525">
              <a:solidFill>
                <a:schemeClr val="tx1"/>
              </a:solidFill>
              <a:round/>
              <a:headEnd/>
              <a:tailEnd/>
            </a:ln>
            <a:effectLst/>
            <a:scene3d>
              <a:camera prst="orthographicFront"/>
              <a:lightRig rig="threePt" dir="t"/>
            </a:scene3d>
            <a:sp3d>
              <a:bevelT w="114300" prst="artDeco"/>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sz="1100" b="1" dirty="0">
                  <a:solidFill>
                    <a:srgbClr val="FFFFFF"/>
                  </a:solidFill>
                  <a:latin typeface="Arial" charset="0"/>
                </a:rPr>
                <a:t> </a:t>
              </a:r>
              <a:r>
                <a:rPr lang="en-GB" sz="1100" b="1" dirty="0" err="1">
                  <a:solidFill>
                    <a:srgbClr val="FFFFFF"/>
                  </a:solidFill>
                  <a:latin typeface="Arial" charset="0"/>
                </a:rPr>
                <a:t>Diseño</a:t>
              </a:r>
              <a:r>
                <a:rPr lang="en-GB" sz="1100" b="1" dirty="0">
                  <a:solidFill>
                    <a:srgbClr val="FFFFFF"/>
                  </a:solidFill>
                  <a:latin typeface="Arial" charset="0"/>
                </a:rPr>
                <a:t>, </a:t>
              </a:r>
              <a:r>
                <a:rPr lang="en-GB" sz="1100" b="1" dirty="0" err="1">
                  <a:solidFill>
                    <a:srgbClr val="FFFFFF"/>
                  </a:solidFill>
                  <a:latin typeface="Arial" charset="0"/>
                </a:rPr>
                <a:t>Construcción</a:t>
              </a:r>
              <a:r>
                <a:rPr lang="en-GB" sz="1100" b="1" dirty="0">
                  <a:solidFill>
                    <a:srgbClr val="FFFFFF"/>
                  </a:solidFill>
                  <a:latin typeface="Arial" charset="0"/>
                </a:rPr>
                <a:t>, </a:t>
              </a:r>
              <a:r>
                <a:rPr lang="en-GB" sz="1100" b="1" dirty="0" err="1">
                  <a:solidFill>
                    <a:srgbClr val="FFFFFF"/>
                  </a:solidFill>
                  <a:latin typeface="Arial" charset="0"/>
                </a:rPr>
                <a:t>Inspección</a:t>
              </a:r>
              <a:r>
                <a:rPr lang="en-GB" sz="1100" b="1" dirty="0">
                  <a:solidFill>
                    <a:srgbClr val="FFFFFF"/>
                  </a:solidFill>
                  <a:latin typeface="Arial" charset="0"/>
                </a:rPr>
                <a:t> &amp; </a:t>
              </a:r>
              <a:r>
                <a:rPr lang="en-GB" sz="1100" b="1" dirty="0" err="1">
                  <a:solidFill>
                    <a:srgbClr val="FFFFFF"/>
                  </a:solidFill>
                  <a:latin typeface="Arial" charset="0"/>
                </a:rPr>
                <a:t>Mantenimiento</a:t>
              </a:r>
              <a:endParaRPr lang="en-GB" sz="1100" b="1" dirty="0">
                <a:solidFill>
                  <a:srgbClr val="FFFFFF"/>
                </a:solidFill>
                <a:latin typeface="Arial" charset="0"/>
              </a:endParaRPr>
            </a:p>
          </p:txBody>
        </p:sp>
      </p:grpSp>
      <p:grpSp>
        <p:nvGrpSpPr>
          <p:cNvPr id="3" name="Group 2"/>
          <p:cNvGrpSpPr/>
          <p:nvPr/>
        </p:nvGrpSpPr>
        <p:grpSpPr>
          <a:xfrm>
            <a:off x="4355976" y="1012825"/>
            <a:ext cx="2063874" cy="1641475"/>
            <a:chOff x="4355976" y="1012825"/>
            <a:chExt cx="2063874" cy="1641475"/>
          </a:xfrm>
        </p:grpSpPr>
        <p:sp>
          <p:nvSpPr>
            <p:cNvPr id="1068039" name="Rectangle 7"/>
            <p:cNvSpPr>
              <a:spLocks noChangeArrowheads="1"/>
            </p:cNvSpPr>
            <p:nvPr/>
          </p:nvSpPr>
          <p:spPr bwMode="auto">
            <a:xfrm>
              <a:off x="4413250" y="1543050"/>
              <a:ext cx="2006600" cy="677863"/>
            </a:xfrm>
            <a:prstGeom prst="rect">
              <a:avLst/>
            </a:prstGeom>
            <a:solidFill>
              <a:srgbClr val="FFFFFF"/>
            </a:solidFill>
            <a:ln w="9525">
              <a:solidFill>
                <a:srgbClr val="000000"/>
              </a:solidFill>
              <a:miter lim="800000"/>
              <a:headEnd/>
              <a:tailEnd/>
            </a:ln>
          </p:spPr>
          <p:txBody>
            <a:bodyPr/>
            <a:lstStyle/>
            <a:p>
              <a:pPr eaLnBrk="0" fontAlgn="base" hangingPunct="0">
                <a:spcBef>
                  <a:spcPct val="0"/>
                </a:spcBef>
                <a:spcAft>
                  <a:spcPct val="0"/>
                </a:spcAft>
              </a:pPr>
              <a:endParaRPr lang="es-MX" sz="3200">
                <a:solidFill>
                  <a:srgbClr val="4157AD"/>
                </a:solidFill>
                <a:latin typeface="Arial" charset="0"/>
              </a:endParaRPr>
            </a:p>
          </p:txBody>
        </p:sp>
        <p:sp>
          <p:nvSpPr>
            <p:cNvPr id="1068040" name="Rectangle 8"/>
            <p:cNvSpPr>
              <a:spLocks noChangeArrowheads="1"/>
            </p:cNvSpPr>
            <p:nvPr/>
          </p:nvSpPr>
          <p:spPr bwMode="auto">
            <a:xfrm>
              <a:off x="4495800" y="1806575"/>
              <a:ext cx="18859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sz="1000" b="1">
                  <a:solidFill>
                    <a:srgbClr val="000000"/>
                  </a:solidFill>
                  <a:latin typeface="Arial" charset="0"/>
                </a:rPr>
                <a:t>Customer Management System</a:t>
              </a:r>
              <a:endParaRPr lang="en-GB" sz="1000" b="1">
                <a:solidFill>
                  <a:srgbClr val="4157AD"/>
                </a:solidFill>
                <a:latin typeface="Arial" charset="0"/>
              </a:endParaRPr>
            </a:p>
          </p:txBody>
        </p:sp>
        <p:sp>
          <p:nvSpPr>
            <p:cNvPr id="1068041" name="Rectangle 9"/>
            <p:cNvSpPr>
              <a:spLocks noChangeArrowheads="1"/>
            </p:cNvSpPr>
            <p:nvPr/>
          </p:nvSpPr>
          <p:spPr bwMode="auto">
            <a:xfrm>
              <a:off x="5011738" y="1985963"/>
              <a:ext cx="7445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sz="1200" b="1" dirty="0">
                  <a:solidFill>
                    <a:srgbClr val="000000"/>
                  </a:solidFill>
                  <a:latin typeface="Arial" charset="0"/>
                </a:rPr>
                <a:t>(CRM/CIS)</a:t>
              </a:r>
              <a:endParaRPr lang="en-GB" sz="1200" b="1" dirty="0">
                <a:solidFill>
                  <a:srgbClr val="4157AD"/>
                </a:solidFill>
                <a:latin typeface="Arial" charset="0"/>
              </a:endParaRPr>
            </a:p>
          </p:txBody>
        </p:sp>
        <p:sp>
          <p:nvSpPr>
            <p:cNvPr id="1068044" name="Rectangle 12"/>
            <p:cNvSpPr>
              <a:spLocks noChangeArrowheads="1"/>
            </p:cNvSpPr>
            <p:nvPr/>
          </p:nvSpPr>
          <p:spPr bwMode="auto">
            <a:xfrm>
              <a:off x="4413250" y="1439863"/>
              <a:ext cx="2006600" cy="274637"/>
            </a:xfrm>
            <a:prstGeom prst="rect">
              <a:avLst/>
            </a:prstGeom>
            <a:solidFill>
              <a:srgbClr val="FFFFFF"/>
            </a:solidFill>
            <a:ln w="9525">
              <a:solidFill>
                <a:srgbClr val="000000"/>
              </a:solidFill>
              <a:miter lim="800000"/>
              <a:headEnd/>
              <a:tailEnd/>
            </a:ln>
          </p:spPr>
          <p:txBody>
            <a:bodyPr/>
            <a:lstStyle/>
            <a:p>
              <a:pPr eaLnBrk="0" fontAlgn="base" hangingPunct="0">
                <a:spcBef>
                  <a:spcPct val="0"/>
                </a:spcBef>
                <a:spcAft>
                  <a:spcPct val="0"/>
                </a:spcAft>
              </a:pPr>
              <a:endParaRPr lang="es-MX" sz="3200">
                <a:solidFill>
                  <a:srgbClr val="4157AD"/>
                </a:solidFill>
                <a:latin typeface="Arial" charset="0"/>
              </a:endParaRPr>
            </a:p>
          </p:txBody>
        </p:sp>
        <p:sp>
          <p:nvSpPr>
            <p:cNvPr id="1068045" name="Rectangle 13"/>
            <p:cNvSpPr>
              <a:spLocks noChangeArrowheads="1"/>
            </p:cNvSpPr>
            <p:nvPr/>
          </p:nvSpPr>
          <p:spPr bwMode="auto">
            <a:xfrm>
              <a:off x="4953000" y="1541463"/>
              <a:ext cx="91916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eaLnBrk="0" fontAlgn="base" hangingPunct="0">
                <a:spcBef>
                  <a:spcPct val="0"/>
                </a:spcBef>
                <a:spcAft>
                  <a:spcPct val="0"/>
                </a:spcAft>
              </a:pPr>
              <a:r>
                <a:rPr lang="en-GB" sz="1200" b="1">
                  <a:solidFill>
                    <a:srgbClr val="000000"/>
                  </a:solidFill>
                  <a:latin typeface="Arial" charset="0"/>
                </a:rPr>
                <a:t>Call Center</a:t>
              </a:r>
              <a:endParaRPr lang="en-GB" sz="1200" b="1">
                <a:solidFill>
                  <a:srgbClr val="4157AD"/>
                </a:solidFill>
                <a:latin typeface="Arial" charset="0"/>
              </a:endParaRPr>
            </a:p>
          </p:txBody>
        </p:sp>
        <p:sp>
          <p:nvSpPr>
            <p:cNvPr id="1068046" name="Rectangle 14"/>
            <p:cNvSpPr>
              <a:spLocks noChangeArrowheads="1"/>
            </p:cNvSpPr>
            <p:nvPr/>
          </p:nvSpPr>
          <p:spPr bwMode="auto">
            <a:xfrm>
              <a:off x="4608513" y="1012825"/>
              <a:ext cx="17729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dirty="0" err="1">
                  <a:solidFill>
                    <a:srgbClr val="4157AD"/>
                  </a:solidFill>
                  <a:latin typeface="Arial" charset="0"/>
                </a:rPr>
                <a:t>Atención</a:t>
              </a:r>
              <a:r>
                <a:rPr lang="en-GB" dirty="0">
                  <a:solidFill>
                    <a:srgbClr val="4157AD"/>
                  </a:solidFill>
                  <a:latin typeface="Arial" charset="0"/>
                </a:rPr>
                <a:t> al </a:t>
              </a:r>
              <a:r>
                <a:rPr lang="en-GB" dirty="0" err="1">
                  <a:solidFill>
                    <a:srgbClr val="4157AD"/>
                  </a:solidFill>
                  <a:latin typeface="Arial" charset="0"/>
                </a:rPr>
                <a:t>cliente</a:t>
              </a:r>
              <a:endParaRPr lang="en-GB" dirty="0">
                <a:solidFill>
                  <a:srgbClr val="4157AD"/>
                </a:solidFill>
                <a:latin typeface="Arial" charset="0"/>
              </a:endParaRPr>
            </a:p>
          </p:txBody>
        </p:sp>
        <p:sp>
          <p:nvSpPr>
            <p:cNvPr id="1068066" name="AutoShape 34"/>
            <p:cNvSpPr>
              <a:spLocks noChangeArrowheads="1"/>
            </p:cNvSpPr>
            <p:nvPr/>
          </p:nvSpPr>
          <p:spPr bwMode="auto">
            <a:xfrm>
              <a:off x="4355976" y="2295525"/>
              <a:ext cx="2063874" cy="358775"/>
            </a:xfrm>
            <a:prstGeom prst="roundRect">
              <a:avLst>
                <a:gd name="adj" fmla="val 16667"/>
              </a:avLst>
            </a:prstGeom>
            <a:solidFill>
              <a:srgbClr val="003366"/>
            </a:solidFill>
            <a:ln w="9525">
              <a:solidFill>
                <a:schemeClr val="tx1"/>
              </a:solidFill>
              <a:round/>
              <a:headEnd/>
              <a:tailEnd/>
            </a:ln>
            <a:effectLst/>
            <a:scene3d>
              <a:camera prst="orthographicFront"/>
              <a:lightRig rig="threePt" dir="t"/>
            </a:scene3d>
            <a:sp3d>
              <a:bevelT w="114300" prst="artDeco"/>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sz="1100" b="1" dirty="0">
                  <a:solidFill>
                    <a:srgbClr val="4157AD"/>
                  </a:solidFill>
                  <a:latin typeface="Arial" charset="0"/>
                </a:rPr>
                <a:t> </a:t>
              </a:r>
              <a:r>
                <a:rPr lang="en-GB" sz="1100" b="1" dirty="0" err="1">
                  <a:solidFill>
                    <a:srgbClr val="FFFFFF"/>
                  </a:solidFill>
                  <a:latin typeface="Arial" charset="0"/>
                </a:rPr>
                <a:t>Servicio</a:t>
              </a:r>
              <a:r>
                <a:rPr lang="en-GB" sz="1100" b="1" dirty="0">
                  <a:solidFill>
                    <a:srgbClr val="FFFFFF"/>
                  </a:solidFill>
                  <a:latin typeface="Arial" charset="0"/>
                </a:rPr>
                <a:t> (CRM, </a:t>
              </a:r>
              <a:r>
                <a:rPr lang="en-GB" sz="1100" b="1" dirty="0" err="1">
                  <a:solidFill>
                    <a:srgbClr val="FFFFFF"/>
                  </a:solidFill>
                  <a:latin typeface="Arial" charset="0"/>
                </a:rPr>
                <a:t>Facturación</a:t>
              </a:r>
              <a:r>
                <a:rPr lang="en-GB" sz="1100" b="1" dirty="0">
                  <a:solidFill>
                    <a:srgbClr val="FFFFFF"/>
                  </a:solidFill>
                  <a:latin typeface="Arial" charset="0"/>
                </a:rPr>
                <a:t>, .)</a:t>
              </a:r>
              <a:endParaRPr lang="en-GB" sz="1100" b="1" dirty="0">
                <a:solidFill>
                  <a:srgbClr val="4157AD"/>
                </a:solidFill>
                <a:latin typeface="Arial" charset="0"/>
              </a:endParaRPr>
            </a:p>
          </p:txBody>
        </p:sp>
      </p:grpSp>
      <p:grpSp>
        <p:nvGrpSpPr>
          <p:cNvPr id="4" name="Group 3"/>
          <p:cNvGrpSpPr/>
          <p:nvPr/>
        </p:nvGrpSpPr>
        <p:grpSpPr>
          <a:xfrm>
            <a:off x="6523162" y="1012825"/>
            <a:ext cx="2544638" cy="1646238"/>
            <a:chOff x="6588224" y="1012825"/>
            <a:chExt cx="2376264" cy="1646238"/>
          </a:xfrm>
        </p:grpSpPr>
        <p:sp>
          <p:nvSpPr>
            <p:cNvPr id="1068047" name="Rectangle 15"/>
            <p:cNvSpPr>
              <a:spLocks noChangeArrowheads="1"/>
            </p:cNvSpPr>
            <p:nvPr/>
          </p:nvSpPr>
          <p:spPr bwMode="auto">
            <a:xfrm>
              <a:off x="6983058" y="1012825"/>
              <a:ext cx="12230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dirty="0" err="1">
                  <a:solidFill>
                    <a:srgbClr val="4157AD"/>
                  </a:solidFill>
                  <a:latin typeface="Arial" charset="0"/>
                </a:rPr>
                <a:t>Operaciones</a:t>
              </a:r>
              <a:endParaRPr lang="en-GB" dirty="0">
                <a:solidFill>
                  <a:srgbClr val="4157AD"/>
                </a:solidFill>
                <a:latin typeface="Arial" charset="0"/>
              </a:endParaRPr>
            </a:p>
          </p:txBody>
        </p:sp>
        <p:sp>
          <p:nvSpPr>
            <p:cNvPr id="1068063" name="Rectangle 31"/>
            <p:cNvSpPr>
              <a:spLocks noChangeArrowheads="1"/>
            </p:cNvSpPr>
            <p:nvPr/>
          </p:nvSpPr>
          <p:spPr bwMode="auto">
            <a:xfrm>
              <a:off x="7620000" y="1431925"/>
              <a:ext cx="1344488" cy="788988"/>
            </a:xfrm>
            <a:prstGeom prst="rect">
              <a:avLst/>
            </a:prstGeom>
            <a:solidFill>
              <a:schemeClr val="accent2"/>
            </a:solidFill>
            <a:ln w="9525">
              <a:solidFill>
                <a:srgbClr val="000000"/>
              </a:solidFill>
              <a:miter lim="800000"/>
              <a:headEnd/>
              <a:tailEnd/>
            </a:ln>
            <a:scene3d>
              <a:camera prst="orthographicFront"/>
              <a:lightRig rig="threePt" dir="t"/>
            </a:scene3d>
            <a:sp3d>
              <a:bevelT w="165100" prst="coolSlant"/>
            </a:sp3d>
          </p:spPr>
          <p:txBody>
            <a:bodyPr anchor="ctr" anchorCtr="1"/>
            <a:lstStyle/>
            <a:p>
              <a:pPr algn="ctr" fontAlgn="base">
                <a:spcBef>
                  <a:spcPct val="0"/>
                </a:spcBef>
                <a:spcAft>
                  <a:spcPct val="0"/>
                </a:spcAft>
              </a:pPr>
              <a:r>
                <a:rPr lang="en-GB" sz="1400" b="1" dirty="0" err="1">
                  <a:solidFill>
                    <a:srgbClr val="FFFFFF"/>
                  </a:solidFill>
                  <a:latin typeface="Arial" charset="0"/>
                </a:rPr>
                <a:t>Gestión</a:t>
              </a:r>
              <a:r>
                <a:rPr lang="en-GB" sz="1400" b="1" dirty="0">
                  <a:solidFill>
                    <a:srgbClr val="FFFFFF"/>
                  </a:solidFill>
                  <a:latin typeface="Arial" charset="0"/>
                </a:rPr>
                <a:t> de </a:t>
              </a:r>
              <a:r>
                <a:rPr lang="en-GB" sz="1400" b="1" dirty="0" err="1">
                  <a:solidFill>
                    <a:srgbClr val="FFFFFF"/>
                  </a:solidFill>
                  <a:latin typeface="Arial" charset="0"/>
                </a:rPr>
                <a:t>Interrupciones</a:t>
              </a:r>
              <a:endParaRPr lang="en-GB" sz="1400" b="1" dirty="0">
                <a:solidFill>
                  <a:srgbClr val="FFFFFF"/>
                </a:solidFill>
                <a:latin typeface="Arial" charset="0"/>
              </a:endParaRPr>
            </a:p>
          </p:txBody>
        </p:sp>
        <p:sp>
          <p:nvSpPr>
            <p:cNvPr id="1068064" name="Rectangle 32"/>
            <p:cNvSpPr>
              <a:spLocks noChangeArrowheads="1"/>
            </p:cNvSpPr>
            <p:nvPr/>
          </p:nvSpPr>
          <p:spPr bwMode="auto">
            <a:xfrm>
              <a:off x="6588224" y="1431925"/>
              <a:ext cx="966787" cy="788988"/>
            </a:xfrm>
            <a:prstGeom prst="rect">
              <a:avLst/>
            </a:prstGeom>
            <a:solidFill>
              <a:schemeClr val="accent2"/>
            </a:solidFill>
            <a:ln w="9525">
              <a:solidFill>
                <a:srgbClr val="000000"/>
              </a:solidFill>
              <a:miter lim="800000"/>
              <a:headEnd/>
              <a:tailEnd/>
            </a:ln>
            <a:scene3d>
              <a:camera prst="orthographicFront"/>
              <a:lightRig rig="threePt" dir="t"/>
            </a:scene3d>
            <a:sp3d>
              <a:bevelT w="165100" prst="coolSlant"/>
            </a:sp3d>
          </p:spPr>
          <p:txBody>
            <a:bodyPr lIns="0" rIns="0" anchor="ctr" anchorCtr="1"/>
            <a:lstStyle/>
            <a:p>
              <a:pPr algn="ctr" fontAlgn="base">
                <a:spcBef>
                  <a:spcPct val="0"/>
                </a:spcBef>
                <a:spcAft>
                  <a:spcPct val="0"/>
                </a:spcAft>
              </a:pPr>
              <a:r>
                <a:rPr lang="en-GB" sz="1400" b="1" dirty="0" err="1">
                  <a:solidFill>
                    <a:srgbClr val="FFFFFF"/>
                  </a:solidFill>
                  <a:latin typeface="Arial" charset="0"/>
                </a:rPr>
                <a:t>Gestión</a:t>
              </a:r>
              <a:r>
                <a:rPr lang="en-GB" sz="1400" b="1" dirty="0">
                  <a:solidFill>
                    <a:srgbClr val="FFFFFF"/>
                  </a:solidFill>
                  <a:latin typeface="Arial" charset="0"/>
                </a:rPr>
                <a:t> del </a:t>
              </a:r>
              <a:r>
                <a:rPr lang="en-GB" sz="1400" b="1" dirty="0" err="1">
                  <a:solidFill>
                    <a:srgbClr val="FFFFFF"/>
                  </a:solidFill>
                  <a:latin typeface="Arial" charset="0"/>
                </a:rPr>
                <a:t>Servicio</a:t>
              </a:r>
              <a:endParaRPr lang="en-GB" sz="1400" b="1" dirty="0">
                <a:solidFill>
                  <a:srgbClr val="FFFFFF"/>
                </a:solidFill>
                <a:latin typeface="Arial" charset="0"/>
              </a:endParaRPr>
            </a:p>
          </p:txBody>
        </p:sp>
        <p:sp>
          <p:nvSpPr>
            <p:cNvPr id="1068067" name="AutoShape 35"/>
            <p:cNvSpPr>
              <a:spLocks noChangeArrowheads="1"/>
            </p:cNvSpPr>
            <p:nvPr/>
          </p:nvSpPr>
          <p:spPr bwMode="auto">
            <a:xfrm>
              <a:off x="6588224" y="2300288"/>
              <a:ext cx="2376264" cy="358775"/>
            </a:xfrm>
            <a:prstGeom prst="roundRect">
              <a:avLst>
                <a:gd name="adj" fmla="val 16667"/>
              </a:avLst>
            </a:prstGeom>
            <a:solidFill>
              <a:srgbClr val="003366"/>
            </a:solidFill>
            <a:ln w="9525">
              <a:solidFill>
                <a:schemeClr val="tx1"/>
              </a:solidFill>
              <a:round/>
              <a:headEnd/>
              <a:tailEnd/>
            </a:ln>
            <a:effectLst/>
            <a:scene3d>
              <a:camera prst="orthographicFront"/>
              <a:lightRig rig="threePt" dir="t"/>
            </a:scene3d>
            <a:sp3d>
              <a:bevelT w="114300" prst="artDeco"/>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sz="1100" b="1" dirty="0" err="1">
                  <a:solidFill>
                    <a:srgbClr val="FFFFFF"/>
                  </a:solidFill>
                  <a:latin typeface="Arial" charset="0"/>
                </a:rPr>
                <a:t>Activar</a:t>
              </a:r>
              <a:r>
                <a:rPr lang="en-GB" sz="1100" b="1" dirty="0">
                  <a:solidFill>
                    <a:srgbClr val="FFFFFF"/>
                  </a:solidFill>
                  <a:latin typeface="Arial" charset="0"/>
                </a:rPr>
                <a:t>, </a:t>
              </a:r>
              <a:r>
                <a:rPr lang="en-GB" sz="1100" b="1" dirty="0" err="1">
                  <a:solidFill>
                    <a:srgbClr val="FFFFFF"/>
                  </a:solidFill>
                  <a:latin typeface="Arial" charset="0"/>
                </a:rPr>
                <a:t>Monitorear</a:t>
              </a:r>
              <a:r>
                <a:rPr lang="en-GB" sz="1100" b="1" dirty="0">
                  <a:solidFill>
                    <a:srgbClr val="FFFFFF"/>
                  </a:solidFill>
                  <a:latin typeface="Arial" charset="0"/>
                </a:rPr>
                <a:t>, </a:t>
              </a:r>
              <a:r>
                <a:rPr lang="en-GB" sz="1100" b="1" dirty="0" err="1">
                  <a:solidFill>
                    <a:srgbClr val="FFFFFF"/>
                  </a:solidFill>
                  <a:latin typeface="Arial" charset="0"/>
                </a:rPr>
                <a:t>Restaurar</a:t>
              </a:r>
              <a:endParaRPr lang="en-GB" sz="1100" b="1" dirty="0">
                <a:solidFill>
                  <a:srgbClr val="FFFFFF"/>
                </a:solidFill>
                <a:latin typeface="Arial" charset="0"/>
              </a:endParaRPr>
            </a:p>
          </p:txBody>
        </p:sp>
      </p:grpSp>
      <p:grpSp>
        <p:nvGrpSpPr>
          <p:cNvPr id="5" name="Group 4"/>
          <p:cNvGrpSpPr/>
          <p:nvPr/>
        </p:nvGrpSpPr>
        <p:grpSpPr>
          <a:xfrm>
            <a:off x="1219200" y="3833813"/>
            <a:ext cx="7596188" cy="2490787"/>
            <a:chOff x="1219200" y="3833813"/>
            <a:chExt cx="7596188" cy="2490787"/>
          </a:xfrm>
        </p:grpSpPr>
        <p:sp>
          <p:nvSpPr>
            <p:cNvPr id="1068035" name="Line 3"/>
            <p:cNvSpPr>
              <a:spLocks noChangeShapeType="1"/>
            </p:cNvSpPr>
            <p:nvPr/>
          </p:nvSpPr>
          <p:spPr bwMode="auto">
            <a:xfrm>
              <a:off x="7620000" y="3846513"/>
              <a:ext cx="0" cy="641350"/>
            </a:xfrm>
            <a:prstGeom prst="line">
              <a:avLst/>
            </a:prstGeom>
            <a:noFill/>
            <a:ln w="12700">
              <a:solidFill>
                <a:srgbClr val="3C73B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s-MX" sz="3200">
                <a:solidFill>
                  <a:srgbClr val="4157AD"/>
                </a:solidFill>
                <a:latin typeface="Arial" charset="0"/>
              </a:endParaRPr>
            </a:p>
          </p:txBody>
        </p:sp>
        <p:sp>
          <p:nvSpPr>
            <p:cNvPr id="1068036" name="Line 4"/>
            <p:cNvSpPr>
              <a:spLocks noChangeShapeType="1"/>
            </p:cNvSpPr>
            <p:nvPr/>
          </p:nvSpPr>
          <p:spPr bwMode="auto">
            <a:xfrm>
              <a:off x="5359400" y="3846513"/>
              <a:ext cx="0" cy="641350"/>
            </a:xfrm>
            <a:prstGeom prst="line">
              <a:avLst/>
            </a:prstGeom>
            <a:noFill/>
            <a:ln w="12700">
              <a:solidFill>
                <a:srgbClr val="3C73B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s-MX" sz="3200">
                <a:solidFill>
                  <a:srgbClr val="4157AD"/>
                </a:solidFill>
                <a:latin typeface="Arial" charset="0"/>
              </a:endParaRPr>
            </a:p>
          </p:txBody>
        </p:sp>
        <p:sp>
          <p:nvSpPr>
            <p:cNvPr id="1068037" name="Line 5"/>
            <p:cNvSpPr>
              <a:spLocks noChangeShapeType="1"/>
            </p:cNvSpPr>
            <p:nvPr/>
          </p:nvSpPr>
          <p:spPr bwMode="auto">
            <a:xfrm>
              <a:off x="2667000" y="3833813"/>
              <a:ext cx="0" cy="654050"/>
            </a:xfrm>
            <a:prstGeom prst="line">
              <a:avLst/>
            </a:prstGeom>
            <a:noFill/>
            <a:ln w="12700">
              <a:solidFill>
                <a:srgbClr val="3C73B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s-MX" sz="3200">
                <a:solidFill>
                  <a:srgbClr val="4157AD"/>
                </a:solidFill>
                <a:latin typeface="Arial" charset="0"/>
              </a:endParaRPr>
            </a:p>
          </p:txBody>
        </p:sp>
        <p:sp>
          <p:nvSpPr>
            <p:cNvPr id="1068054" name="Rectangle 22"/>
            <p:cNvSpPr>
              <a:spLocks noChangeArrowheads="1"/>
            </p:cNvSpPr>
            <p:nvPr/>
          </p:nvSpPr>
          <p:spPr bwMode="auto">
            <a:xfrm flipH="1">
              <a:off x="6143625" y="4664075"/>
              <a:ext cx="155575"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788" tIns="39688" rIns="77788" bIns="39688">
              <a:spAutoFit/>
            </a:bodyPr>
            <a:lstStyle/>
            <a:p>
              <a:pPr defTabSz="661988" eaLnBrk="0" fontAlgn="base" hangingPunct="0">
                <a:spcBef>
                  <a:spcPct val="0"/>
                </a:spcBef>
                <a:spcAft>
                  <a:spcPct val="0"/>
                </a:spcAft>
              </a:pPr>
              <a:endParaRPr lang="de-DE" sz="1200" b="1">
                <a:solidFill>
                  <a:srgbClr val="00B7A5"/>
                </a:solidFill>
                <a:latin typeface="Arial" charset="0"/>
              </a:endParaRPr>
            </a:p>
          </p:txBody>
        </p:sp>
        <p:sp>
          <p:nvSpPr>
            <p:cNvPr id="1068059" name="Text Box 27"/>
            <p:cNvSpPr txBox="1">
              <a:spLocks noChangeArrowheads="1"/>
            </p:cNvSpPr>
            <p:nvPr/>
          </p:nvSpPr>
          <p:spPr bwMode="auto">
            <a:xfrm>
              <a:off x="3923928" y="5000625"/>
              <a:ext cx="242521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114300" indent="-114300">
                <a:defRPr sz="2400">
                  <a:solidFill>
                    <a:schemeClr val="tx1"/>
                  </a:solidFill>
                  <a:latin typeface="GE Inspira Pitch" pitchFamily="34" charset="0"/>
                </a:defRPr>
              </a:lvl1pPr>
              <a:lvl2pPr>
                <a:defRPr sz="2400">
                  <a:solidFill>
                    <a:schemeClr val="tx1"/>
                  </a:solidFill>
                  <a:latin typeface="GE Inspira Pitch" pitchFamily="34" charset="0"/>
                </a:defRPr>
              </a:lvl2pPr>
              <a:lvl3pPr>
                <a:defRPr sz="2400">
                  <a:solidFill>
                    <a:schemeClr val="tx1"/>
                  </a:solidFill>
                  <a:latin typeface="GE Inspira Pitch" pitchFamily="34" charset="0"/>
                </a:defRPr>
              </a:lvl3pPr>
              <a:lvl4pPr>
                <a:defRPr sz="2400">
                  <a:solidFill>
                    <a:schemeClr val="tx1"/>
                  </a:solidFill>
                  <a:latin typeface="GE Inspira Pitch" pitchFamily="34" charset="0"/>
                </a:defRPr>
              </a:lvl4pPr>
              <a:lvl5pPr>
                <a:defRPr sz="2400">
                  <a:solidFill>
                    <a:schemeClr val="tx1"/>
                  </a:solidFill>
                  <a:latin typeface="GE Inspira Pitch" pitchFamily="34" charset="0"/>
                </a:defRPr>
              </a:lvl5pPr>
              <a:lvl6pPr eaLnBrk="0" fontAlgn="base" hangingPunct="0">
                <a:spcBef>
                  <a:spcPct val="0"/>
                </a:spcBef>
                <a:spcAft>
                  <a:spcPct val="0"/>
                </a:spcAft>
                <a:defRPr sz="2400">
                  <a:solidFill>
                    <a:schemeClr val="tx1"/>
                  </a:solidFill>
                  <a:latin typeface="GE Inspira Pitch" pitchFamily="34" charset="0"/>
                </a:defRPr>
              </a:lvl6pPr>
              <a:lvl7pPr eaLnBrk="0" fontAlgn="base" hangingPunct="0">
                <a:spcBef>
                  <a:spcPct val="0"/>
                </a:spcBef>
                <a:spcAft>
                  <a:spcPct val="0"/>
                </a:spcAft>
                <a:defRPr sz="2400">
                  <a:solidFill>
                    <a:schemeClr val="tx1"/>
                  </a:solidFill>
                  <a:latin typeface="GE Inspira Pitch" pitchFamily="34" charset="0"/>
                </a:defRPr>
              </a:lvl7pPr>
              <a:lvl8pPr eaLnBrk="0" fontAlgn="base" hangingPunct="0">
                <a:spcBef>
                  <a:spcPct val="0"/>
                </a:spcBef>
                <a:spcAft>
                  <a:spcPct val="0"/>
                </a:spcAft>
                <a:defRPr sz="2400">
                  <a:solidFill>
                    <a:schemeClr val="tx1"/>
                  </a:solidFill>
                  <a:latin typeface="GE Inspira Pitch" pitchFamily="34" charset="0"/>
                </a:defRPr>
              </a:lvl8pPr>
              <a:lvl9pPr eaLnBrk="0" fontAlgn="base" hangingPunct="0">
                <a:spcBef>
                  <a:spcPct val="0"/>
                </a:spcBef>
                <a:spcAft>
                  <a:spcPct val="0"/>
                </a:spcAft>
                <a:defRPr sz="2400">
                  <a:solidFill>
                    <a:schemeClr val="tx1"/>
                  </a:solidFill>
                  <a:latin typeface="GE Inspira Pitch" pitchFamily="34" charset="0"/>
                </a:defRPr>
              </a:lvl9pPr>
            </a:lstStyle>
            <a:p>
              <a:pPr eaLnBrk="0" fontAlgn="base" hangingPunct="0">
                <a:spcBef>
                  <a:spcPct val="0"/>
                </a:spcBef>
                <a:spcAft>
                  <a:spcPct val="0"/>
                </a:spcAft>
                <a:buFontTx/>
                <a:buChar char="•"/>
              </a:pPr>
              <a:r>
                <a:rPr lang="en-GB" sz="1200" b="1" dirty="0" err="1">
                  <a:solidFill>
                    <a:srgbClr val="4157AD"/>
                  </a:solidFill>
                </a:rPr>
                <a:t>Equipos</a:t>
              </a:r>
              <a:r>
                <a:rPr lang="en-GB" sz="1200" b="1" dirty="0">
                  <a:solidFill>
                    <a:srgbClr val="4157AD"/>
                  </a:solidFill>
                </a:rPr>
                <a:t> de </a:t>
              </a:r>
              <a:r>
                <a:rPr lang="en-GB" sz="1200" b="1" dirty="0" err="1">
                  <a:solidFill>
                    <a:srgbClr val="4157AD"/>
                  </a:solidFill>
                </a:rPr>
                <a:t>mantto</a:t>
              </a:r>
              <a:r>
                <a:rPr lang="en-GB" sz="1200" b="1" dirty="0">
                  <a:solidFill>
                    <a:srgbClr val="4157AD"/>
                  </a:solidFill>
                </a:rPr>
                <a:t>/</a:t>
              </a:r>
              <a:r>
                <a:rPr lang="en-GB" sz="1200" b="1" dirty="0" err="1">
                  <a:solidFill>
                    <a:srgbClr val="4157AD"/>
                  </a:solidFill>
                </a:rPr>
                <a:t>reparación</a:t>
              </a:r>
              <a:endParaRPr lang="en-GB" sz="1200" b="1" dirty="0">
                <a:solidFill>
                  <a:srgbClr val="4157AD"/>
                </a:solidFill>
              </a:endParaRPr>
            </a:p>
            <a:p>
              <a:pPr eaLnBrk="0" fontAlgn="base" hangingPunct="0">
                <a:spcBef>
                  <a:spcPct val="0"/>
                </a:spcBef>
                <a:spcAft>
                  <a:spcPct val="0"/>
                </a:spcAft>
                <a:buFontTx/>
                <a:buChar char="•"/>
              </a:pPr>
              <a:r>
                <a:rPr lang="en-GB" sz="1200" b="1" dirty="0" err="1">
                  <a:solidFill>
                    <a:srgbClr val="4157AD"/>
                  </a:solidFill>
                </a:rPr>
                <a:t>Equipos</a:t>
              </a:r>
              <a:r>
                <a:rPr lang="en-GB" sz="1200" b="1" dirty="0">
                  <a:solidFill>
                    <a:srgbClr val="4157AD"/>
                  </a:solidFill>
                </a:rPr>
                <a:t> de </a:t>
              </a:r>
              <a:r>
                <a:rPr lang="en-GB" sz="1200" b="1" dirty="0" err="1">
                  <a:solidFill>
                    <a:srgbClr val="4157AD"/>
                  </a:solidFill>
                </a:rPr>
                <a:t>Inspección</a:t>
              </a:r>
              <a:endParaRPr lang="en-GB" sz="1200" b="1" dirty="0">
                <a:solidFill>
                  <a:srgbClr val="4157AD"/>
                </a:solidFill>
              </a:endParaRPr>
            </a:p>
            <a:p>
              <a:pPr eaLnBrk="0" fontAlgn="base" hangingPunct="0">
                <a:spcBef>
                  <a:spcPct val="0"/>
                </a:spcBef>
                <a:spcAft>
                  <a:spcPct val="0"/>
                </a:spcAft>
                <a:buFontTx/>
                <a:buChar char="•"/>
              </a:pPr>
              <a:r>
                <a:rPr lang="en-GB" sz="1200" b="1" dirty="0" err="1">
                  <a:solidFill>
                    <a:srgbClr val="4157AD"/>
                  </a:solidFill>
                </a:rPr>
                <a:t>Atención</a:t>
              </a:r>
              <a:r>
                <a:rPr lang="en-GB" sz="1200" b="1" dirty="0">
                  <a:solidFill>
                    <a:srgbClr val="4157AD"/>
                  </a:solidFill>
                </a:rPr>
                <a:t> al </a:t>
              </a:r>
              <a:r>
                <a:rPr lang="en-GB" sz="1200" b="1" dirty="0" err="1">
                  <a:solidFill>
                    <a:srgbClr val="4157AD"/>
                  </a:solidFill>
                </a:rPr>
                <a:t>ciente</a:t>
              </a:r>
              <a:endParaRPr lang="en-GB" sz="1200" b="1" dirty="0">
                <a:solidFill>
                  <a:srgbClr val="4157AD"/>
                </a:solidFill>
              </a:endParaRPr>
            </a:p>
            <a:p>
              <a:pPr eaLnBrk="0" fontAlgn="base" hangingPunct="0">
                <a:spcBef>
                  <a:spcPct val="0"/>
                </a:spcBef>
                <a:spcAft>
                  <a:spcPct val="0"/>
                </a:spcAft>
                <a:buFontTx/>
                <a:buChar char="•"/>
              </a:pPr>
              <a:r>
                <a:rPr lang="en-GB" sz="1200" b="1" dirty="0" err="1">
                  <a:solidFill>
                    <a:srgbClr val="4157AD"/>
                  </a:solidFill>
                </a:rPr>
                <a:t>Ingenieros</a:t>
              </a:r>
              <a:r>
                <a:rPr lang="en-GB" sz="1200" b="1" dirty="0">
                  <a:solidFill>
                    <a:srgbClr val="4157AD"/>
                  </a:solidFill>
                </a:rPr>
                <a:t>/</a:t>
              </a:r>
              <a:r>
                <a:rPr lang="en-GB" sz="1200" b="1" dirty="0" err="1">
                  <a:solidFill>
                    <a:srgbClr val="4157AD"/>
                  </a:solidFill>
                </a:rPr>
                <a:t>técnicos</a:t>
              </a:r>
              <a:r>
                <a:rPr lang="en-GB" sz="1200" b="1" dirty="0">
                  <a:solidFill>
                    <a:srgbClr val="4157AD"/>
                  </a:solidFill>
                </a:rPr>
                <a:t> de campo</a:t>
              </a:r>
            </a:p>
            <a:p>
              <a:pPr eaLnBrk="0" fontAlgn="base" hangingPunct="0">
                <a:spcBef>
                  <a:spcPct val="0"/>
                </a:spcBef>
                <a:spcAft>
                  <a:spcPct val="0"/>
                </a:spcAft>
                <a:buFontTx/>
                <a:buChar char="•"/>
              </a:pPr>
              <a:r>
                <a:rPr lang="en-GB" sz="1200" b="1" dirty="0" err="1">
                  <a:solidFill>
                    <a:srgbClr val="4157AD"/>
                  </a:solidFill>
                </a:rPr>
                <a:t>Supervisión</a:t>
              </a:r>
              <a:r>
                <a:rPr lang="en-GB" sz="1200" b="1" dirty="0">
                  <a:solidFill>
                    <a:srgbClr val="4157AD"/>
                  </a:solidFill>
                </a:rPr>
                <a:t> de campo</a:t>
              </a:r>
            </a:p>
            <a:p>
              <a:pPr eaLnBrk="0" fontAlgn="base" hangingPunct="0">
                <a:spcBef>
                  <a:spcPct val="0"/>
                </a:spcBef>
                <a:spcAft>
                  <a:spcPct val="0"/>
                </a:spcAft>
                <a:buFontTx/>
                <a:buChar char="•"/>
              </a:pPr>
              <a:r>
                <a:rPr lang="en-GB" sz="1200" b="1" dirty="0" err="1">
                  <a:solidFill>
                    <a:srgbClr val="4157AD"/>
                  </a:solidFill>
                </a:rPr>
                <a:t>Cuadrillas</a:t>
              </a:r>
              <a:r>
                <a:rPr lang="en-GB" sz="1200" b="1" dirty="0">
                  <a:solidFill>
                    <a:srgbClr val="4157AD"/>
                  </a:solidFill>
                </a:rPr>
                <a:t> </a:t>
              </a:r>
              <a:r>
                <a:rPr lang="en-GB" sz="1200" b="1" dirty="0" err="1">
                  <a:solidFill>
                    <a:srgbClr val="4157AD"/>
                  </a:solidFill>
                </a:rPr>
                <a:t>externas</a:t>
              </a:r>
              <a:endParaRPr lang="en-GB" sz="1200" b="1" dirty="0">
                <a:solidFill>
                  <a:srgbClr val="4157AD"/>
                </a:solidFill>
              </a:endParaRPr>
            </a:p>
          </p:txBody>
        </p:sp>
        <p:sp>
          <p:nvSpPr>
            <p:cNvPr id="1068060" name="Rectangle 28"/>
            <p:cNvSpPr>
              <a:spLocks noChangeArrowheads="1"/>
            </p:cNvSpPr>
            <p:nvPr/>
          </p:nvSpPr>
          <p:spPr bwMode="auto">
            <a:xfrm>
              <a:off x="1219200" y="4522788"/>
              <a:ext cx="7315200" cy="346075"/>
            </a:xfrm>
            <a:prstGeom prst="rect">
              <a:avLst/>
            </a:prstGeom>
            <a:solidFill>
              <a:srgbClr val="3C73B9"/>
            </a:solidFill>
            <a:ln>
              <a:noFill/>
            </a:ln>
            <a:scene3d>
              <a:camera prst="orthographicFront"/>
              <a:lightRig rig="threePt" dir="t"/>
            </a:scene3d>
            <a:sp3d>
              <a:bevelT w="152400" h="50800" prst="softRound"/>
            </a:sp3d>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0" fontAlgn="base" hangingPunct="0">
                <a:spcBef>
                  <a:spcPct val="0"/>
                </a:spcBef>
                <a:spcAft>
                  <a:spcPct val="0"/>
                </a:spcAft>
              </a:pPr>
              <a:r>
                <a:rPr lang="en-GB" sz="1400" b="1" dirty="0" err="1">
                  <a:solidFill>
                    <a:srgbClr val="FFFFFF"/>
                  </a:solidFill>
                  <a:latin typeface="Arial" charset="0"/>
                </a:rPr>
                <a:t>Cliente</a:t>
              </a:r>
              <a:r>
                <a:rPr lang="en-GB" sz="1400" b="1" dirty="0">
                  <a:solidFill>
                    <a:srgbClr val="FFFFFF"/>
                  </a:solidFill>
                  <a:latin typeface="Arial" charset="0"/>
                </a:rPr>
                <a:t> </a:t>
              </a:r>
              <a:r>
                <a:rPr lang="en-GB" sz="1400" b="1" dirty="0" err="1">
                  <a:solidFill>
                    <a:srgbClr val="FFFFFF"/>
                  </a:solidFill>
                  <a:latin typeface="Arial" charset="0"/>
                </a:rPr>
                <a:t>móvil</a:t>
              </a:r>
              <a:r>
                <a:rPr lang="en-GB" sz="1400" b="1" dirty="0">
                  <a:solidFill>
                    <a:srgbClr val="FFFFFF"/>
                  </a:solidFill>
                  <a:latin typeface="Arial" charset="0"/>
                </a:rPr>
                <a:t> de WFM</a:t>
              </a:r>
              <a:endParaRPr lang="en-GB" sz="1200" b="1" dirty="0">
                <a:solidFill>
                  <a:srgbClr val="FFFFFF"/>
                </a:solidFill>
                <a:latin typeface="Arial" charset="0"/>
              </a:endParaRPr>
            </a:p>
          </p:txBody>
        </p:sp>
        <p:graphicFrame>
          <p:nvGraphicFramePr>
            <p:cNvPr id="1068068" name="Object 36"/>
            <p:cNvGraphicFramePr>
              <a:graphicFrameLocks noChangeAspect="1"/>
            </p:cNvGraphicFramePr>
            <p:nvPr>
              <p:extLst/>
            </p:nvPr>
          </p:nvGraphicFramePr>
          <p:xfrm>
            <a:off x="1547664" y="4945063"/>
            <a:ext cx="2276475" cy="1379537"/>
          </p:xfrm>
          <a:graphic>
            <a:graphicData uri="http://schemas.openxmlformats.org/presentationml/2006/ole">
              <mc:AlternateContent xmlns:mc="http://schemas.openxmlformats.org/markup-compatibility/2006">
                <mc:Choice xmlns:v="urn:schemas-microsoft-com:vml" Requires="v">
                  <p:oleObj spid="_x0000_s2052" name="Bitmap" r:id="rId4" imgW="5014395" imgH="4016088" progId="Paint.Picture">
                    <p:embed/>
                  </p:oleObj>
                </mc:Choice>
                <mc:Fallback>
                  <p:oleObj name="Bitmap" r:id="rId4" imgW="5014395" imgH="4016088"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b="10757"/>
                        <a:stretch>
                          <a:fillRect/>
                        </a:stretch>
                      </p:blipFill>
                      <p:spPr bwMode="auto">
                        <a:xfrm>
                          <a:off x="1547664" y="4945063"/>
                          <a:ext cx="2276475" cy="137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68069" name="Rectangle 37"/>
            <p:cNvSpPr>
              <a:spLocks noChangeArrowheads="1"/>
            </p:cNvSpPr>
            <p:nvPr/>
          </p:nvSpPr>
          <p:spPr bwMode="auto">
            <a:xfrm>
              <a:off x="6553200" y="5173663"/>
              <a:ext cx="762000" cy="457200"/>
            </a:xfrm>
            <a:prstGeom prst="rect">
              <a:avLst/>
            </a:prstGeom>
            <a:solidFill>
              <a:schemeClr val="hlink"/>
            </a:solidFill>
            <a:ln>
              <a:noFill/>
            </a:ln>
            <a:scene3d>
              <a:camera prst="orthographicFront"/>
              <a:lightRig rig="threePt" dir="t"/>
            </a:scene3d>
            <a:sp3d>
              <a:bevelT w="165100" prst="coolSlant"/>
            </a:sp3d>
            <a:extLst>
              <a:ext uri="{91240B29-F687-4F45-9708-019B960494DF}">
                <a14:hiddenLine xmlns:a14="http://schemas.microsoft.com/office/drawing/2010/main" w="9525">
                  <a:solidFill>
                    <a:schemeClr val="tx1"/>
                  </a:solidFill>
                  <a:miter lim="800000"/>
                  <a:headEnd/>
                  <a:tailEnd/>
                </a14:hiddenLine>
              </a:ext>
            </a:extLst>
          </p:spPr>
          <p:txBody>
            <a:bodyPr anchor="ctr" anchorCtr="1"/>
            <a:lstStyle/>
            <a:p>
              <a:pPr algn="ctr" eaLnBrk="0" fontAlgn="base" hangingPunct="0">
                <a:spcBef>
                  <a:spcPct val="0"/>
                </a:spcBef>
                <a:spcAft>
                  <a:spcPct val="0"/>
                </a:spcAft>
              </a:pPr>
              <a:r>
                <a:rPr lang="de-DE" sz="1400" b="1" dirty="0">
                  <a:solidFill>
                    <a:srgbClr val="FFFFFF"/>
                  </a:solidFill>
                  <a:latin typeface="Arial" charset="0"/>
                </a:rPr>
                <a:t>GIS Móvil</a:t>
              </a:r>
            </a:p>
          </p:txBody>
        </p:sp>
        <p:sp>
          <p:nvSpPr>
            <p:cNvPr id="1068070" name="Rectangle 38"/>
            <p:cNvSpPr>
              <a:spLocks noChangeArrowheads="1"/>
            </p:cNvSpPr>
            <p:nvPr/>
          </p:nvSpPr>
          <p:spPr bwMode="auto">
            <a:xfrm>
              <a:off x="7391400" y="5173663"/>
              <a:ext cx="1423988" cy="457200"/>
            </a:xfrm>
            <a:prstGeom prst="rect">
              <a:avLst/>
            </a:prstGeom>
            <a:solidFill>
              <a:schemeClr val="hlink"/>
            </a:solidFill>
            <a:ln>
              <a:noFill/>
            </a:ln>
            <a:scene3d>
              <a:camera prst="orthographicFront"/>
              <a:lightRig rig="threePt" dir="t"/>
            </a:scene3d>
            <a:sp3d>
              <a:bevelT w="165100" prst="coolSlant"/>
            </a:sp3d>
            <a:extLst>
              <a:ext uri="{91240B29-F687-4F45-9708-019B960494DF}">
                <a14:hiddenLine xmlns:a14="http://schemas.microsoft.com/office/drawing/2010/main" w="9525">
                  <a:solidFill>
                    <a:schemeClr val="tx1"/>
                  </a:solidFill>
                  <a:miter lim="800000"/>
                  <a:headEnd/>
                  <a:tailEnd/>
                </a14:hiddenLine>
              </a:ext>
            </a:extLst>
          </p:spPr>
          <p:txBody>
            <a:bodyPr anchor="ctr" anchorCtr="1"/>
            <a:lstStyle/>
            <a:p>
              <a:pPr algn="ctr" eaLnBrk="0" fontAlgn="base" hangingPunct="0">
                <a:spcBef>
                  <a:spcPct val="0"/>
                </a:spcBef>
                <a:spcAft>
                  <a:spcPct val="0"/>
                </a:spcAft>
              </a:pPr>
              <a:r>
                <a:rPr lang="de-DE" sz="1400" b="1" dirty="0">
                  <a:solidFill>
                    <a:srgbClr val="FFFFFF"/>
                  </a:solidFill>
                  <a:latin typeface="Arial" charset="0"/>
                </a:rPr>
                <a:t>Navegación de vehículos</a:t>
              </a:r>
            </a:p>
          </p:txBody>
        </p:sp>
        <p:sp>
          <p:nvSpPr>
            <p:cNvPr id="1068071" name="Line 39"/>
            <p:cNvSpPr>
              <a:spLocks noChangeShapeType="1"/>
            </p:cNvSpPr>
            <p:nvPr/>
          </p:nvSpPr>
          <p:spPr bwMode="auto">
            <a:xfrm>
              <a:off x="8172400" y="4868863"/>
              <a:ext cx="0" cy="304800"/>
            </a:xfrm>
            <a:prstGeom prst="line">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s-MX" sz="3200">
                <a:solidFill>
                  <a:srgbClr val="4157AD"/>
                </a:solidFill>
                <a:latin typeface="Arial" charset="0"/>
              </a:endParaRPr>
            </a:p>
          </p:txBody>
        </p:sp>
        <p:sp>
          <p:nvSpPr>
            <p:cNvPr id="1068072" name="Line 40"/>
            <p:cNvSpPr>
              <a:spLocks noChangeShapeType="1"/>
            </p:cNvSpPr>
            <p:nvPr/>
          </p:nvSpPr>
          <p:spPr bwMode="auto">
            <a:xfrm>
              <a:off x="6948264" y="4868863"/>
              <a:ext cx="0" cy="304800"/>
            </a:xfrm>
            <a:prstGeom prst="line">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s-MX" sz="3200">
                <a:solidFill>
                  <a:srgbClr val="4157AD"/>
                </a:solidFill>
                <a:latin typeface="Arial" charset="0"/>
              </a:endParaRPr>
            </a:p>
          </p:txBody>
        </p:sp>
      </p:grpSp>
      <p:sp>
        <p:nvSpPr>
          <p:cNvPr id="1068073" name="Text Box 41"/>
          <p:cNvSpPr txBox="1">
            <a:spLocks noChangeArrowheads="1"/>
          </p:cNvSpPr>
          <p:nvPr/>
        </p:nvSpPr>
        <p:spPr bwMode="auto">
          <a:xfrm>
            <a:off x="2133600" y="6309320"/>
            <a:ext cx="5105400" cy="338554"/>
          </a:xfrm>
          <a:prstGeom prst="rect">
            <a:avLst/>
          </a:prstGeom>
          <a:solidFill>
            <a:schemeClr val="tx2">
              <a:lumMod val="75000"/>
            </a:schemeClr>
          </a:solidFill>
          <a:ln w="9525">
            <a:solidFill>
              <a:schemeClr val="tx1"/>
            </a:solidFill>
            <a:miter lim="800000"/>
            <a:headEnd/>
            <a:tailEnd/>
          </a:ln>
          <a:effectLst/>
          <a:scene3d>
            <a:camera prst="orthographicFront"/>
            <a:lightRig rig="threePt" dir="t"/>
          </a:scene3d>
          <a:sp3d>
            <a:bevelT w="165100" prst="coolSlant"/>
          </a:sp3d>
          <a:extLst/>
        </p:spPr>
        <p:txBody>
          <a:bodyPr>
            <a:spAutoFit/>
          </a:bodyPr>
          <a:lstStyle/>
          <a:p>
            <a:pPr algn="ctr" eaLnBrk="0" fontAlgn="base" hangingPunct="0">
              <a:spcBef>
                <a:spcPct val="0"/>
              </a:spcBef>
              <a:spcAft>
                <a:spcPct val="0"/>
              </a:spcAft>
            </a:pPr>
            <a:r>
              <a:rPr lang="en-US" sz="1600" b="1" i="1" dirty="0" err="1">
                <a:solidFill>
                  <a:srgbClr val="FFFFFF"/>
                </a:solidFill>
                <a:latin typeface="Arial" charset="0"/>
              </a:rPr>
              <a:t>Gestión</a:t>
            </a:r>
            <a:r>
              <a:rPr lang="en-US" sz="1600" b="1" i="1" dirty="0">
                <a:solidFill>
                  <a:srgbClr val="FFFFFF"/>
                </a:solidFill>
                <a:latin typeface="Arial" charset="0"/>
              </a:rPr>
              <a:t> Integral de la </a:t>
            </a:r>
            <a:r>
              <a:rPr lang="en-US" sz="1600" b="1" i="1" dirty="0" err="1">
                <a:solidFill>
                  <a:srgbClr val="FFFFFF"/>
                </a:solidFill>
                <a:latin typeface="Arial" charset="0"/>
              </a:rPr>
              <a:t>Fuerza</a:t>
            </a:r>
            <a:r>
              <a:rPr lang="en-US" sz="1600" b="1" i="1" dirty="0">
                <a:solidFill>
                  <a:srgbClr val="FFFFFF"/>
                </a:solidFill>
                <a:latin typeface="Arial" charset="0"/>
              </a:rPr>
              <a:t> de </a:t>
            </a:r>
            <a:r>
              <a:rPr lang="en-US" sz="1600" b="1" i="1" dirty="0" err="1">
                <a:solidFill>
                  <a:srgbClr val="FFFFFF"/>
                </a:solidFill>
                <a:latin typeface="Arial" charset="0"/>
              </a:rPr>
              <a:t>Trabajo</a:t>
            </a:r>
            <a:r>
              <a:rPr lang="en-US" sz="1600" b="1" i="1" dirty="0">
                <a:solidFill>
                  <a:srgbClr val="FFFFFF"/>
                </a:solidFill>
                <a:latin typeface="Arial" charset="0"/>
              </a:rPr>
              <a:t>!!</a:t>
            </a:r>
          </a:p>
        </p:txBody>
      </p:sp>
      <p:grpSp>
        <p:nvGrpSpPr>
          <p:cNvPr id="6" name="Group 5"/>
          <p:cNvGrpSpPr/>
          <p:nvPr/>
        </p:nvGrpSpPr>
        <p:grpSpPr>
          <a:xfrm>
            <a:off x="1219200" y="2582863"/>
            <a:ext cx="7817296" cy="1530350"/>
            <a:chOff x="1219200" y="2582863"/>
            <a:chExt cx="7817296" cy="1530350"/>
          </a:xfrm>
        </p:grpSpPr>
        <p:sp>
          <p:nvSpPr>
            <p:cNvPr id="1068038" name="Line 6"/>
            <p:cNvSpPr>
              <a:spLocks noChangeShapeType="1"/>
            </p:cNvSpPr>
            <p:nvPr/>
          </p:nvSpPr>
          <p:spPr bwMode="auto">
            <a:xfrm>
              <a:off x="5359400" y="2582863"/>
              <a:ext cx="0" cy="1141412"/>
            </a:xfrm>
            <a:prstGeom prst="line">
              <a:avLst/>
            </a:prstGeom>
            <a:noFill/>
            <a:ln w="12700">
              <a:solidFill>
                <a:srgbClr val="3C73B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s-MX" sz="3200">
                <a:solidFill>
                  <a:srgbClr val="4157AD"/>
                </a:solidFill>
                <a:latin typeface="Arial" charset="0"/>
              </a:endParaRPr>
            </a:p>
          </p:txBody>
        </p:sp>
        <p:sp>
          <p:nvSpPr>
            <p:cNvPr id="1068048" name="Rectangle 16"/>
            <p:cNvSpPr>
              <a:spLocks noChangeArrowheads="1"/>
            </p:cNvSpPr>
            <p:nvPr/>
          </p:nvSpPr>
          <p:spPr bwMode="auto">
            <a:xfrm>
              <a:off x="1219200" y="3767138"/>
              <a:ext cx="7315200" cy="346075"/>
            </a:xfrm>
            <a:prstGeom prst="rect">
              <a:avLst/>
            </a:prstGeom>
            <a:solidFill>
              <a:srgbClr val="3C73B9"/>
            </a:solidFill>
            <a:ln>
              <a:noFill/>
            </a:ln>
            <a:scene3d>
              <a:camera prst="orthographicFront"/>
              <a:lightRig rig="threePt" dir="t"/>
            </a:scene3d>
            <a:sp3d>
              <a:bevelT w="152400" h="50800" prst="softRound"/>
            </a:sp3d>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0" fontAlgn="base" hangingPunct="0">
                <a:spcBef>
                  <a:spcPct val="0"/>
                </a:spcBef>
                <a:spcAft>
                  <a:spcPct val="0"/>
                </a:spcAft>
              </a:pPr>
              <a:r>
                <a:rPr lang="en-GB" sz="1400" b="1" dirty="0" err="1">
                  <a:solidFill>
                    <a:srgbClr val="FFFFFF"/>
                  </a:solidFill>
                  <a:latin typeface="Arial" charset="0"/>
                </a:rPr>
                <a:t>Compartición</a:t>
              </a:r>
              <a:r>
                <a:rPr lang="en-GB" sz="1400" b="1" dirty="0">
                  <a:solidFill>
                    <a:srgbClr val="FFFFFF"/>
                  </a:solidFill>
                  <a:latin typeface="Arial" charset="0"/>
                </a:rPr>
                <a:t> de </a:t>
              </a:r>
              <a:r>
                <a:rPr lang="en-GB" sz="1400" b="1" dirty="0" err="1">
                  <a:solidFill>
                    <a:srgbClr val="FFFFFF"/>
                  </a:solidFill>
                  <a:latin typeface="Arial" charset="0"/>
                </a:rPr>
                <a:t>recursos</a:t>
              </a:r>
              <a:r>
                <a:rPr lang="en-GB" sz="1400" b="1" dirty="0">
                  <a:solidFill>
                    <a:srgbClr val="FFFFFF"/>
                  </a:solidFill>
                  <a:latin typeface="Arial" charset="0"/>
                </a:rPr>
                <a:t>, </a:t>
              </a:r>
              <a:r>
                <a:rPr lang="en-GB" sz="1400" b="1" dirty="0" err="1">
                  <a:solidFill>
                    <a:srgbClr val="FFFFFF"/>
                  </a:solidFill>
                  <a:latin typeface="Arial" charset="0"/>
                </a:rPr>
                <a:t>asignación</a:t>
              </a:r>
              <a:r>
                <a:rPr lang="en-GB" sz="1400" b="1" dirty="0">
                  <a:solidFill>
                    <a:srgbClr val="FFFFFF"/>
                  </a:solidFill>
                  <a:latin typeface="Arial" charset="0"/>
                </a:rPr>
                <a:t> de </a:t>
              </a:r>
              <a:r>
                <a:rPr lang="en-GB" sz="1400" b="1" dirty="0" err="1">
                  <a:solidFill>
                    <a:srgbClr val="FFFFFF"/>
                  </a:solidFill>
                  <a:latin typeface="Arial" charset="0"/>
                </a:rPr>
                <a:t>órdenes</a:t>
              </a:r>
              <a:r>
                <a:rPr lang="en-GB" sz="1400" b="1" dirty="0">
                  <a:solidFill>
                    <a:srgbClr val="FFFFFF"/>
                  </a:solidFill>
                  <a:latin typeface="Arial" charset="0"/>
                </a:rPr>
                <a:t>, </a:t>
              </a:r>
              <a:r>
                <a:rPr lang="en-GB" sz="1400" b="1" dirty="0" err="1">
                  <a:solidFill>
                    <a:srgbClr val="FFFFFF"/>
                  </a:solidFill>
                  <a:latin typeface="Arial" charset="0"/>
                </a:rPr>
                <a:t>programación</a:t>
              </a:r>
              <a:r>
                <a:rPr lang="en-GB" sz="1400" b="1" dirty="0">
                  <a:solidFill>
                    <a:srgbClr val="FFFFFF"/>
                  </a:solidFill>
                  <a:latin typeface="Arial" charset="0"/>
                </a:rPr>
                <a:t> y </a:t>
              </a:r>
              <a:r>
                <a:rPr lang="en-GB" sz="1400" b="1" dirty="0" err="1">
                  <a:solidFill>
                    <a:srgbClr val="FFFFFF"/>
                  </a:solidFill>
                  <a:latin typeface="Arial" charset="0"/>
                </a:rPr>
                <a:t>Despacho</a:t>
              </a:r>
              <a:endParaRPr lang="en-GB" sz="1400" b="1" dirty="0">
                <a:solidFill>
                  <a:srgbClr val="FFFFFF"/>
                </a:solidFill>
                <a:latin typeface="Arial" charset="0"/>
              </a:endParaRPr>
            </a:p>
          </p:txBody>
        </p:sp>
        <p:sp>
          <p:nvSpPr>
            <p:cNvPr id="1068055" name="Line 23"/>
            <p:cNvSpPr>
              <a:spLocks noChangeShapeType="1"/>
            </p:cNvSpPr>
            <p:nvPr/>
          </p:nvSpPr>
          <p:spPr bwMode="auto">
            <a:xfrm>
              <a:off x="2667000" y="2582863"/>
              <a:ext cx="0" cy="1128712"/>
            </a:xfrm>
            <a:prstGeom prst="line">
              <a:avLst/>
            </a:prstGeom>
            <a:noFill/>
            <a:ln w="12700">
              <a:solidFill>
                <a:srgbClr val="3C73B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s-MX" sz="3200">
                <a:solidFill>
                  <a:srgbClr val="4157AD"/>
                </a:solidFill>
                <a:latin typeface="Arial" charset="0"/>
              </a:endParaRPr>
            </a:p>
          </p:txBody>
        </p:sp>
        <p:sp>
          <p:nvSpPr>
            <p:cNvPr id="1068056" name="AutoShape 24"/>
            <p:cNvSpPr>
              <a:spLocks noChangeArrowheads="1"/>
            </p:cNvSpPr>
            <p:nvPr/>
          </p:nvSpPr>
          <p:spPr bwMode="auto">
            <a:xfrm>
              <a:off x="2203450" y="3013075"/>
              <a:ext cx="3376662" cy="358775"/>
            </a:xfrm>
            <a:prstGeom prst="roundRect">
              <a:avLst>
                <a:gd name="adj" fmla="val 16667"/>
              </a:avLst>
            </a:prstGeom>
            <a:solidFill>
              <a:srgbClr val="003366"/>
            </a:solidFill>
            <a:ln w="9525">
              <a:solidFill>
                <a:schemeClr val="tx1"/>
              </a:solidFill>
              <a:round/>
              <a:headEnd/>
              <a:tailEnd/>
            </a:ln>
            <a:effectLst/>
            <a:scene3d>
              <a:camera prst="orthographicFront"/>
              <a:lightRig rig="threePt" dir="t"/>
            </a:scene3d>
            <a:sp3d>
              <a:bevelT w="114300" prst="artDeco"/>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sz="1200" b="1" dirty="0">
                  <a:solidFill>
                    <a:srgbClr val="FFFFFF"/>
                  </a:solidFill>
                  <a:latin typeface="Arial" charset="0"/>
                </a:rPr>
                <a:t>Este </a:t>
              </a:r>
              <a:r>
                <a:rPr lang="en-GB" sz="1200" b="1" dirty="0" err="1">
                  <a:solidFill>
                    <a:srgbClr val="FFFFFF"/>
                  </a:solidFill>
                  <a:latin typeface="Arial" charset="0"/>
                </a:rPr>
                <a:t>tipo</a:t>
              </a:r>
              <a:r>
                <a:rPr lang="en-GB" sz="1200" b="1" dirty="0">
                  <a:solidFill>
                    <a:srgbClr val="FFFFFF"/>
                  </a:solidFill>
                  <a:latin typeface="Arial" charset="0"/>
                </a:rPr>
                <a:t> de </a:t>
              </a:r>
              <a:r>
                <a:rPr lang="en-GB" sz="1200" b="1" dirty="0" err="1">
                  <a:solidFill>
                    <a:srgbClr val="FFFFFF"/>
                  </a:solidFill>
                  <a:latin typeface="Arial" charset="0"/>
                </a:rPr>
                <a:t>Órdenes</a:t>
              </a:r>
              <a:r>
                <a:rPr lang="en-GB" sz="1200" b="1" dirty="0">
                  <a:solidFill>
                    <a:srgbClr val="FFFFFF"/>
                  </a:solidFill>
                  <a:latin typeface="Arial" charset="0"/>
                </a:rPr>
                <a:t> de </a:t>
              </a:r>
              <a:r>
                <a:rPr lang="en-GB" sz="1200" b="1" dirty="0" err="1">
                  <a:solidFill>
                    <a:srgbClr val="FFFFFF"/>
                  </a:solidFill>
                  <a:latin typeface="Arial" charset="0"/>
                </a:rPr>
                <a:t>Servicio</a:t>
              </a:r>
              <a:r>
                <a:rPr lang="en-GB" sz="1200" b="1" dirty="0">
                  <a:solidFill>
                    <a:srgbClr val="FFFFFF"/>
                  </a:solidFill>
                  <a:latin typeface="Arial" charset="0"/>
                </a:rPr>
                <a:t> </a:t>
              </a:r>
              <a:r>
                <a:rPr lang="en-GB" sz="1200" b="1" dirty="0" err="1">
                  <a:solidFill>
                    <a:srgbClr val="FFFFFF"/>
                  </a:solidFill>
                  <a:latin typeface="Arial" charset="0"/>
                </a:rPr>
                <a:t>es</a:t>
              </a:r>
              <a:r>
                <a:rPr lang="en-GB" sz="1200" b="1" dirty="0">
                  <a:solidFill>
                    <a:srgbClr val="FFFFFF"/>
                  </a:solidFill>
                  <a:latin typeface="Arial" charset="0"/>
                </a:rPr>
                <a:t> el 60 % </a:t>
              </a:r>
            </a:p>
          </p:txBody>
        </p:sp>
        <p:sp>
          <p:nvSpPr>
            <p:cNvPr id="1068057" name="Line 25"/>
            <p:cNvSpPr>
              <a:spLocks noChangeShapeType="1"/>
            </p:cNvSpPr>
            <p:nvPr/>
          </p:nvSpPr>
          <p:spPr bwMode="auto">
            <a:xfrm>
              <a:off x="7620000" y="2582863"/>
              <a:ext cx="0" cy="1143000"/>
            </a:xfrm>
            <a:prstGeom prst="line">
              <a:avLst/>
            </a:prstGeom>
            <a:noFill/>
            <a:ln w="12700">
              <a:solidFill>
                <a:srgbClr val="3C73B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s-MX" sz="3200">
                <a:solidFill>
                  <a:srgbClr val="4157AD"/>
                </a:solidFill>
                <a:latin typeface="Arial" charset="0"/>
              </a:endParaRPr>
            </a:p>
          </p:txBody>
        </p:sp>
        <p:sp>
          <p:nvSpPr>
            <p:cNvPr id="1068058" name="AutoShape 26"/>
            <p:cNvSpPr>
              <a:spLocks noChangeArrowheads="1"/>
            </p:cNvSpPr>
            <p:nvPr/>
          </p:nvSpPr>
          <p:spPr bwMode="auto">
            <a:xfrm>
              <a:off x="5756275" y="3013075"/>
              <a:ext cx="3280221" cy="358775"/>
            </a:xfrm>
            <a:prstGeom prst="roundRect">
              <a:avLst>
                <a:gd name="adj" fmla="val 16667"/>
              </a:avLst>
            </a:prstGeom>
            <a:solidFill>
              <a:srgbClr val="003366"/>
            </a:solidFill>
            <a:ln w="9525">
              <a:solidFill>
                <a:schemeClr val="tx1"/>
              </a:solidFill>
              <a:round/>
              <a:headEnd/>
              <a:tailEnd/>
            </a:ln>
            <a:effectLst/>
            <a:scene3d>
              <a:camera prst="orthographicFront"/>
              <a:lightRig rig="threePt" dir="t"/>
            </a:scene3d>
            <a:sp3d>
              <a:bevelT w="114300" prst="artDeco"/>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sz="1200" b="1" dirty="0">
                  <a:solidFill>
                    <a:srgbClr val="FFFFFF"/>
                  </a:solidFill>
                  <a:latin typeface="Arial" charset="0"/>
                </a:rPr>
                <a:t>Este </a:t>
              </a:r>
              <a:r>
                <a:rPr lang="en-GB" sz="1200" b="1" dirty="0" err="1">
                  <a:solidFill>
                    <a:srgbClr val="FFFFFF"/>
                  </a:solidFill>
                  <a:latin typeface="Arial" charset="0"/>
                </a:rPr>
                <a:t>tipo</a:t>
              </a:r>
              <a:r>
                <a:rPr lang="en-GB" sz="1200" b="1" dirty="0">
                  <a:solidFill>
                    <a:srgbClr val="FFFFFF"/>
                  </a:solidFill>
                  <a:latin typeface="Arial" charset="0"/>
                </a:rPr>
                <a:t> de </a:t>
              </a:r>
              <a:r>
                <a:rPr lang="en-GB" sz="1200" b="1" dirty="0" err="1">
                  <a:solidFill>
                    <a:srgbClr val="FFFFFF"/>
                  </a:solidFill>
                  <a:latin typeface="Arial" charset="0"/>
                </a:rPr>
                <a:t>Órdenes</a:t>
              </a:r>
              <a:r>
                <a:rPr lang="en-GB" sz="1200" b="1" dirty="0">
                  <a:solidFill>
                    <a:srgbClr val="FFFFFF"/>
                  </a:solidFill>
                  <a:latin typeface="Arial" charset="0"/>
                </a:rPr>
                <a:t> de </a:t>
              </a:r>
              <a:r>
                <a:rPr lang="en-GB" sz="1200" b="1" dirty="0" err="1">
                  <a:solidFill>
                    <a:srgbClr val="FFFFFF"/>
                  </a:solidFill>
                  <a:latin typeface="Arial" charset="0"/>
                </a:rPr>
                <a:t>Servicio</a:t>
              </a:r>
              <a:r>
                <a:rPr lang="en-GB" sz="1200" b="1" dirty="0">
                  <a:solidFill>
                    <a:srgbClr val="FFFFFF"/>
                  </a:solidFill>
                  <a:latin typeface="Arial" charset="0"/>
                </a:rPr>
                <a:t> </a:t>
              </a:r>
              <a:r>
                <a:rPr lang="en-GB" sz="1200" b="1" dirty="0" err="1">
                  <a:solidFill>
                    <a:srgbClr val="FFFFFF"/>
                  </a:solidFill>
                  <a:latin typeface="Arial" charset="0"/>
                </a:rPr>
                <a:t>es</a:t>
              </a:r>
              <a:r>
                <a:rPr lang="en-GB" sz="1200" b="1" dirty="0">
                  <a:solidFill>
                    <a:srgbClr val="FFFFFF"/>
                  </a:solidFill>
                  <a:latin typeface="Arial" charset="0"/>
                </a:rPr>
                <a:t> el 40 % </a:t>
              </a:r>
            </a:p>
          </p:txBody>
        </p:sp>
      </p:grpSp>
    </p:spTree>
    <p:extLst>
      <p:ext uri="{BB962C8B-B14F-4D97-AF65-F5344CB8AC3E}">
        <p14:creationId xmlns:p14="http://schemas.microsoft.com/office/powerpoint/2010/main" val="8109318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68049"/>
                                        </p:tgtEl>
                                        <p:attrNameLst>
                                          <p:attrName>style.visibility</p:attrName>
                                        </p:attrNameLst>
                                      </p:cBhvr>
                                      <p:to>
                                        <p:strVal val="visible"/>
                                      </p:to>
                                    </p:set>
                                    <p:animEffect transition="in" filter="barn(inVertical)">
                                      <p:cBhvr>
                                        <p:cTn id="7" dur="500"/>
                                        <p:tgtEl>
                                          <p:spTgt spid="106804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par>
                          <p:cTn id="13" fill="hold">
                            <p:stCondLst>
                              <p:cond delay="2000"/>
                            </p:stCondLst>
                            <p:childTnLst>
                              <p:par>
                                <p:cTn id="14" presetID="6" presetClass="entr" presetSubtype="16"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par>
                          <p:cTn id="17" fill="hold">
                            <p:stCondLst>
                              <p:cond delay="4000"/>
                            </p:stCondLst>
                            <p:childTnLst>
                              <p:par>
                                <p:cTn id="18" presetID="6" presetClass="entr" presetSubtype="1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par>
                          <p:cTn id="21" fill="hold">
                            <p:stCondLst>
                              <p:cond delay="6000"/>
                            </p:stCondLst>
                            <p:childTnLst>
                              <p:par>
                                <p:cTn id="22" presetID="2" presetClass="entr" presetSubtype="4" fill="hold" grpId="0" nodeType="afterEffect">
                                  <p:stCondLst>
                                    <p:cond delay="0"/>
                                  </p:stCondLst>
                                  <p:childTnLst>
                                    <p:set>
                                      <p:cBhvr>
                                        <p:cTn id="23" dur="1" fill="hold">
                                          <p:stCondLst>
                                            <p:cond delay="0"/>
                                          </p:stCondLst>
                                        </p:cTn>
                                        <p:tgtEl>
                                          <p:spTgt spid="1068052"/>
                                        </p:tgtEl>
                                        <p:attrNameLst>
                                          <p:attrName>style.visibility</p:attrName>
                                        </p:attrNameLst>
                                      </p:cBhvr>
                                      <p:to>
                                        <p:strVal val="visible"/>
                                      </p:to>
                                    </p:set>
                                    <p:anim calcmode="lin" valueType="num">
                                      <p:cBhvr additive="base">
                                        <p:cTn id="24" dur="500" fill="hold"/>
                                        <p:tgtEl>
                                          <p:spTgt spid="1068052"/>
                                        </p:tgtEl>
                                        <p:attrNameLst>
                                          <p:attrName>ppt_x</p:attrName>
                                        </p:attrNameLst>
                                      </p:cBhvr>
                                      <p:tavLst>
                                        <p:tav tm="0">
                                          <p:val>
                                            <p:strVal val="#ppt_x"/>
                                          </p:val>
                                        </p:tav>
                                        <p:tav tm="100000">
                                          <p:val>
                                            <p:strVal val="#ppt_x"/>
                                          </p:val>
                                        </p:tav>
                                      </p:tavLst>
                                    </p:anim>
                                    <p:anim calcmode="lin" valueType="num">
                                      <p:cBhvr additive="base">
                                        <p:cTn id="25" dur="500" fill="hold"/>
                                        <p:tgtEl>
                                          <p:spTgt spid="106805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068050"/>
                                        </p:tgtEl>
                                        <p:attrNameLst>
                                          <p:attrName>style.visibility</p:attrName>
                                        </p:attrNameLst>
                                      </p:cBhvr>
                                      <p:to>
                                        <p:strVal val="visible"/>
                                      </p:to>
                                    </p:set>
                                    <p:animEffect transition="in" filter="fade">
                                      <p:cBhvr>
                                        <p:cTn id="30" dur="1000"/>
                                        <p:tgtEl>
                                          <p:spTgt spid="1068050"/>
                                        </p:tgtEl>
                                      </p:cBhvr>
                                    </p:animEffect>
                                    <p:anim calcmode="lin" valueType="num">
                                      <p:cBhvr>
                                        <p:cTn id="31" dur="1000" fill="hold"/>
                                        <p:tgtEl>
                                          <p:spTgt spid="1068050"/>
                                        </p:tgtEl>
                                        <p:attrNameLst>
                                          <p:attrName>ppt_x</p:attrName>
                                        </p:attrNameLst>
                                      </p:cBhvr>
                                      <p:tavLst>
                                        <p:tav tm="0">
                                          <p:val>
                                            <p:strVal val="#ppt_x"/>
                                          </p:val>
                                        </p:tav>
                                        <p:tav tm="100000">
                                          <p:val>
                                            <p:strVal val="#ppt_x"/>
                                          </p:val>
                                        </p:tav>
                                      </p:tavLst>
                                    </p:anim>
                                    <p:anim calcmode="lin" valueType="num">
                                      <p:cBhvr>
                                        <p:cTn id="32" dur="1000" fill="hold"/>
                                        <p:tgtEl>
                                          <p:spTgt spid="1068050"/>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21" presetClass="entr" presetSubtype="1"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heel(1)">
                                      <p:cBhvr>
                                        <p:cTn id="36" dur="2000"/>
                                        <p:tgtEl>
                                          <p:spTgt spid="6"/>
                                        </p:tgtEl>
                                      </p:cBhvr>
                                    </p:animEffect>
                                  </p:childTnLst>
                                </p:cTn>
                              </p:par>
                            </p:childTnLst>
                          </p:cTn>
                        </p:par>
                        <p:par>
                          <p:cTn id="37" fill="hold">
                            <p:stCondLst>
                              <p:cond delay="3000"/>
                            </p:stCondLst>
                            <p:childTnLst>
                              <p:par>
                                <p:cTn id="38" presetID="2" presetClass="entr" presetSubtype="4" fill="hold" grpId="0" nodeType="afterEffect">
                                  <p:stCondLst>
                                    <p:cond delay="0"/>
                                  </p:stCondLst>
                                  <p:childTnLst>
                                    <p:set>
                                      <p:cBhvr>
                                        <p:cTn id="39" dur="1" fill="hold">
                                          <p:stCondLst>
                                            <p:cond delay="0"/>
                                          </p:stCondLst>
                                        </p:cTn>
                                        <p:tgtEl>
                                          <p:spTgt spid="1068053"/>
                                        </p:tgtEl>
                                        <p:attrNameLst>
                                          <p:attrName>style.visibility</p:attrName>
                                        </p:attrNameLst>
                                      </p:cBhvr>
                                      <p:to>
                                        <p:strVal val="visible"/>
                                      </p:to>
                                    </p:set>
                                    <p:anim calcmode="lin" valueType="num">
                                      <p:cBhvr additive="base">
                                        <p:cTn id="40" dur="500" fill="hold"/>
                                        <p:tgtEl>
                                          <p:spTgt spid="1068053"/>
                                        </p:tgtEl>
                                        <p:attrNameLst>
                                          <p:attrName>ppt_x</p:attrName>
                                        </p:attrNameLst>
                                      </p:cBhvr>
                                      <p:tavLst>
                                        <p:tav tm="0">
                                          <p:val>
                                            <p:strVal val="#ppt_x"/>
                                          </p:val>
                                        </p:tav>
                                        <p:tav tm="100000">
                                          <p:val>
                                            <p:strVal val="#ppt_x"/>
                                          </p:val>
                                        </p:tav>
                                      </p:tavLst>
                                    </p:anim>
                                    <p:anim calcmode="lin" valueType="num">
                                      <p:cBhvr additive="base">
                                        <p:cTn id="41" dur="500" fill="hold"/>
                                        <p:tgtEl>
                                          <p:spTgt spid="106805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068051"/>
                                        </p:tgtEl>
                                        <p:attrNameLst>
                                          <p:attrName>style.visibility</p:attrName>
                                        </p:attrNameLst>
                                      </p:cBhvr>
                                      <p:to>
                                        <p:strVal val="visible"/>
                                      </p:to>
                                    </p:set>
                                    <p:animEffect transition="in" filter="fade">
                                      <p:cBhvr>
                                        <p:cTn id="46" dur="1000"/>
                                        <p:tgtEl>
                                          <p:spTgt spid="1068051"/>
                                        </p:tgtEl>
                                      </p:cBhvr>
                                    </p:animEffect>
                                    <p:anim calcmode="lin" valueType="num">
                                      <p:cBhvr>
                                        <p:cTn id="47" dur="1000" fill="hold"/>
                                        <p:tgtEl>
                                          <p:spTgt spid="1068051"/>
                                        </p:tgtEl>
                                        <p:attrNameLst>
                                          <p:attrName>ppt_x</p:attrName>
                                        </p:attrNameLst>
                                      </p:cBhvr>
                                      <p:tavLst>
                                        <p:tav tm="0">
                                          <p:val>
                                            <p:strVal val="#ppt_x"/>
                                          </p:val>
                                        </p:tav>
                                        <p:tav tm="100000">
                                          <p:val>
                                            <p:strVal val="#ppt_x"/>
                                          </p:val>
                                        </p:tav>
                                      </p:tavLst>
                                    </p:anim>
                                    <p:anim calcmode="lin" valueType="num">
                                      <p:cBhvr>
                                        <p:cTn id="48" dur="1000" fill="hold"/>
                                        <p:tgtEl>
                                          <p:spTgt spid="106805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1000"/>
                                        <p:tgtEl>
                                          <p:spTgt spid="5"/>
                                        </p:tgtEl>
                                      </p:cBhvr>
                                    </p:animEffect>
                                    <p:anim calcmode="lin" valueType="num">
                                      <p:cBhvr>
                                        <p:cTn id="54" dur="1000" fill="hold"/>
                                        <p:tgtEl>
                                          <p:spTgt spid="5"/>
                                        </p:tgtEl>
                                        <p:attrNameLst>
                                          <p:attrName>ppt_x</p:attrName>
                                        </p:attrNameLst>
                                      </p:cBhvr>
                                      <p:tavLst>
                                        <p:tav tm="0">
                                          <p:val>
                                            <p:strVal val="#ppt_x"/>
                                          </p:val>
                                        </p:tav>
                                        <p:tav tm="100000">
                                          <p:val>
                                            <p:strVal val="#ppt_x"/>
                                          </p:val>
                                        </p:tav>
                                      </p:tavLst>
                                    </p:anim>
                                    <p:anim calcmode="lin" valueType="num">
                                      <p:cBhvr>
                                        <p:cTn id="55" dur="1000" fill="hold"/>
                                        <p:tgtEl>
                                          <p:spTgt spid="5"/>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53" presetClass="entr" presetSubtype="16" fill="hold" grpId="0" nodeType="afterEffect">
                                  <p:stCondLst>
                                    <p:cond delay="500"/>
                                  </p:stCondLst>
                                  <p:childTnLst>
                                    <p:set>
                                      <p:cBhvr>
                                        <p:cTn id="58" dur="1" fill="hold">
                                          <p:stCondLst>
                                            <p:cond delay="0"/>
                                          </p:stCondLst>
                                        </p:cTn>
                                        <p:tgtEl>
                                          <p:spTgt spid="1068073"/>
                                        </p:tgtEl>
                                        <p:attrNameLst>
                                          <p:attrName>style.visibility</p:attrName>
                                        </p:attrNameLst>
                                      </p:cBhvr>
                                      <p:to>
                                        <p:strVal val="visible"/>
                                      </p:to>
                                    </p:set>
                                    <p:anim calcmode="lin" valueType="num">
                                      <p:cBhvr>
                                        <p:cTn id="59" dur="500" fill="hold"/>
                                        <p:tgtEl>
                                          <p:spTgt spid="1068073"/>
                                        </p:tgtEl>
                                        <p:attrNameLst>
                                          <p:attrName>ppt_w</p:attrName>
                                        </p:attrNameLst>
                                      </p:cBhvr>
                                      <p:tavLst>
                                        <p:tav tm="0">
                                          <p:val>
                                            <p:fltVal val="0"/>
                                          </p:val>
                                        </p:tav>
                                        <p:tav tm="100000">
                                          <p:val>
                                            <p:strVal val="#ppt_w"/>
                                          </p:val>
                                        </p:tav>
                                      </p:tavLst>
                                    </p:anim>
                                    <p:anim calcmode="lin" valueType="num">
                                      <p:cBhvr>
                                        <p:cTn id="60" dur="500" fill="hold"/>
                                        <p:tgtEl>
                                          <p:spTgt spid="1068073"/>
                                        </p:tgtEl>
                                        <p:attrNameLst>
                                          <p:attrName>ppt_h</p:attrName>
                                        </p:attrNameLst>
                                      </p:cBhvr>
                                      <p:tavLst>
                                        <p:tav tm="0">
                                          <p:val>
                                            <p:fltVal val="0"/>
                                          </p:val>
                                        </p:tav>
                                        <p:tav tm="100000">
                                          <p:val>
                                            <p:strVal val="#ppt_h"/>
                                          </p:val>
                                        </p:tav>
                                      </p:tavLst>
                                    </p:anim>
                                    <p:animEffect transition="in" filter="fade">
                                      <p:cBhvr>
                                        <p:cTn id="61" dur="500"/>
                                        <p:tgtEl>
                                          <p:spTgt spid="1068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8049" grpId="0"/>
      <p:bldP spid="1068050" grpId="0"/>
      <p:bldP spid="1068051" grpId="0"/>
      <p:bldP spid="1068052" grpId="0" animBg="1"/>
      <p:bldP spid="1068053" grpId="0" animBg="1"/>
      <p:bldP spid="106807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0850" name="Object 2"/>
          <p:cNvGraphicFramePr>
            <a:graphicFrameLocks noChangeAspect="1"/>
          </p:cNvGraphicFramePr>
          <p:nvPr/>
        </p:nvGraphicFramePr>
        <p:xfrm>
          <a:off x="0" y="31750"/>
          <a:ext cx="9144000" cy="6248400"/>
        </p:xfrm>
        <a:graphic>
          <a:graphicData uri="http://schemas.openxmlformats.org/presentationml/2006/ole">
            <mc:AlternateContent xmlns:mc="http://schemas.openxmlformats.org/markup-compatibility/2006">
              <mc:Choice xmlns:v="urn:schemas-microsoft-com:vml" Requires="v">
                <p:oleObj spid="_x0000_s3076" name="Worksheet" r:id="rId4" imgW="8639556" imgH="5915254" progId="Excel.Sheet.8">
                  <p:embed/>
                </p:oleObj>
              </mc:Choice>
              <mc:Fallback>
                <p:oleObj name="Worksheet" r:id="rId4" imgW="8639556" imgH="5915254"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750"/>
                        <a:ext cx="91440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p:cNvSpPr txBox="1"/>
          <p:nvPr/>
        </p:nvSpPr>
        <p:spPr>
          <a:xfrm>
            <a:off x="1115616" y="5877272"/>
            <a:ext cx="6832874" cy="646331"/>
          </a:xfrm>
          <a:prstGeom prst="rect">
            <a:avLst/>
          </a:prstGeom>
          <a:solidFill>
            <a:schemeClr val="accent2">
              <a:lumMod val="90000"/>
            </a:schemeClr>
          </a:solidFill>
          <a:scene3d>
            <a:camera prst="orthographicFront"/>
            <a:lightRig rig="threePt" dir="t"/>
          </a:scene3d>
          <a:sp3d>
            <a:bevelT w="165100" prst="coolSlant"/>
          </a:sp3d>
        </p:spPr>
        <p:txBody>
          <a:bodyPr wrap="square" rtlCol="0">
            <a:spAutoFit/>
          </a:bodyPr>
          <a:lstStyle/>
          <a:p>
            <a:pPr fontAlgn="base">
              <a:spcBef>
                <a:spcPct val="0"/>
              </a:spcBef>
              <a:spcAft>
                <a:spcPct val="0"/>
              </a:spcAft>
            </a:pPr>
            <a:r>
              <a:rPr lang="en-US" dirty="0">
                <a:solidFill>
                  <a:srgbClr val="1E4191"/>
                </a:solidFill>
                <a:latin typeface="Arial" charset="0"/>
              </a:rPr>
              <a:t>El </a:t>
            </a:r>
            <a:r>
              <a:rPr lang="en-US" dirty="0" err="1">
                <a:solidFill>
                  <a:srgbClr val="1E4191"/>
                </a:solidFill>
                <a:latin typeface="Arial" charset="0"/>
              </a:rPr>
              <a:t>tiempo</a:t>
            </a:r>
            <a:r>
              <a:rPr lang="en-US" dirty="0">
                <a:solidFill>
                  <a:srgbClr val="1E4191"/>
                </a:solidFill>
                <a:latin typeface="Arial" charset="0"/>
              </a:rPr>
              <a:t> </a:t>
            </a:r>
            <a:r>
              <a:rPr lang="en-US" dirty="0" err="1">
                <a:solidFill>
                  <a:srgbClr val="1E4191"/>
                </a:solidFill>
                <a:latin typeface="Arial" charset="0"/>
              </a:rPr>
              <a:t>toal</a:t>
            </a:r>
            <a:r>
              <a:rPr lang="en-US" dirty="0">
                <a:solidFill>
                  <a:srgbClr val="1E4191"/>
                </a:solidFill>
                <a:latin typeface="Arial" charset="0"/>
              </a:rPr>
              <a:t> de </a:t>
            </a:r>
            <a:r>
              <a:rPr lang="en-US" dirty="0" err="1">
                <a:solidFill>
                  <a:srgbClr val="1E4191"/>
                </a:solidFill>
                <a:latin typeface="Arial" charset="0"/>
              </a:rPr>
              <a:t>manejo</a:t>
            </a:r>
            <a:r>
              <a:rPr lang="en-US" dirty="0">
                <a:solidFill>
                  <a:srgbClr val="1E4191"/>
                </a:solidFill>
                <a:latin typeface="Arial" charset="0"/>
              </a:rPr>
              <a:t> </a:t>
            </a:r>
            <a:r>
              <a:rPr lang="en-US" dirty="0" err="1">
                <a:solidFill>
                  <a:srgbClr val="1E4191"/>
                </a:solidFill>
                <a:latin typeface="Arial" charset="0"/>
              </a:rPr>
              <a:t>es</a:t>
            </a:r>
            <a:r>
              <a:rPr lang="en-US" dirty="0">
                <a:solidFill>
                  <a:srgbClr val="1E4191"/>
                </a:solidFill>
                <a:latin typeface="Arial" charset="0"/>
              </a:rPr>
              <a:t> = </a:t>
            </a:r>
            <a:r>
              <a:rPr lang="en-US" b="1" u="sng" dirty="0">
                <a:solidFill>
                  <a:srgbClr val="1E4191"/>
                </a:solidFill>
                <a:latin typeface="Arial" charset="0"/>
              </a:rPr>
              <a:t>7305minutes</a:t>
            </a:r>
            <a:r>
              <a:rPr lang="en-US" dirty="0">
                <a:solidFill>
                  <a:srgbClr val="1E4191"/>
                </a:solidFill>
                <a:latin typeface="Arial" charset="0"/>
              </a:rPr>
              <a:t> (</a:t>
            </a:r>
            <a:r>
              <a:rPr lang="en-US" dirty="0" err="1">
                <a:solidFill>
                  <a:srgbClr val="1E4191"/>
                </a:solidFill>
                <a:latin typeface="Arial" charset="0"/>
              </a:rPr>
              <a:t>incluyendo</a:t>
            </a:r>
            <a:r>
              <a:rPr lang="en-US" dirty="0">
                <a:solidFill>
                  <a:srgbClr val="1E4191"/>
                </a:solidFill>
                <a:latin typeface="Arial" charset="0"/>
              </a:rPr>
              <a:t> los </a:t>
            </a:r>
            <a:r>
              <a:rPr lang="en-US" dirty="0" err="1">
                <a:solidFill>
                  <a:srgbClr val="1E4191"/>
                </a:solidFill>
                <a:latin typeface="Arial" charset="0"/>
              </a:rPr>
              <a:t>recorridos</a:t>
            </a:r>
            <a:r>
              <a:rPr lang="en-US" dirty="0">
                <a:solidFill>
                  <a:srgbClr val="1E4191"/>
                </a:solidFill>
                <a:latin typeface="Arial" charset="0"/>
              </a:rPr>
              <a:t> de la </a:t>
            </a:r>
            <a:r>
              <a:rPr lang="en-US" dirty="0" err="1">
                <a:solidFill>
                  <a:srgbClr val="1E4191"/>
                </a:solidFill>
                <a:latin typeface="Arial" charset="0"/>
              </a:rPr>
              <a:t>oficina</a:t>
            </a:r>
            <a:r>
              <a:rPr lang="en-US" dirty="0">
                <a:solidFill>
                  <a:srgbClr val="1E4191"/>
                </a:solidFill>
                <a:latin typeface="Arial" charset="0"/>
              </a:rPr>
              <a:t> al primer </a:t>
            </a:r>
            <a:r>
              <a:rPr lang="en-US" dirty="0" err="1">
                <a:solidFill>
                  <a:srgbClr val="1E4191"/>
                </a:solidFill>
                <a:latin typeface="Arial" charset="0"/>
              </a:rPr>
              <a:t>sitio</a:t>
            </a:r>
            <a:r>
              <a:rPr lang="en-US" dirty="0">
                <a:solidFill>
                  <a:srgbClr val="1E4191"/>
                </a:solidFill>
                <a:latin typeface="Arial" charset="0"/>
              </a:rPr>
              <a:t> y del </a:t>
            </a:r>
            <a:r>
              <a:rPr lang="en-US" dirty="0" err="1">
                <a:solidFill>
                  <a:srgbClr val="1E4191"/>
                </a:solidFill>
                <a:latin typeface="Arial" charset="0"/>
              </a:rPr>
              <a:t>último</a:t>
            </a:r>
            <a:r>
              <a:rPr lang="en-US" dirty="0">
                <a:solidFill>
                  <a:srgbClr val="1E4191"/>
                </a:solidFill>
                <a:latin typeface="Arial" charset="0"/>
              </a:rPr>
              <a:t> </a:t>
            </a:r>
            <a:r>
              <a:rPr lang="en-US" dirty="0" err="1">
                <a:solidFill>
                  <a:srgbClr val="1E4191"/>
                </a:solidFill>
                <a:latin typeface="Arial" charset="0"/>
              </a:rPr>
              <a:t>sitio</a:t>
            </a:r>
            <a:r>
              <a:rPr lang="en-US" dirty="0">
                <a:solidFill>
                  <a:srgbClr val="1E4191"/>
                </a:solidFill>
                <a:latin typeface="Arial" charset="0"/>
              </a:rPr>
              <a:t> a la </a:t>
            </a:r>
            <a:r>
              <a:rPr lang="en-US" dirty="0" err="1">
                <a:solidFill>
                  <a:srgbClr val="1E4191"/>
                </a:solidFill>
                <a:latin typeface="Arial" charset="0"/>
              </a:rPr>
              <a:t>oficina</a:t>
            </a:r>
            <a:r>
              <a:rPr lang="en-US" dirty="0">
                <a:solidFill>
                  <a:srgbClr val="1E4191"/>
                </a:solidFill>
                <a:latin typeface="Arial" charset="0"/>
              </a:rPr>
              <a:t>)</a:t>
            </a:r>
          </a:p>
        </p:txBody>
      </p:sp>
    </p:spTree>
    <p:extLst>
      <p:ext uri="{BB962C8B-B14F-4D97-AF65-F5344CB8AC3E}">
        <p14:creationId xmlns:p14="http://schemas.microsoft.com/office/powerpoint/2010/main" val="3978354329"/>
      </p:ext>
    </p:extLst>
  </p:cSld>
  <p:clrMapOvr>
    <a:masterClrMapping/>
  </p:clrMapOvr>
  <p:transition>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2898" name="Object 2"/>
          <p:cNvGraphicFramePr>
            <a:graphicFrameLocks noChangeAspect="1"/>
          </p:cNvGraphicFramePr>
          <p:nvPr>
            <p:extLst/>
          </p:nvPr>
        </p:nvGraphicFramePr>
        <p:xfrm>
          <a:off x="31750" y="26988"/>
          <a:ext cx="8970963" cy="6129337"/>
        </p:xfrm>
        <a:graphic>
          <a:graphicData uri="http://schemas.openxmlformats.org/presentationml/2006/ole">
            <mc:AlternateContent xmlns:mc="http://schemas.openxmlformats.org/markup-compatibility/2006">
              <mc:Choice xmlns:v="urn:schemas-microsoft-com:vml" Requires="v">
                <p:oleObj spid="_x0000_s4100" name="Worksheet" r:id="rId4" imgW="8648534" imgH="5934158" progId="Excel.Sheet.8">
                  <p:embed/>
                </p:oleObj>
              </mc:Choice>
              <mc:Fallback>
                <p:oleObj name="Worksheet" r:id="rId4" imgW="8648534" imgH="5934158" progId="Excel.Sheet.8">
                  <p:embed/>
                  <p:pic>
                    <p:nvPicPr>
                      <p:cNvPr id="0" name=""/>
                      <p:cNvPicPr>
                        <a:picLocks noChangeAspect="1" noChangeArrowheads="1"/>
                      </p:cNvPicPr>
                      <p:nvPr/>
                    </p:nvPicPr>
                    <p:blipFill>
                      <a:blip r:embed="rId5"/>
                      <a:srcRect/>
                      <a:stretch>
                        <a:fillRect/>
                      </a:stretch>
                    </p:blipFill>
                    <p:spPr bwMode="auto">
                      <a:xfrm>
                        <a:off x="31750" y="26988"/>
                        <a:ext cx="8970963" cy="612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1115616" y="5877272"/>
            <a:ext cx="6832874" cy="646331"/>
          </a:xfrm>
          <a:prstGeom prst="rect">
            <a:avLst/>
          </a:prstGeom>
          <a:solidFill>
            <a:schemeClr val="accent2">
              <a:lumMod val="90000"/>
            </a:schemeClr>
          </a:solidFill>
          <a:scene3d>
            <a:camera prst="orthographicFront"/>
            <a:lightRig rig="threePt" dir="t"/>
          </a:scene3d>
          <a:sp3d>
            <a:bevelT w="165100" prst="coolSlant"/>
          </a:sp3d>
        </p:spPr>
        <p:txBody>
          <a:bodyPr wrap="square" rtlCol="0">
            <a:spAutoFit/>
          </a:bodyPr>
          <a:lstStyle/>
          <a:p>
            <a:pPr fontAlgn="base">
              <a:spcBef>
                <a:spcPct val="0"/>
              </a:spcBef>
              <a:spcAft>
                <a:spcPct val="0"/>
              </a:spcAft>
            </a:pPr>
            <a:r>
              <a:rPr lang="en-US" dirty="0">
                <a:solidFill>
                  <a:srgbClr val="1E4191"/>
                </a:solidFill>
                <a:latin typeface="Arial" charset="0"/>
              </a:rPr>
              <a:t>El </a:t>
            </a:r>
            <a:r>
              <a:rPr lang="en-US" dirty="0" err="1">
                <a:solidFill>
                  <a:srgbClr val="1E4191"/>
                </a:solidFill>
                <a:latin typeface="Arial" charset="0"/>
              </a:rPr>
              <a:t>tiempo</a:t>
            </a:r>
            <a:r>
              <a:rPr lang="en-US" dirty="0">
                <a:solidFill>
                  <a:srgbClr val="1E4191"/>
                </a:solidFill>
                <a:latin typeface="Arial" charset="0"/>
              </a:rPr>
              <a:t> </a:t>
            </a:r>
            <a:r>
              <a:rPr lang="en-US" dirty="0" err="1">
                <a:solidFill>
                  <a:srgbClr val="1E4191"/>
                </a:solidFill>
                <a:latin typeface="Arial" charset="0"/>
              </a:rPr>
              <a:t>toal</a:t>
            </a:r>
            <a:r>
              <a:rPr lang="en-US" dirty="0">
                <a:solidFill>
                  <a:srgbClr val="1E4191"/>
                </a:solidFill>
                <a:latin typeface="Arial" charset="0"/>
              </a:rPr>
              <a:t> de </a:t>
            </a:r>
            <a:r>
              <a:rPr lang="en-US" dirty="0" err="1">
                <a:solidFill>
                  <a:srgbClr val="1E4191"/>
                </a:solidFill>
                <a:latin typeface="Arial" charset="0"/>
              </a:rPr>
              <a:t>manejo</a:t>
            </a:r>
            <a:r>
              <a:rPr lang="en-US" dirty="0">
                <a:solidFill>
                  <a:srgbClr val="1E4191"/>
                </a:solidFill>
                <a:latin typeface="Arial" charset="0"/>
              </a:rPr>
              <a:t> </a:t>
            </a:r>
            <a:r>
              <a:rPr lang="en-US" dirty="0" err="1">
                <a:solidFill>
                  <a:srgbClr val="1E4191"/>
                </a:solidFill>
                <a:latin typeface="Arial" charset="0"/>
              </a:rPr>
              <a:t>es</a:t>
            </a:r>
            <a:r>
              <a:rPr lang="en-US" dirty="0">
                <a:solidFill>
                  <a:srgbClr val="1E4191"/>
                </a:solidFill>
                <a:latin typeface="Arial" charset="0"/>
              </a:rPr>
              <a:t> = </a:t>
            </a:r>
            <a:r>
              <a:rPr lang="en-US" b="1" u="sng" dirty="0">
                <a:solidFill>
                  <a:srgbClr val="1E4191"/>
                </a:solidFill>
                <a:latin typeface="Arial" charset="0"/>
              </a:rPr>
              <a:t>5689 minutes</a:t>
            </a:r>
            <a:r>
              <a:rPr lang="en-US" dirty="0">
                <a:solidFill>
                  <a:srgbClr val="1E4191"/>
                </a:solidFill>
                <a:latin typeface="Arial" charset="0"/>
              </a:rPr>
              <a:t> (</a:t>
            </a:r>
            <a:r>
              <a:rPr lang="en-US" dirty="0" err="1">
                <a:solidFill>
                  <a:srgbClr val="1E4191"/>
                </a:solidFill>
                <a:latin typeface="Arial" charset="0"/>
              </a:rPr>
              <a:t>incluyendo</a:t>
            </a:r>
            <a:r>
              <a:rPr lang="en-US" dirty="0">
                <a:solidFill>
                  <a:srgbClr val="1E4191"/>
                </a:solidFill>
                <a:latin typeface="Arial" charset="0"/>
              </a:rPr>
              <a:t> los </a:t>
            </a:r>
            <a:r>
              <a:rPr lang="en-US" dirty="0" err="1">
                <a:solidFill>
                  <a:srgbClr val="1E4191"/>
                </a:solidFill>
                <a:latin typeface="Arial" charset="0"/>
              </a:rPr>
              <a:t>recorridos</a:t>
            </a:r>
            <a:r>
              <a:rPr lang="en-US" dirty="0">
                <a:solidFill>
                  <a:srgbClr val="1E4191"/>
                </a:solidFill>
                <a:latin typeface="Arial" charset="0"/>
              </a:rPr>
              <a:t> de la </a:t>
            </a:r>
            <a:r>
              <a:rPr lang="en-US" dirty="0" err="1">
                <a:solidFill>
                  <a:srgbClr val="1E4191"/>
                </a:solidFill>
                <a:latin typeface="Arial" charset="0"/>
              </a:rPr>
              <a:t>oficina</a:t>
            </a:r>
            <a:r>
              <a:rPr lang="en-US" dirty="0">
                <a:solidFill>
                  <a:srgbClr val="1E4191"/>
                </a:solidFill>
                <a:latin typeface="Arial" charset="0"/>
              </a:rPr>
              <a:t> al primer </a:t>
            </a:r>
            <a:r>
              <a:rPr lang="en-US" dirty="0" err="1">
                <a:solidFill>
                  <a:srgbClr val="1E4191"/>
                </a:solidFill>
                <a:latin typeface="Arial" charset="0"/>
              </a:rPr>
              <a:t>sitio</a:t>
            </a:r>
            <a:r>
              <a:rPr lang="en-US" dirty="0">
                <a:solidFill>
                  <a:srgbClr val="1E4191"/>
                </a:solidFill>
                <a:latin typeface="Arial" charset="0"/>
              </a:rPr>
              <a:t> y del </a:t>
            </a:r>
            <a:r>
              <a:rPr lang="en-US" dirty="0" err="1">
                <a:solidFill>
                  <a:srgbClr val="1E4191"/>
                </a:solidFill>
                <a:latin typeface="Arial" charset="0"/>
              </a:rPr>
              <a:t>último</a:t>
            </a:r>
            <a:r>
              <a:rPr lang="en-US" dirty="0">
                <a:solidFill>
                  <a:srgbClr val="1E4191"/>
                </a:solidFill>
                <a:latin typeface="Arial" charset="0"/>
              </a:rPr>
              <a:t> </a:t>
            </a:r>
            <a:r>
              <a:rPr lang="en-US" dirty="0" err="1">
                <a:solidFill>
                  <a:srgbClr val="1E4191"/>
                </a:solidFill>
                <a:latin typeface="Arial" charset="0"/>
              </a:rPr>
              <a:t>sitio</a:t>
            </a:r>
            <a:r>
              <a:rPr lang="en-US" dirty="0">
                <a:solidFill>
                  <a:srgbClr val="1E4191"/>
                </a:solidFill>
                <a:latin typeface="Arial" charset="0"/>
              </a:rPr>
              <a:t> a la </a:t>
            </a:r>
            <a:r>
              <a:rPr lang="en-US" dirty="0" err="1">
                <a:solidFill>
                  <a:srgbClr val="1E4191"/>
                </a:solidFill>
                <a:latin typeface="Arial" charset="0"/>
              </a:rPr>
              <a:t>oficina</a:t>
            </a:r>
            <a:r>
              <a:rPr lang="en-US" dirty="0">
                <a:solidFill>
                  <a:srgbClr val="1E4191"/>
                </a:solidFill>
                <a:latin typeface="Arial" charset="0"/>
              </a:rPr>
              <a:t>)</a:t>
            </a:r>
          </a:p>
        </p:txBody>
      </p:sp>
    </p:spTree>
    <p:extLst>
      <p:ext uri="{BB962C8B-B14F-4D97-AF65-F5344CB8AC3E}">
        <p14:creationId xmlns:p14="http://schemas.microsoft.com/office/powerpoint/2010/main" val="1300352913"/>
      </p:ext>
    </p:extLst>
  </p:cSld>
  <p:clrMapOvr>
    <a:masterClrMapping/>
  </p:clrMapOvr>
  <p:transition>
    <p:zo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42" name="Rectangle 2"/>
          <p:cNvSpPr>
            <a:spLocks noGrp="1" noChangeArrowheads="1"/>
          </p:cNvSpPr>
          <p:nvPr>
            <p:ph type="title"/>
          </p:nvPr>
        </p:nvSpPr>
        <p:spPr/>
        <p:txBody>
          <a:bodyPr/>
          <a:lstStyle/>
          <a:p>
            <a:r>
              <a:rPr lang="en-US" dirty="0"/>
              <a:t>Gantt Antes/ </a:t>
            </a:r>
            <a:r>
              <a:rPr lang="en-US" dirty="0" err="1"/>
              <a:t>Después</a:t>
            </a:r>
            <a:endParaRPr lang="en-US" dirty="0"/>
          </a:p>
        </p:txBody>
      </p:sp>
      <p:graphicFrame>
        <p:nvGraphicFramePr>
          <p:cNvPr id="1239043" name="Object 3"/>
          <p:cNvGraphicFramePr>
            <a:graphicFrameLocks noChangeAspect="1"/>
          </p:cNvGraphicFramePr>
          <p:nvPr/>
        </p:nvGraphicFramePr>
        <p:xfrm>
          <a:off x="1752600" y="1150938"/>
          <a:ext cx="6705600" cy="2278062"/>
        </p:xfrm>
        <a:graphic>
          <a:graphicData uri="http://schemas.openxmlformats.org/presentationml/2006/ole">
            <mc:AlternateContent xmlns:mc="http://schemas.openxmlformats.org/markup-compatibility/2006">
              <mc:Choice xmlns:v="urn:schemas-microsoft-com:vml" Requires="v">
                <p:oleObj spid="_x0000_s5126" name="Bitmap Image" r:id="rId4" imgW="9980952" imgH="3390476" progId="Paint.Picture">
                  <p:embed/>
                </p:oleObj>
              </mc:Choice>
              <mc:Fallback>
                <p:oleObj name="Bitmap Image" r:id="rId4" imgW="9980952" imgH="3390476"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150938"/>
                        <a:ext cx="6705600" cy="227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9044" name="Object 4"/>
          <p:cNvGraphicFramePr>
            <a:graphicFrameLocks noChangeAspect="1"/>
          </p:cNvGraphicFramePr>
          <p:nvPr/>
        </p:nvGraphicFramePr>
        <p:xfrm>
          <a:off x="1828800" y="3906838"/>
          <a:ext cx="6629400" cy="2265362"/>
        </p:xfrm>
        <a:graphic>
          <a:graphicData uri="http://schemas.openxmlformats.org/presentationml/2006/ole">
            <mc:AlternateContent xmlns:mc="http://schemas.openxmlformats.org/markup-compatibility/2006">
              <mc:Choice xmlns:v="urn:schemas-microsoft-com:vml" Requires="v">
                <p:oleObj spid="_x0000_s5127" name="Bitmap Image" r:id="rId6" imgW="10000000" imgH="3419952" progId="Paint.Picture">
                  <p:embed/>
                </p:oleObj>
              </mc:Choice>
              <mc:Fallback>
                <p:oleObj name="Bitmap Image" r:id="rId6" imgW="10000000" imgH="3419952"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3906838"/>
                        <a:ext cx="6629400" cy="226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9045" name="Text Box 5"/>
          <p:cNvSpPr txBox="1">
            <a:spLocks noChangeArrowheads="1"/>
          </p:cNvSpPr>
          <p:nvPr/>
        </p:nvSpPr>
        <p:spPr bwMode="auto">
          <a:xfrm>
            <a:off x="4495800" y="762000"/>
            <a:ext cx="1044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b="1" dirty="0">
                <a:solidFill>
                  <a:srgbClr val="4157AD"/>
                </a:solidFill>
                <a:latin typeface="Arial" pitchFamily="34" charset="0"/>
                <a:cs typeface="Arial" pitchFamily="34" charset="0"/>
              </a:rPr>
              <a:t>Antes</a:t>
            </a:r>
          </a:p>
        </p:txBody>
      </p:sp>
      <p:sp>
        <p:nvSpPr>
          <p:cNvPr id="1239046" name="Text Box 6"/>
          <p:cNvSpPr txBox="1">
            <a:spLocks noChangeArrowheads="1"/>
          </p:cNvSpPr>
          <p:nvPr/>
        </p:nvSpPr>
        <p:spPr bwMode="auto">
          <a:xfrm>
            <a:off x="4572000" y="3443288"/>
            <a:ext cx="12241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b="1" dirty="0" err="1">
                <a:solidFill>
                  <a:srgbClr val="4157AD"/>
                </a:solidFill>
                <a:latin typeface="Arial" pitchFamily="34" charset="0"/>
                <a:cs typeface="Arial" pitchFamily="34" charset="0"/>
              </a:rPr>
              <a:t>Después</a:t>
            </a:r>
            <a:endParaRPr lang="en-US" b="1" dirty="0">
              <a:solidFill>
                <a:srgbClr val="4157AD"/>
              </a:solidFill>
              <a:latin typeface="Arial" pitchFamily="34" charset="0"/>
              <a:cs typeface="Arial" pitchFamily="34" charset="0"/>
            </a:endParaRPr>
          </a:p>
        </p:txBody>
      </p:sp>
      <p:sp>
        <p:nvSpPr>
          <p:cNvPr id="1239047" name="Text Box 7"/>
          <p:cNvSpPr txBox="1">
            <a:spLocks noChangeArrowheads="1"/>
          </p:cNvSpPr>
          <p:nvPr/>
        </p:nvSpPr>
        <p:spPr bwMode="auto">
          <a:xfrm>
            <a:off x="136525" y="2170113"/>
            <a:ext cx="13346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b="1" dirty="0" err="1">
                <a:solidFill>
                  <a:srgbClr val="4157AD"/>
                </a:solidFill>
                <a:latin typeface="Arial" pitchFamily="34" charset="0"/>
                <a:cs typeface="Arial" pitchFamily="34" charset="0"/>
              </a:rPr>
              <a:t>Tiempo</a:t>
            </a:r>
            <a:r>
              <a:rPr lang="en-US" b="1" dirty="0">
                <a:solidFill>
                  <a:srgbClr val="4157AD"/>
                </a:solidFill>
                <a:latin typeface="Arial" pitchFamily="34" charset="0"/>
                <a:cs typeface="Arial" pitchFamily="34" charset="0"/>
              </a:rPr>
              <a:t> de</a:t>
            </a:r>
          </a:p>
          <a:p>
            <a:pPr fontAlgn="base">
              <a:spcBef>
                <a:spcPct val="0"/>
              </a:spcBef>
              <a:spcAft>
                <a:spcPct val="0"/>
              </a:spcAft>
            </a:pPr>
            <a:r>
              <a:rPr lang="en-US" b="1" dirty="0" err="1">
                <a:solidFill>
                  <a:srgbClr val="4157AD"/>
                </a:solidFill>
                <a:latin typeface="Arial" pitchFamily="34" charset="0"/>
                <a:cs typeface="Arial" pitchFamily="34" charset="0"/>
              </a:rPr>
              <a:t>traslado</a:t>
            </a:r>
            <a:endParaRPr lang="en-US" b="1" dirty="0">
              <a:solidFill>
                <a:srgbClr val="4157AD"/>
              </a:solidFill>
              <a:latin typeface="Arial" pitchFamily="34" charset="0"/>
              <a:cs typeface="Arial" pitchFamily="34" charset="0"/>
            </a:endParaRPr>
          </a:p>
        </p:txBody>
      </p:sp>
      <p:sp>
        <p:nvSpPr>
          <p:cNvPr id="1239048" name="Text Box 8"/>
          <p:cNvSpPr txBox="1">
            <a:spLocks noChangeArrowheads="1"/>
          </p:cNvSpPr>
          <p:nvPr/>
        </p:nvSpPr>
        <p:spPr bwMode="auto">
          <a:xfrm>
            <a:off x="136525" y="3244850"/>
            <a:ext cx="13346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b="1" dirty="0" err="1">
                <a:solidFill>
                  <a:srgbClr val="4157AD"/>
                </a:solidFill>
                <a:latin typeface="Arial" pitchFamily="34" charset="0"/>
                <a:cs typeface="Arial" pitchFamily="34" charset="0"/>
              </a:rPr>
              <a:t>Tiempo</a:t>
            </a:r>
            <a:r>
              <a:rPr lang="en-US" b="1" dirty="0">
                <a:solidFill>
                  <a:srgbClr val="4157AD"/>
                </a:solidFill>
                <a:latin typeface="Arial" pitchFamily="34" charset="0"/>
                <a:cs typeface="Arial" pitchFamily="34" charset="0"/>
              </a:rPr>
              <a:t> de</a:t>
            </a:r>
          </a:p>
          <a:p>
            <a:pPr fontAlgn="base">
              <a:spcBef>
                <a:spcPct val="0"/>
              </a:spcBef>
              <a:spcAft>
                <a:spcPct val="0"/>
              </a:spcAft>
            </a:pPr>
            <a:r>
              <a:rPr lang="en-US" b="1" dirty="0" err="1">
                <a:solidFill>
                  <a:srgbClr val="4157AD"/>
                </a:solidFill>
                <a:latin typeface="Arial" pitchFamily="34" charset="0"/>
                <a:cs typeface="Arial" pitchFamily="34" charset="0"/>
              </a:rPr>
              <a:t>trabajo</a:t>
            </a:r>
            <a:endParaRPr lang="en-US" b="1" dirty="0">
              <a:solidFill>
                <a:srgbClr val="4157AD"/>
              </a:solidFill>
              <a:latin typeface="Arial" pitchFamily="34" charset="0"/>
              <a:cs typeface="Arial" pitchFamily="34" charset="0"/>
            </a:endParaRPr>
          </a:p>
        </p:txBody>
      </p:sp>
      <p:sp>
        <p:nvSpPr>
          <p:cNvPr id="1239049" name="Text Box 9"/>
          <p:cNvSpPr txBox="1">
            <a:spLocks noChangeArrowheads="1"/>
          </p:cNvSpPr>
          <p:nvPr/>
        </p:nvSpPr>
        <p:spPr bwMode="auto">
          <a:xfrm>
            <a:off x="136525" y="4191000"/>
            <a:ext cx="10012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b="1" dirty="0" err="1">
                <a:solidFill>
                  <a:srgbClr val="4157AD"/>
                </a:solidFill>
                <a:latin typeface="Arial" pitchFamily="34" charset="0"/>
                <a:cs typeface="Arial" pitchFamily="34" charset="0"/>
              </a:rPr>
              <a:t>Tiempo</a:t>
            </a:r>
            <a:endParaRPr lang="en-US" b="1" dirty="0">
              <a:solidFill>
                <a:srgbClr val="4157AD"/>
              </a:solidFill>
              <a:latin typeface="Arial" pitchFamily="34" charset="0"/>
              <a:cs typeface="Arial" pitchFamily="34" charset="0"/>
            </a:endParaRPr>
          </a:p>
          <a:p>
            <a:pPr fontAlgn="base">
              <a:spcBef>
                <a:spcPct val="0"/>
              </a:spcBef>
              <a:spcAft>
                <a:spcPct val="0"/>
              </a:spcAft>
            </a:pPr>
            <a:r>
              <a:rPr lang="en-US" b="1" dirty="0" err="1">
                <a:solidFill>
                  <a:srgbClr val="4157AD"/>
                </a:solidFill>
                <a:latin typeface="Arial" pitchFamily="34" charset="0"/>
                <a:cs typeface="Arial" pitchFamily="34" charset="0"/>
              </a:rPr>
              <a:t>muerto</a:t>
            </a:r>
            <a:endParaRPr lang="en-US" b="1" dirty="0">
              <a:solidFill>
                <a:srgbClr val="4157AD"/>
              </a:solidFill>
              <a:latin typeface="Arial" pitchFamily="34" charset="0"/>
              <a:cs typeface="Arial" pitchFamily="34" charset="0"/>
            </a:endParaRPr>
          </a:p>
        </p:txBody>
      </p:sp>
      <p:sp>
        <p:nvSpPr>
          <p:cNvPr id="1239050" name="Line 10"/>
          <p:cNvSpPr>
            <a:spLocks noChangeShapeType="1"/>
          </p:cNvSpPr>
          <p:nvPr/>
        </p:nvSpPr>
        <p:spPr bwMode="auto">
          <a:xfrm flipV="1">
            <a:off x="1447800" y="1981200"/>
            <a:ext cx="2667000" cy="381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s-MX" sz="3200">
              <a:solidFill>
                <a:srgbClr val="4157AD"/>
              </a:solidFill>
              <a:latin typeface="Arial" charset="0"/>
            </a:endParaRPr>
          </a:p>
        </p:txBody>
      </p:sp>
      <p:sp>
        <p:nvSpPr>
          <p:cNvPr id="1239051" name="Line 11"/>
          <p:cNvSpPr>
            <a:spLocks noChangeShapeType="1"/>
          </p:cNvSpPr>
          <p:nvPr/>
        </p:nvSpPr>
        <p:spPr bwMode="auto">
          <a:xfrm>
            <a:off x="1447800" y="2362200"/>
            <a:ext cx="2667000" cy="2209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s-MX" sz="3200">
              <a:solidFill>
                <a:srgbClr val="4157AD"/>
              </a:solidFill>
              <a:latin typeface="Arial" charset="0"/>
            </a:endParaRPr>
          </a:p>
        </p:txBody>
      </p:sp>
      <p:sp>
        <p:nvSpPr>
          <p:cNvPr id="1239052" name="Line 12"/>
          <p:cNvSpPr>
            <a:spLocks noChangeShapeType="1"/>
          </p:cNvSpPr>
          <p:nvPr/>
        </p:nvSpPr>
        <p:spPr bwMode="auto">
          <a:xfrm flipV="1">
            <a:off x="1371600" y="2514600"/>
            <a:ext cx="2590800" cy="914400"/>
          </a:xfrm>
          <a:prstGeom prst="line">
            <a:avLst/>
          </a:prstGeom>
          <a:noFill/>
          <a:ln w="28575">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s-MX" sz="3200">
              <a:solidFill>
                <a:srgbClr val="4157AD"/>
              </a:solidFill>
              <a:latin typeface="Arial" charset="0"/>
            </a:endParaRPr>
          </a:p>
        </p:txBody>
      </p:sp>
      <p:sp>
        <p:nvSpPr>
          <p:cNvPr id="1239053" name="Line 13"/>
          <p:cNvSpPr>
            <a:spLocks noChangeShapeType="1"/>
          </p:cNvSpPr>
          <p:nvPr/>
        </p:nvSpPr>
        <p:spPr bwMode="auto">
          <a:xfrm>
            <a:off x="1447800" y="3429000"/>
            <a:ext cx="1981200" cy="1143000"/>
          </a:xfrm>
          <a:prstGeom prst="line">
            <a:avLst/>
          </a:prstGeom>
          <a:noFill/>
          <a:ln w="28575">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s-MX" sz="3200">
              <a:solidFill>
                <a:srgbClr val="4157AD"/>
              </a:solidFill>
              <a:latin typeface="Arial" charset="0"/>
            </a:endParaRPr>
          </a:p>
        </p:txBody>
      </p:sp>
      <p:sp>
        <p:nvSpPr>
          <p:cNvPr id="1239054" name="Line 14"/>
          <p:cNvSpPr>
            <a:spLocks noChangeShapeType="1"/>
          </p:cNvSpPr>
          <p:nvPr/>
        </p:nvSpPr>
        <p:spPr bwMode="auto">
          <a:xfrm flipV="1">
            <a:off x="1371600" y="2590800"/>
            <a:ext cx="3733800" cy="1828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s-MX" sz="3200">
              <a:solidFill>
                <a:srgbClr val="4157AD"/>
              </a:solidFill>
              <a:latin typeface="Arial" charset="0"/>
            </a:endParaRPr>
          </a:p>
        </p:txBody>
      </p:sp>
      <p:sp>
        <p:nvSpPr>
          <p:cNvPr id="1239055" name="Line 15"/>
          <p:cNvSpPr>
            <a:spLocks noChangeShapeType="1"/>
          </p:cNvSpPr>
          <p:nvPr/>
        </p:nvSpPr>
        <p:spPr bwMode="auto">
          <a:xfrm>
            <a:off x="1371600" y="4419600"/>
            <a:ext cx="2209800" cy="381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s-MX" sz="3200">
              <a:solidFill>
                <a:srgbClr val="4157AD"/>
              </a:solidFill>
              <a:latin typeface="Arial" charset="0"/>
            </a:endParaRPr>
          </a:p>
        </p:txBody>
      </p:sp>
    </p:spTree>
    <p:extLst>
      <p:ext uri="{BB962C8B-B14F-4D97-AF65-F5344CB8AC3E}">
        <p14:creationId xmlns:p14="http://schemas.microsoft.com/office/powerpoint/2010/main" val="34464525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128258"/>
            <a:ext cx="8543925" cy="6158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0101" y="173831"/>
            <a:ext cx="8374537" cy="523220"/>
          </a:xfrm>
          <a:prstGeom prst="rect">
            <a:avLst/>
          </a:prstGeom>
          <a:solidFill>
            <a:schemeClr val="bg1"/>
          </a:solidFill>
        </p:spPr>
        <p:txBody>
          <a:bodyPr wrap="none" rtlCol="0">
            <a:spAutoFit/>
          </a:bodyPr>
          <a:lstStyle/>
          <a:p>
            <a:pPr fontAlgn="base">
              <a:spcBef>
                <a:spcPct val="0"/>
              </a:spcBef>
              <a:spcAft>
                <a:spcPct val="0"/>
              </a:spcAft>
            </a:pPr>
            <a:r>
              <a:rPr lang="es-MX" sz="2800" dirty="0">
                <a:solidFill>
                  <a:srgbClr val="1E4191"/>
                </a:solidFill>
                <a:latin typeface="Arial" charset="0"/>
              </a:rPr>
              <a:t>Perfil con balance de carga de trabajo (273 minutos)</a:t>
            </a:r>
            <a:endParaRPr lang="es-MX" sz="2400" dirty="0">
              <a:solidFill>
                <a:srgbClr val="1E4191"/>
              </a:solidFill>
              <a:latin typeface="Arial" charset="0"/>
            </a:endParaRPr>
          </a:p>
        </p:txBody>
      </p:sp>
      <p:sp>
        <p:nvSpPr>
          <p:cNvPr id="6" name="TextBox 5"/>
          <p:cNvSpPr txBox="1"/>
          <p:nvPr/>
        </p:nvSpPr>
        <p:spPr>
          <a:xfrm>
            <a:off x="440101" y="3212976"/>
            <a:ext cx="7932300" cy="523220"/>
          </a:xfrm>
          <a:prstGeom prst="rect">
            <a:avLst/>
          </a:prstGeom>
          <a:solidFill>
            <a:schemeClr val="bg1"/>
          </a:solidFill>
        </p:spPr>
        <p:txBody>
          <a:bodyPr wrap="none" rtlCol="0">
            <a:spAutoFit/>
          </a:bodyPr>
          <a:lstStyle/>
          <a:p>
            <a:pPr fontAlgn="base">
              <a:spcBef>
                <a:spcPct val="0"/>
              </a:spcBef>
              <a:spcAft>
                <a:spcPct val="0"/>
              </a:spcAft>
            </a:pPr>
            <a:r>
              <a:rPr lang="es-MX" sz="2800" dirty="0">
                <a:solidFill>
                  <a:srgbClr val="1E4191"/>
                </a:solidFill>
                <a:latin typeface="Arial" charset="0"/>
              </a:rPr>
              <a:t>Perfil con minimización de traslados (160 minutos)</a:t>
            </a:r>
            <a:endParaRPr lang="es-MX" sz="2400" dirty="0">
              <a:solidFill>
                <a:srgbClr val="1E4191"/>
              </a:solidFill>
              <a:latin typeface="Arial" charset="0"/>
            </a:endParaRPr>
          </a:p>
        </p:txBody>
      </p:sp>
    </p:spTree>
    <p:extLst>
      <p:ext uri="{BB962C8B-B14F-4D97-AF65-F5344CB8AC3E}">
        <p14:creationId xmlns:p14="http://schemas.microsoft.com/office/powerpoint/2010/main" val="6543487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Interoperabilidad</a:t>
            </a:r>
            <a:r>
              <a:rPr lang="en-US" dirty="0"/>
              <a:t> del Smart Grid</a:t>
            </a:r>
          </a:p>
        </p:txBody>
      </p:sp>
    </p:spTree>
    <p:extLst>
      <p:ext uri="{BB962C8B-B14F-4D97-AF65-F5344CB8AC3E}">
        <p14:creationId xmlns:p14="http://schemas.microsoft.com/office/powerpoint/2010/main" val="7005583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2512" y="1854609"/>
            <a:ext cx="4569320" cy="1377551"/>
            <a:chOff x="212512" y="969963"/>
            <a:chExt cx="4569320" cy="1377551"/>
          </a:xfrm>
        </p:grpSpPr>
        <p:pic>
          <p:nvPicPr>
            <p:cNvPr id="5" name="Picture 4100"/>
            <p:cNvPicPr>
              <a:picLocks noChangeAspect="1" noChangeArrowheads="1"/>
            </p:cNvPicPr>
            <p:nvPr/>
          </p:nvPicPr>
          <p:blipFill>
            <a:blip r:embed="rId3"/>
            <a:srcRect/>
            <a:stretch>
              <a:fillRect/>
            </a:stretch>
          </p:blipFill>
          <p:spPr bwMode="auto">
            <a:xfrm>
              <a:off x="212512" y="1498186"/>
              <a:ext cx="4237586" cy="849328"/>
            </a:xfrm>
            <a:prstGeom prst="rect">
              <a:avLst/>
            </a:prstGeom>
            <a:solidFill>
              <a:schemeClr val="bg1"/>
            </a:solidFill>
            <a:ln w="9525">
              <a:solidFill>
                <a:srgbClr val="002060"/>
              </a:solidFill>
              <a:miter lim="800000"/>
              <a:headEnd/>
              <a:tailEnd/>
            </a:ln>
            <a:effectLst>
              <a:outerShdw blurRad="50800" dist="38100" dir="2700000" algn="tl" rotWithShape="0">
                <a:prstClr val="black">
                  <a:alpha val="40000"/>
                </a:prstClr>
              </a:outerShdw>
            </a:effectLst>
            <a:scene3d>
              <a:camera prst="perspectiveFront"/>
              <a:lightRig rig="threePt" dir="t"/>
            </a:scene3d>
          </p:spPr>
        </p:pic>
        <p:sp>
          <p:nvSpPr>
            <p:cNvPr id="1872902" name="TextBox 8"/>
            <p:cNvSpPr txBox="1">
              <a:spLocks noChangeArrowheads="1"/>
            </p:cNvSpPr>
            <p:nvPr/>
          </p:nvSpPr>
          <p:spPr bwMode="auto">
            <a:xfrm>
              <a:off x="815975" y="969963"/>
              <a:ext cx="3965857" cy="5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501" tIns="46250" rIns="92501" bIns="46250">
              <a:spAutoFit/>
            </a:bodyPr>
            <a:lstStyle>
              <a:lvl1pPr defTabSz="925513">
                <a:defRPr sz="2400">
                  <a:solidFill>
                    <a:schemeClr val="tx1"/>
                  </a:solidFill>
                  <a:latin typeface="Times New Roman" pitchFamily="18" charset="0"/>
                </a:defRPr>
              </a:lvl1pPr>
              <a:lvl2pPr marL="750888" indent="-288925" defTabSz="925513">
                <a:defRPr sz="2400">
                  <a:solidFill>
                    <a:schemeClr val="tx1"/>
                  </a:solidFill>
                  <a:latin typeface="Times New Roman" pitchFamily="18" charset="0"/>
                </a:defRPr>
              </a:lvl2pPr>
              <a:lvl3pPr marL="1155700" indent="-230188" defTabSz="925513">
                <a:defRPr sz="2400">
                  <a:solidFill>
                    <a:schemeClr val="tx1"/>
                  </a:solidFill>
                  <a:latin typeface="Times New Roman" pitchFamily="18" charset="0"/>
                </a:defRPr>
              </a:lvl3pPr>
              <a:lvl4pPr marL="1619250" indent="-231775" defTabSz="925513">
                <a:defRPr sz="2400">
                  <a:solidFill>
                    <a:schemeClr val="tx1"/>
                  </a:solidFill>
                  <a:latin typeface="Times New Roman" pitchFamily="18" charset="0"/>
                </a:defRPr>
              </a:lvl4pPr>
              <a:lvl5pPr marL="2081213" indent="-231775" defTabSz="925513">
                <a:defRPr sz="2400">
                  <a:solidFill>
                    <a:schemeClr val="tx1"/>
                  </a:solidFill>
                  <a:latin typeface="Times New Roman" pitchFamily="18" charset="0"/>
                </a:defRPr>
              </a:lvl5pPr>
              <a:lvl6pPr marL="2538413" indent="-231775" defTabSz="925513" fontAlgn="base">
                <a:spcBef>
                  <a:spcPct val="0"/>
                </a:spcBef>
                <a:spcAft>
                  <a:spcPct val="0"/>
                </a:spcAft>
                <a:defRPr sz="2400">
                  <a:solidFill>
                    <a:schemeClr val="tx1"/>
                  </a:solidFill>
                  <a:latin typeface="Times New Roman" pitchFamily="18" charset="0"/>
                </a:defRPr>
              </a:lvl6pPr>
              <a:lvl7pPr marL="2995613" indent="-231775" defTabSz="925513" fontAlgn="base">
                <a:spcBef>
                  <a:spcPct val="0"/>
                </a:spcBef>
                <a:spcAft>
                  <a:spcPct val="0"/>
                </a:spcAft>
                <a:defRPr sz="2400">
                  <a:solidFill>
                    <a:schemeClr val="tx1"/>
                  </a:solidFill>
                  <a:latin typeface="Times New Roman" pitchFamily="18" charset="0"/>
                </a:defRPr>
              </a:lvl7pPr>
              <a:lvl8pPr marL="3452813" indent="-231775" defTabSz="925513" fontAlgn="base">
                <a:spcBef>
                  <a:spcPct val="0"/>
                </a:spcBef>
                <a:spcAft>
                  <a:spcPct val="0"/>
                </a:spcAft>
                <a:defRPr sz="2400">
                  <a:solidFill>
                    <a:schemeClr val="tx1"/>
                  </a:solidFill>
                  <a:latin typeface="Times New Roman" pitchFamily="18" charset="0"/>
                </a:defRPr>
              </a:lvl8pPr>
              <a:lvl9pPr marL="3910013" indent="-231775" defTabSz="925513"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sz="2800" dirty="0">
                  <a:solidFill>
                    <a:prstClr val="black"/>
                  </a:solidFill>
                  <a:latin typeface="GE Inspira Pitch" pitchFamily="34" charset="0"/>
                </a:rPr>
                <a:t>Para </a:t>
              </a:r>
              <a:r>
                <a:rPr lang="en-US" sz="2800" dirty="0" err="1">
                  <a:solidFill>
                    <a:prstClr val="black"/>
                  </a:solidFill>
                  <a:latin typeface="GE Inspira Pitch" pitchFamily="34" charset="0"/>
                </a:rPr>
                <a:t>moverse</a:t>
              </a:r>
              <a:r>
                <a:rPr lang="en-US" sz="2800" dirty="0">
                  <a:solidFill>
                    <a:prstClr val="black"/>
                  </a:solidFill>
                  <a:latin typeface="GE Inspira Pitch" pitchFamily="34" charset="0"/>
                </a:rPr>
                <a:t> de </a:t>
              </a:r>
              <a:r>
                <a:rPr lang="en-US" sz="2800" dirty="0" err="1">
                  <a:solidFill>
                    <a:prstClr val="black"/>
                  </a:solidFill>
                  <a:latin typeface="GE Inspira Pitch" pitchFamily="34" charset="0"/>
                </a:rPr>
                <a:t>aquí</a:t>
              </a:r>
              <a:r>
                <a:rPr lang="en-US" sz="2800" dirty="0">
                  <a:solidFill>
                    <a:prstClr val="black"/>
                  </a:solidFill>
                  <a:latin typeface="GE Inspira Pitch" pitchFamily="34" charset="0"/>
                </a:rPr>
                <a:t>…  </a:t>
              </a:r>
            </a:p>
          </p:txBody>
        </p:sp>
      </p:grpSp>
      <p:grpSp>
        <p:nvGrpSpPr>
          <p:cNvPr id="3" name="Group 2"/>
          <p:cNvGrpSpPr/>
          <p:nvPr/>
        </p:nvGrpSpPr>
        <p:grpSpPr>
          <a:xfrm>
            <a:off x="4648200" y="1619190"/>
            <a:ext cx="4332383" cy="2308842"/>
            <a:chOff x="4552950" y="1292094"/>
            <a:chExt cx="4427633" cy="2308842"/>
          </a:xfrm>
        </p:grpSpPr>
        <p:pic>
          <p:nvPicPr>
            <p:cNvPr id="4" name="Picture 2" descr="D:\Documents and Settings\410001656\Desktop\Slide-1-.jpg"/>
            <p:cNvPicPr>
              <a:picLocks noChangeAspect="1" noChangeArrowheads="1"/>
            </p:cNvPicPr>
            <p:nvPr/>
          </p:nvPicPr>
          <p:blipFill>
            <a:blip r:embed="rId4"/>
            <a:srcRect/>
            <a:stretch>
              <a:fillRect/>
            </a:stretch>
          </p:blipFill>
          <p:spPr bwMode="auto">
            <a:xfrm>
              <a:off x="5911645" y="1292094"/>
              <a:ext cx="3068938" cy="2308842"/>
            </a:xfrm>
            <a:prstGeom prst="rect">
              <a:avLst/>
            </a:prstGeom>
            <a:solidFill>
              <a:schemeClr val="bg1"/>
            </a:solidFill>
            <a:ln w="9525">
              <a:solidFill>
                <a:srgbClr val="002060"/>
              </a:solidFill>
              <a:miter lim="800000"/>
              <a:headEnd/>
              <a:tailEnd/>
            </a:ln>
            <a:effectLst>
              <a:outerShdw blurRad="50800" dist="38100" dir="2700000" algn="tl" rotWithShape="0">
                <a:prstClr val="black">
                  <a:alpha val="40000"/>
                </a:prstClr>
              </a:outerShdw>
            </a:effectLst>
            <a:scene3d>
              <a:camera prst="perspectiveFront"/>
              <a:lightRig rig="threePt" dir="t"/>
            </a:scene3d>
          </p:spPr>
        </p:pic>
        <p:sp>
          <p:nvSpPr>
            <p:cNvPr id="1872903" name="TextBox 10"/>
            <p:cNvSpPr txBox="1">
              <a:spLocks noChangeArrowheads="1"/>
            </p:cNvSpPr>
            <p:nvPr/>
          </p:nvSpPr>
          <p:spPr bwMode="auto">
            <a:xfrm>
              <a:off x="4552950" y="1554163"/>
              <a:ext cx="1163038" cy="5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501" tIns="46250" rIns="92501" bIns="46250">
              <a:spAutoFit/>
            </a:bodyPr>
            <a:lstStyle>
              <a:lvl1pPr defTabSz="925513">
                <a:defRPr sz="2400">
                  <a:solidFill>
                    <a:schemeClr val="tx1"/>
                  </a:solidFill>
                  <a:latin typeface="Times New Roman" pitchFamily="18" charset="0"/>
                </a:defRPr>
              </a:lvl1pPr>
              <a:lvl2pPr marL="750888" indent="-288925" defTabSz="925513">
                <a:defRPr sz="2400">
                  <a:solidFill>
                    <a:schemeClr val="tx1"/>
                  </a:solidFill>
                  <a:latin typeface="Times New Roman" pitchFamily="18" charset="0"/>
                </a:defRPr>
              </a:lvl2pPr>
              <a:lvl3pPr marL="1155700" indent="-230188" defTabSz="925513">
                <a:defRPr sz="2400">
                  <a:solidFill>
                    <a:schemeClr val="tx1"/>
                  </a:solidFill>
                  <a:latin typeface="Times New Roman" pitchFamily="18" charset="0"/>
                </a:defRPr>
              </a:lvl3pPr>
              <a:lvl4pPr marL="1619250" indent="-231775" defTabSz="925513">
                <a:defRPr sz="2400">
                  <a:solidFill>
                    <a:schemeClr val="tx1"/>
                  </a:solidFill>
                  <a:latin typeface="Times New Roman" pitchFamily="18" charset="0"/>
                </a:defRPr>
              </a:lvl4pPr>
              <a:lvl5pPr marL="2081213" indent="-231775" defTabSz="925513">
                <a:defRPr sz="2400">
                  <a:solidFill>
                    <a:schemeClr val="tx1"/>
                  </a:solidFill>
                  <a:latin typeface="Times New Roman" pitchFamily="18" charset="0"/>
                </a:defRPr>
              </a:lvl5pPr>
              <a:lvl6pPr marL="2538413" indent="-231775" defTabSz="925513" fontAlgn="base">
                <a:spcBef>
                  <a:spcPct val="0"/>
                </a:spcBef>
                <a:spcAft>
                  <a:spcPct val="0"/>
                </a:spcAft>
                <a:defRPr sz="2400">
                  <a:solidFill>
                    <a:schemeClr val="tx1"/>
                  </a:solidFill>
                  <a:latin typeface="Times New Roman" pitchFamily="18" charset="0"/>
                </a:defRPr>
              </a:lvl6pPr>
              <a:lvl7pPr marL="2995613" indent="-231775" defTabSz="925513" fontAlgn="base">
                <a:spcBef>
                  <a:spcPct val="0"/>
                </a:spcBef>
                <a:spcAft>
                  <a:spcPct val="0"/>
                </a:spcAft>
                <a:defRPr sz="2400">
                  <a:solidFill>
                    <a:schemeClr val="tx1"/>
                  </a:solidFill>
                  <a:latin typeface="Times New Roman" pitchFamily="18" charset="0"/>
                </a:defRPr>
              </a:lvl7pPr>
              <a:lvl8pPr marL="3452813" indent="-231775" defTabSz="925513" fontAlgn="base">
                <a:spcBef>
                  <a:spcPct val="0"/>
                </a:spcBef>
                <a:spcAft>
                  <a:spcPct val="0"/>
                </a:spcAft>
                <a:defRPr sz="2400">
                  <a:solidFill>
                    <a:schemeClr val="tx1"/>
                  </a:solidFill>
                  <a:latin typeface="Times New Roman" pitchFamily="18" charset="0"/>
                </a:defRPr>
              </a:lvl8pPr>
              <a:lvl9pPr marL="3910013" indent="-231775" defTabSz="925513"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sz="2800" dirty="0">
                  <a:solidFill>
                    <a:prstClr val="black"/>
                  </a:solidFill>
                  <a:latin typeface="GE Inspira Pitch" pitchFamily="34" charset="0"/>
                </a:rPr>
                <a:t>A </a:t>
              </a:r>
              <a:r>
                <a:rPr lang="en-US" sz="2800" dirty="0" err="1">
                  <a:solidFill>
                    <a:prstClr val="black"/>
                  </a:solidFill>
                  <a:latin typeface="GE Inspira Pitch" pitchFamily="34" charset="0"/>
                </a:rPr>
                <a:t>aquí</a:t>
              </a:r>
              <a:endParaRPr lang="en-US" sz="2800" dirty="0">
                <a:solidFill>
                  <a:prstClr val="black"/>
                </a:solidFill>
                <a:latin typeface="GE Inspira Pitch" pitchFamily="34" charset="0"/>
              </a:endParaRPr>
            </a:p>
          </p:txBody>
        </p:sp>
      </p:grpSp>
      <p:sp>
        <p:nvSpPr>
          <p:cNvPr id="1872905" name="Line 35"/>
          <p:cNvSpPr>
            <a:spLocks noChangeShapeType="1"/>
          </p:cNvSpPr>
          <p:nvPr/>
        </p:nvSpPr>
        <p:spPr bwMode="auto">
          <a:xfrm>
            <a:off x="10052050" y="4421188"/>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200">
              <a:solidFill>
                <a:prstClr val="black"/>
              </a:solidFill>
              <a:latin typeface="Arial" charset="0"/>
            </a:endParaRPr>
          </a:p>
        </p:txBody>
      </p:sp>
      <p:grpSp>
        <p:nvGrpSpPr>
          <p:cNvPr id="6" name="Group 5"/>
          <p:cNvGrpSpPr/>
          <p:nvPr/>
        </p:nvGrpSpPr>
        <p:grpSpPr>
          <a:xfrm>
            <a:off x="4523291" y="2417330"/>
            <a:ext cx="1319213" cy="838200"/>
            <a:chOff x="4523291" y="2090234"/>
            <a:chExt cx="1319213" cy="838200"/>
          </a:xfrm>
        </p:grpSpPr>
        <p:sp>
          <p:nvSpPr>
            <p:cNvPr id="1872898" name="Oval 53"/>
            <p:cNvSpPr>
              <a:spLocks noChangeArrowheads="1"/>
            </p:cNvSpPr>
            <p:nvPr/>
          </p:nvSpPr>
          <p:spPr bwMode="auto">
            <a:xfrm>
              <a:off x="4523291" y="2090234"/>
              <a:ext cx="1319213" cy="838200"/>
            </a:xfrm>
            <a:prstGeom prst="notchedRightArrow">
              <a:avLst>
                <a:gd name="adj1" fmla="val 50000"/>
                <a:gd name="adj2" fmla="val 39347"/>
              </a:avLst>
            </a:prstGeom>
            <a:solidFill>
              <a:srgbClr val="B2B2B2"/>
            </a:solidFill>
            <a:ln>
              <a:noFill/>
            </a:ln>
            <a:effectLst>
              <a:prstShdw prst="shdw17" dist="17961" dir="2700000">
                <a:srgbClr val="B2B2B2">
                  <a:gamma/>
                  <a:shade val="60000"/>
                  <a:invGamma/>
                </a:srgbClr>
              </a:prstShdw>
            </a:effectLst>
            <a:extLst>
              <a:ext uri="{91240B29-F687-4F45-9708-019B960494DF}">
                <a14:hiddenLine xmlns:a14="http://schemas.microsoft.com/office/drawing/2010/main" w="28575" algn="ctr">
                  <a:solidFill>
                    <a:schemeClr val="tx2"/>
                  </a:solidFill>
                  <a:miter lim="800000"/>
                  <a:headEnd/>
                  <a:tailEnd/>
                </a14:hiddenLine>
              </a:ext>
            </a:extLst>
          </p:spPr>
          <p:txBody>
            <a:bodyPr lIns="92501" tIns="46250" rIns="92501" bIns="46250"/>
            <a:lstStyle/>
            <a:p>
              <a:pPr defTabSz="925513" fontAlgn="base">
                <a:spcBef>
                  <a:spcPct val="0"/>
                </a:spcBef>
                <a:spcAft>
                  <a:spcPct val="0"/>
                </a:spcAft>
              </a:pPr>
              <a:endParaRPr lang="en-US">
                <a:solidFill>
                  <a:prstClr val="black"/>
                </a:solidFill>
                <a:latin typeface="GE Inspira Pitch" pitchFamily="34" charset="0"/>
              </a:endParaRPr>
            </a:p>
          </p:txBody>
        </p:sp>
        <p:sp>
          <p:nvSpPr>
            <p:cNvPr id="1872913" name="TextBox 79"/>
            <p:cNvSpPr txBox="1">
              <a:spLocks noChangeArrowheads="1"/>
            </p:cNvSpPr>
            <p:nvPr/>
          </p:nvSpPr>
          <p:spPr bwMode="auto">
            <a:xfrm>
              <a:off x="4540690" y="2277967"/>
              <a:ext cx="1299293" cy="462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501" tIns="46250" rIns="92501" bIns="46250">
              <a:spAutoFit/>
            </a:bodyPr>
            <a:lstStyle>
              <a:lvl1pPr defTabSz="925513">
                <a:defRPr sz="2400">
                  <a:solidFill>
                    <a:schemeClr val="tx1"/>
                  </a:solidFill>
                  <a:latin typeface="Times New Roman" pitchFamily="18" charset="0"/>
                </a:defRPr>
              </a:lvl1pPr>
              <a:lvl2pPr marL="750888" indent="-288925" defTabSz="925513">
                <a:defRPr sz="2400">
                  <a:solidFill>
                    <a:schemeClr val="tx1"/>
                  </a:solidFill>
                  <a:latin typeface="Times New Roman" pitchFamily="18" charset="0"/>
                </a:defRPr>
              </a:lvl2pPr>
              <a:lvl3pPr marL="1155700" indent="-230188" defTabSz="925513">
                <a:defRPr sz="2400">
                  <a:solidFill>
                    <a:schemeClr val="tx1"/>
                  </a:solidFill>
                  <a:latin typeface="Times New Roman" pitchFamily="18" charset="0"/>
                </a:defRPr>
              </a:lvl3pPr>
              <a:lvl4pPr marL="1619250" indent="-231775" defTabSz="925513">
                <a:defRPr sz="2400">
                  <a:solidFill>
                    <a:schemeClr val="tx1"/>
                  </a:solidFill>
                  <a:latin typeface="Times New Roman" pitchFamily="18" charset="0"/>
                </a:defRPr>
              </a:lvl4pPr>
              <a:lvl5pPr marL="2081213" indent="-231775" defTabSz="925513">
                <a:defRPr sz="2400">
                  <a:solidFill>
                    <a:schemeClr val="tx1"/>
                  </a:solidFill>
                  <a:latin typeface="Times New Roman" pitchFamily="18" charset="0"/>
                </a:defRPr>
              </a:lvl5pPr>
              <a:lvl6pPr marL="2538413" indent="-231775" defTabSz="925513" fontAlgn="base">
                <a:spcBef>
                  <a:spcPct val="0"/>
                </a:spcBef>
                <a:spcAft>
                  <a:spcPct val="0"/>
                </a:spcAft>
                <a:defRPr sz="2400">
                  <a:solidFill>
                    <a:schemeClr val="tx1"/>
                  </a:solidFill>
                  <a:latin typeface="Times New Roman" pitchFamily="18" charset="0"/>
                </a:defRPr>
              </a:lvl6pPr>
              <a:lvl7pPr marL="2995613" indent="-231775" defTabSz="925513" fontAlgn="base">
                <a:spcBef>
                  <a:spcPct val="0"/>
                </a:spcBef>
                <a:spcAft>
                  <a:spcPct val="0"/>
                </a:spcAft>
                <a:defRPr sz="2400">
                  <a:solidFill>
                    <a:schemeClr val="tx1"/>
                  </a:solidFill>
                  <a:latin typeface="Times New Roman" pitchFamily="18" charset="0"/>
                </a:defRPr>
              </a:lvl7pPr>
              <a:lvl8pPr marL="3452813" indent="-231775" defTabSz="925513" fontAlgn="base">
                <a:spcBef>
                  <a:spcPct val="0"/>
                </a:spcBef>
                <a:spcAft>
                  <a:spcPct val="0"/>
                </a:spcAft>
                <a:defRPr sz="2400">
                  <a:solidFill>
                    <a:schemeClr val="tx1"/>
                  </a:solidFill>
                  <a:latin typeface="Times New Roman" pitchFamily="18" charset="0"/>
                </a:defRPr>
              </a:lvl8pPr>
              <a:lvl9pPr marL="3910013" indent="-231775" defTabSz="925513"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US" sz="1200" b="1" u="sng" dirty="0" err="1">
                  <a:solidFill>
                    <a:srgbClr val="FF0000"/>
                  </a:solidFill>
                  <a:latin typeface="GE Inspira Pitch" pitchFamily="34" charset="0"/>
                </a:rPr>
                <a:t>Infraestructura</a:t>
              </a:r>
              <a:r>
                <a:rPr lang="en-US" sz="1200" b="1" u="sng" dirty="0">
                  <a:solidFill>
                    <a:srgbClr val="FF0000"/>
                  </a:solidFill>
                  <a:latin typeface="GE Inspira Pitch" pitchFamily="34" charset="0"/>
                </a:rPr>
                <a:t> </a:t>
              </a:r>
            </a:p>
            <a:p>
              <a:pPr algn="ctr" fontAlgn="base">
                <a:spcBef>
                  <a:spcPct val="0"/>
                </a:spcBef>
                <a:spcAft>
                  <a:spcPct val="0"/>
                </a:spcAft>
              </a:pPr>
              <a:r>
                <a:rPr lang="en-US" sz="1200" b="1" u="sng" dirty="0">
                  <a:solidFill>
                    <a:srgbClr val="FF0000"/>
                  </a:solidFill>
                  <a:latin typeface="GE Inspira Pitch" pitchFamily="34" charset="0"/>
                </a:rPr>
                <a:t>de Red </a:t>
              </a:r>
              <a:r>
                <a:rPr lang="en-US" sz="1200" b="1" u="sng" dirty="0" err="1">
                  <a:solidFill>
                    <a:srgbClr val="FF0000"/>
                  </a:solidFill>
                  <a:latin typeface="GE Inspira Pitch" pitchFamily="34" charset="0"/>
                </a:rPr>
                <a:t>Eléctrica</a:t>
              </a:r>
              <a:endParaRPr lang="en-US" sz="1200" b="1" u="sng" dirty="0">
                <a:solidFill>
                  <a:srgbClr val="FF0000"/>
                </a:solidFill>
                <a:latin typeface="GE Inspira Pitch" pitchFamily="34" charset="0"/>
              </a:endParaRPr>
            </a:p>
          </p:txBody>
        </p:sp>
      </p:grpSp>
      <p:grpSp>
        <p:nvGrpSpPr>
          <p:cNvPr id="9" name="Group 8"/>
          <p:cNvGrpSpPr/>
          <p:nvPr/>
        </p:nvGrpSpPr>
        <p:grpSpPr>
          <a:xfrm>
            <a:off x="2594516" y="4154559"/>
            <a:ext cx="6549483" cy="2201862"/>
            <a:chOff x="2465388" y="3827463"/>
            <a:chExt cx="6678612" cy="2201862"/>
          </a:xfrm>
        </p:grpSpPr>
        <p:sp>
          <p:nvSpPr>
            <p:cNvPr id="1872912" name="TextBox 76"/>
            <p:cNvSpPr txBox="1">
              <a:spLocks noChangeArrowheads="1"/>
            </p:cNvSpPr>
            <p:nvPr/>
          </p:nvSpPr>
          <p:spPr bwMode="auto">
            <a:xfrm>
              <a:off x="2465388" y="4049713"/>
              <a:ext cx="1163038" cy="5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501" tIns="46250" rIns="92501" bIns="46250">
              <a:spAutoFit/>
            </a:bodyPr>
            <a:lstStyle>
              <a:lvl1pPr defTabSz="925513">
                <a:defRPr sz="2400">
                  <a:solidFill>
                    <a:schemeClr val="tx1"/>
                  </a:solidFill>
                  <a:latin typeface="Times New Roman" pitchFamily="18" charset="0"/>
                </a:defRPr>
              </a:lvl1pPr>
              <a:lvl2pPr marL="750888" indent="-288925" defTabSz="925513">
                <a:defRPr sz="2400">
                  <a:solidFill>
                    <a:schemeClr val="tx1"/>
                  </a:solidFill>
                  <a:latin typeface="Times New Roman" pitchFamily="18" charset="0"/>
                </a:defRPr>
              </a:lvl2pPr>
              <a:lvl3pPr marL="1155700" indent="-230188" defTabSz="925513">
                <a:defRPr sz="2400">
                  <a:solidFill>
                    <a:schemeClr val="tx1"/>
                  </a:solidFill>
                  <a:latin typeface="Times New Roman" pitchFamily="18" charset="0"/>
                </a:defRPr>
              </a:lvl3pPr>
              <a:lvl4pPr marL="1619250" indent="-231775" defTabSz="925513">
                <a:defRPr sz="2400">
                  <a:solidFill>
                    <a:schemeClr val="tx1"/>
                  </a:solidFill>
                  <a:latin typeface="Times New Roman" pitchFamily="18" charset="0"/>
                </a:defRPr>
              </a:lvl4pPr>
              <a:lvl5pPr marL="2081213" indent="-231775" defTabSz="925513">
                <a:defRPr sz="2400">
                  <a:solidFill>
                    <a:schemeClr val="tx1"/>
                  </a:solidFill>
                  <a:latin typeface="Times New Roman" pitchFamily="18" charset="0"/>
                </a:defRPr>
              </a:lvl5pPr>
              <a:lvl6pPr marL="2538413" indent="-231775" defTabSz="925513" fontAlgn="base">
                <a:spcBef>
                  <a:spcPct val="0"/>
                </a:spcBef>
                <a:spcAft>
                  <a:spcPct val="0"/>
                </a:spcAft>
                <a:defRPr sz="2400">
                  <a:solidFill>
                    <a:schemeClr val="tx1"/>
                  </a:solidFill>
                  <a:latin typeface="Times New Roman" pitchFamily="18" charset="0"/>
                </a:defRPr>
              </a:lvl6pPr>
              <a:lvl7pPr marL="2995613" indent="-231775" defTabSz="925513" fontAlgn="base">
                <a:spcBef>
                  <a:spcPct val="0"/>
                </a:spcBef>
                <a:spcAft>
                  <a:spcPct val="0"/>
                </a:spcAft>
                <a:defRPr sz="2400">
                  <a:solidFill>
                    <a:schemeClr val="tx1"/>
                  </a:solidFill>
                  <a:latin typeface="Times New Roman" pitchFamily="18" charset="0"/>
                </a:defRPr>
              </a:lvl7pPr>
              <a:lvl8pPr marL="3452813" indent="-231775" defTabSz="925513" fontAlgn="base">
                <a:spcBef>
                  <a:spcPct val="0"/>
                </a:spcBef>
                <a:spcAft>
                  <a:spcPct val="0"/>
                </a:spcAft>
                <a:defRPr sz="2400">
                  <a:solidFill>
                    <a:schemeClr val="tx1"/>
                  </a:solidFill>
                  <a:latin typeface="Times New Roman" pitchFamily="18" charset="0"/>
                </a:defRPr>
              </a:lvl8pPr>
              <a:lvl9pPr marL="3910013" indent="-231775" defTabSz="925513"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sz="2800" dirty="0">
                  <a:solidFill>
                    <a:prstClr val="black"/>
                  </a:solidFill>
                  <a:latin typeface="GE Inspira Pitch" pitchFamily="34" charset="0"/>
                </a:rPr>
                <a:t>A </a:t>
              </a:r>
              <a:r>
                <a:rPr lang="en-US" sz="2800" dirty="0" err="1">
                  <a:solidFill>
                    <a:prstClr val="black"/>
                  </a:solidFill>
                  <a:latin typeface="GE Inspira Pitch" pitchFamily="34" charset="0"/>
                </a:rPr>
                <a:t>aquí</a:t>
              </a:r>
              <a:endParaRPr lang="en-US" sz="2800" dirty="0">
                <a:solidFill>
                  <a:prstClr val="black"/>
                </a:solidFill>
                <a:latin typeface="GE Inspira Pitch" pitchFamily="34" charset="0"/>
              </a:endParaRPr>
            </a:p>
          </p:txBody>
        </p:sp>
        <p:grpSp>
          <p:nvGrpSpPr>
            <p:cNvPr id="13" name="Rectangle 4"/>
            <p:cNvGrpSpPr>
              <a:grpSpLocks/>
            </p:cNvGrpSpPr>
            <p:nvPr/>
          </p:nvGrpSpPr>
          <p:grpSpPr bwMode="auto">
            <a:xfrm>
              <a:off x="3798888" y="3865563"/>
              <a:ext cx="1228725" cy="501650"/>
              <a:chOff x="2404" y="2615"/>
              <a:chExt cx="526" cy="284"/>
            </a:xfrm>
          </p:grpSpPr>
          <p:pic>
            <p:nvPicPr>
              <p:cNvPr id="1872916" name="Rectangl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4" y="2615"/>
                <a:ext cx="526" cy="284"/>
              </a:xfrm>
              <a:prstGeom prst="rect">
                <a:avLst/>
              </a:prstGeom>
              <a:noFill/>
              <a:extLst>
                <a:ext uri="{909E8E84-426E-40DD-AFC4-6F175D3DCCD1}">
                  <a14:hiddenFill xmlns:a14="http://schemas.microsoft.com/office/drawing/2010/main">
                    <a:solidFill>
                      <a:srgbClr val="FFFFFF"/>
                    </a:solidFill>
                  </a14:hiddenFill>
                </a:ext>
              </a:extLst>
            </p:spPr>
          </p:pic>
          <p:sp>
            <p:nvSpPr>
              <p:cNvPr id="1872917" name="Text Box 21"/>
              <p:cNvSpPr txBox="1">
                <a:spLocks noChangeArrowheads="1"/>
              </p:cNvSpPr>
              <p:nvPr/>
            </p:nvSpPr>
            <p:spPr bwMode="auto">
              <a:xfrm>
                <a:off x="2443" y="2639"/>
                <a:ext cx="451"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lvl1pPr>
                  <a:defRPr sz="2400">
                    <a:solidFill>
                      <a:schemeClr val="tx1"/>
                    </a:solidFill>
                    <a:latin typeface="Times New Roman" pitchFamily="18" charset="0"/>
                  </a:defRPr>
                </a:lvl1pPr>
                <a:lvl2pPr marL="750888" indent="-288925">
                  <a:defRPr sz="2400">
                    <a:solidFill>
                      <a:schemeClr val="tx1"/>
                    </a:solidFill>
                    <a:latin typeface="Times New Roman" pitchFamily="18" charset="0"/>
                  </a:defRPr>
                </a:lvl2pPr>
                <a:lvl3pPr marL="1155700" indent="-230188">
                  <a:defRPr sz="2400">
                    <a:solidFill>
                      <a:schemeClr val="tx1"/>
                    </a:solidFill>
                    <a:latin typeface="Times New Roman" pitchFamily="18" charset="0"/>
                  </a:defRPr>
                </a:lvl3pPr>
                <a:lvl4pPr marL="1619250" indent="-231775">
                  <a:defRPr sz="2400">
                    <a:solidFill>
                      <a:schemeClr val="tx1"/>
                    </a:solidFill>
                    <a:latin typeface="Times New Roman" pitchFamily="18" charset="0"/>
                  </a:defRPr>
                </a:lvl4pPr>
                <a:lvl5pPr marL="2081213" indent="-231775">
                  <a:defRPr sz="2400">
                    <a:solidFill>
                      <a:schemeClr val="tx1"/>
                    </a:solidFill>
                    <a:latin typeface="Times New Roman" pitchFamily="18" charset="0"/>
                  </a:defRPr>
                </a:lvl5pPr>
                <a:lvl6pPr marL="2538413" indent="-231775" fontAlgn="base">
                  <a:spcBef>
                    <a:spcPct val="0"/>
                  </a:spcBef>
                  <a:spcAft>
                    <a:spcPct val="0"/>
                  </a:spcAft>
                  <a:defRPr sz="2400">
                    <a:solidFill>
                      <a:schemeClr val="tx1"/>
                    </a:solidFill>
                    <a:latin typeface="Times New Roman" pitchFamily="18" charset="0"/>
                  </a:defRPr>
                </a:lvl6pPr>
                <a:lvl7pPr marL="2995613" indent="-231775" fontAlgn="base">
                  <a:spcBef>
                    <a:spcPct val="0"/>
                  </a:spcBef>
                  <a:spcAft>
                    <a:spcPct val="0"/>
                  </a:spcAft>
                  <a:defRPr sz="2400">
                    <a:solidFill>
                      <a:schemeClr val="tx1"/>
                    </a:solidFill>
                    <a:latin typeface="Times New Roman" pitchFamily="18" charset="0"/>
                  </a:defRPr>
                </a:lvl7pPr>
                <a:lvl8pPr marL="3452813" indent="-231775" fontAlgn="base">
                  <a:spcBef>
                    <a:spcPct val="0"/>
                  </a:spcBef>
                  <a:spcAft>
                    <a:spcPct val="0"/>
                  </a:spcAft>
                  <a:defRPr sz="2400">
                    <a:solidFill>
                      <a:schemeClr val="tx1"/>
                    </a:solidFill>
                    <a:latin typeface="Times New Roman" pitchFamily="18" charset="0"/>
                  </a:defRPr>
                </a:lvl8pPr>
                <a:lvl9pPr marL="3910013" indent="-231775"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US" sz="900" b="1" dirty="0" err="1">
                    <a:solidFill>
                      <a:srgbClr val="FFFFFF"/>
                    </a:solidFill>
                    <a:latin typeface="Arial" charset="0"/>
                    <a:cs typeface="Arial" charset="0"/>
                  </a:rPr>
                  <a:t>Optimización</a:t>
                </a:r>
                <a:endParaRPr lang="en-US" sz="900" b="1" dirty="0">
                  <a:solidFill>
                    <a:srgbClr val="FFFFFF"/>
                  </a:solidFill>
                  <a:latin typeface="Arial" charset="0"/>
                  <a:cs typeface="Arial" charset="0"/>
                </a:endParaRPr>
              </a:p>
              <a:p>
                <a:pPr algn="ctr" fontAlgn="base">
                  <a:spcBef>
                    <a:spcPct val="0"/>
                  </a:spcBef>
                  <a:spcAft>
                    <a:spcPct val="0"/>
                  </a:spcAft>
                </a:pPr>
                <a:r>
                  <a:rPr lang="en-US" sz="900" b="1" dirty="0" err="1">
                    <a:solidFill>
                      <a:srgbClr val="FFFFFF"/>
                    </a:solidFill>
                    <a:latin typeface="Arial" charset="0"/>
                    <a:cs typeface="Arial" charset="0"/>
                  </a:rPr>
                  <a:t>Transmisión</a:t>
                </a:r>
                <a:endParaRPr lang="en-US" sz="900" b="1" dirty="0">
                  <a:solidFill>
                    <a:srgbClr val="FFFFFF"/>
                  </a:solidFill>
                  <a:latin typeface="Arial" charset="0"/>
                  <a:cs typeface="Arial" charset="0"/>
                </a:endParaRPr>
              </a:p>
            </p:txBody>
          </p:sp>
        </p:grpSp>
        <p:grpSp>
          <p:nvGrpSpPr>
            <p:cNvPr id="14" name="Rectangle 5"/>
            <p:cNvGrpSpPr>
              <a:grpSpLocks/>
            </p:cNvGrpSpPr>
            <p:nvPr/>
          </p:nvGrpSpPr>
          <p:grpSpPr bwMode="auto">
            <a:xfrm>
              <a:off x="4949825" y="3865563"/>
              <a:ext cx="1136650" cy="485775"/>
              <a:chOff x="2968" y="2611"/>
              <a:chExt cx="557" cy="281"/>
            </a:xfrm>
          </p:grpSpPr>
          <p:pic>
            <p:nvPicPr>
              <p:cNvPr id="1872919" name="Rectangle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8" y="2611"/>
                <a:ext cx="557" cy="281"/>
              </a:xfrm>
              <a:prstGeom prst="rect">
                <a:avLst/>
              </a:prstGeom>
              <a:noFill/>
              <a:extLst>
                <a:ext uri="{909E8E84-426E-40DD-AFC4-6F175D3DCCD1}">
                  <a14:hiddenFill xmlns:a14="http://schemas.microsoft.com/office/drawing/2010/main">
                    <a:solidFill>
                      <a:srgbClr val="FFFFFF"/>
                    </a:solidFill>
                  </a14:hiddenFill>
                </a:ext>
              </a:extLst>
            </p:spPr>
          </p:pic>
          <p:sp>
            <p:nvSpPr>
              <p:cNvPr id="1872920" name="Text Box 24"/>
              <p:cNvSpPr txBox="1">
                <a:spLocks noChangeArrowheads="1"/>
              </p:cNvSpPr>
              <p:nvPr/>
            </p:nvSpPr>
            <p:spPr bwMode="auto">
              <a:xfrm>
                <a:off x="3011" y="2634"/>
                <a:ext cx="470"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lvl1pPr>
                  <a:defRPr sz="2400">
                    <a:solidFill>
                      <a:schemeClr val="tx1"/>
                    </a:solidFill>
                    <a:latin typeface="Times New Roman" pitchFamily="18" charset="0"/>
                  </a:defRPr>
                </a:lvl1pPr>
                <a:lvl2pPr marL="750888" indent="-288925">
                  <a:defRPr sz="2400">
                    <a:solidFill>
                      <a:schemeClr val="tx1"/>
                    </a:solidFill>
                    <a:latin typeface="Times New Roman" pitchFamily="18" charset="0"/>
                  </a:defRPr>
                </a:lvl2pPr>
                <a:lvl3pPr marL="1155700" indent="-230188">
                  <a:defRPr sz="2400">
                    <a:solidFill>
                      <a:schemeClr val="tx1"/>
                    </a:solidFill>
                    <a:latin typeface="Times New Roman" pitchFamily="18" charset="0"/>
                  </a:defRPr>
                </a:lvl3pPr>
                <a:lvl4pPr marL="1619250" indent="-231775">
                  <a:defRPr sz="2400">
                    <a:solidFill>
                      <a:schemeClr val="tx1"/>
                    </a:solidFill>
                    <a:latin typeface="Times New Roman" pitchFamily="18" charset="0"/>
                  </a:defRPr>
                </a:lvl4pPr>
                <a:lvl5pPr marL="2081213" indent="-231775">
                  <a:defRPr sz="2400">
                    <a:solidFill>
                      <a:schemeClr val="tx1"/>
                    </a:solidFill>
                    <a:latin typeface="Times New Roman" pitchFamily="18" charset="0"/>
                  </a:defRPr>
                </a:lvl5pPr>
                <a:lvl6pPr marL="2538413" indent="-231775" fontAlgn="base">
                  <a:spcBef>
                    <a:spcPct val="0"/>
                  </a:spcBef>
                  <a:spcAft>
                    <a:spcPct val="0"/>
                  </a:spcAft>
                  <a:defRPr sz="2400">
                    <a:solidFill>
                      <a:schemeClr val="tx1"/>
                    </a:solidFill>
                    <a:latin typeface="Times New Roman" pitchFamily="18" charset="0"/>
                  </a:defRPr>
                </a:lvl6pPr>
                <a:lvl7pPr marL="2995613" indent="-231775" fontAlgn="base">
                  <a:spcBef>
                    <a:spcPct val="0"/>
                  </a:spcBef>
                  <a:spcAft>
                    <a:spcPct val="0"/>
                  </a:spcAft>
                  <a:defRPr sz="2400">
                    <a:solidFill>
                      <a:schemeClr val="tx1"/>
                    </a:solidFill>
                    <a:latin typeface="Times New Roman" pitchFamily="18" charset="0"/>
                  </a:defRPr>
                </a:lvl7pPr>
                <a:lvl8pPr marL="3452813" indent="-231775" fontAlgn="base">
                  <a:spcBef>
                    <a:spcPct val="0"/>
                  </a:spcBef>
                  <a:spcAft>
                    <a:spcPct val="0"/>
                  </a:spcAft>
                  <a:defRPr sz="2400">
                    <a:solidFill>
                      <a:schemeClr val="tx1"/>
                    </a:solidFill>
                    <a:latin typeface="Times New Roman" pitchFamily="18" charset="0"/>
                  </a:defRPr>
                </a:lvl8pPr>
                <a:lvl9pPr marL="3910013" indent="-231775"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US" sz="900" b="1" dirty="0" err="1">
                    <a:solidFill>
                      <a:srgbClr val="FFFFFF"/>
                    </a:solidFill>
                    <a:latin typeface="Arial" charset="0"/>
                    <a:cs typeface="Arial" charset="0"/>
                  </a:rPr>
                  <a:t>Optimización</a:t>
                </a:r>
                <a:r>
                  <a:rPr lang="en-US" sz="900" b="1" dirty="0">
                    <a:solidFill>
                      <a:srgbClr val="FFFFFF"/>
                    </a:solidFill>
                    <a:latin typeface="Arial" charset="0"/>
                    <a:cs typeface="Arial" charset="0"/>
                  </a:rPr>
                  <a:t> </a:t>
                </a:r>
              </a:p>
              <a:p>
                <a:pPr algn="ctr" fontAlgn="base">
                  <a:spcBef>
                    <a:spcPct val="0"/>
                  </a:spcBef>
                  <a:spcAft>
                    <a:spcPct val="0"/>
                  </a:spcAft>
                </a:pPr>
                <a:r>
                  <a:rPr lang="en-US" sz="900" b="1" dirty="0" err="1">
                    <a:solidFill>
                      <a:srgbClr val="FFFFFF"/>
                    </a:solidFill>
                    <a:latin typeface="Arial" charset="0"/>
                    <a:cs typeface="Arial" charset="0"/>
                  </a:rPr>
                  <a:t>Distribución</a:t>
                </a:r>
                <a:endParaRPr lang="en-US" sz="900" b="1" dirty="0">
                  <a:solidFill>
                    <a:srgbClr val="FFFFFF"/>
                  </a:solidFill>
                  <a:latin typeface="Arial" charset="0"/>
                  <a:cs typeface="Arial" charset="0"/>
                </a:endParaRPr>
              </a:p>
            </p:txBody>
          </p:sp>
        </p:grpSp>
        <p:grpSp>
          <p:nvGrpSpPr>
            <p:cNvPr id="15" name="Rectangle 6"/>
            <p:cNvGrpSpPr>
              <a:grpSpLocks/>
            </p:cNvGrpSpPr>
            <p:nvPr/>
          </p:nvGrpSpPr>
          <p:grpSpPr bwMode="auto">
            <a:xfrm>
              <a:off x="6007100" y="3865563"/>
              <a:ext cx="930275" cy="488950"/>
              <a:chOff x="3560" y="2611"/>
              <a:chExt cx="580" cy="269"/>
            </a:xfrm>
          </p:grpSpPr>
          <p:pic>
            <p:nvPicPr>
              <p:cNvPr id="1872922" name="Rectangle 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0" y="2611"/>
                <a:ext cx="580" cy="269"/>
              </a:xfrm>
              <a:prstGeom prst="rect">
                <a:avLst/>
              </a:prstGeom>
              <a:noFill/>
              <a:extLst>
                <a:ext uri="{909E8E84-426E-40DD-AFC4-6F175D3DCCD1}">
                  <a14:hiddenFill xmlns:a14="http://schemas.microsoft.com/office/drawing/2010/main">
                    <a:solidFill>
                      <a:srgbClr val="FFFFFF"/>
                    </a:solidFill>
                  </a14:hiddenFill>
                </a:ext>
              </a:extLst>
            </p:spPr>
          </p:pic>
          <p:sp>
            <p:nvSpPr>
              <p:cNvPr id="1872923" name="Text Box 27"/>
              <p:cNvSpPr txBox="1">
                <a:spLocks noChangeArrowheads="1"/>
              </p:cNvSpPr>
              <p:nvPr/>
            </p:nvSpPr>
            <p:spPr bwMode="auto">
              <a:xfrm>
                <a:off x="3599" y="2634"/>
                <a:ext cx="506"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lvl1pPr>
                  <a:defRPr sz="2400">
                    <a:solidFill>
                      <a:schemeClr val="tx1"/>
                    </a:solidFill>
                    <a:latin typeface="Times New Roman" pitchFamily="18" charset="0"/>
                  </a:defRPr>
                </a:lvl1pPr>
                <a:lvl2pPr marL="750888" indent="-288925">
                  <a:defRPr sz="2400">
                    <a:solidFill>
                      <a:schemeClr val="tx1"/>
                    </a:solidFill>
                    <a:latin typeface="Times New Roman" pitchFamily="18" charset="0"/>
                  </a:defRPr>
                </a:lvl2pPr>
                <a:lvl3pPr marL="1155700" indent="-230188">
                  <a:defRPr sz="2400">
                    <a:solidFill>
                      <a:schemeClr val="tx1"/>
                    </a:solidFill>
                    <a:latin typeface="Times New Roman" pitchFamily="18" charset="0"/>
                  </a:defRPr>
                </a:lvl3pPr>
                <a:lvl4pPr marL="1619250" indent="-231775">
                  <a:defRPr sz="2400">
                    <a:solidFill>
                      <a:schemeClr val="tx1"/>
                    </a:solidFill>
                    <a:latin typeface="Times New Roman" pitchFamily="18" charset="0"/>
                  </a:defRPr>
                </a:lvl4pPr>
                <a:lvl5pPr marL="2081213" indent="-231775">
                  <a:defRPr sz="2400">
                    <a:solidFill>
                      <a:schemeClr val="tx1"/>
                    </a:solidFill>
                    <a:latin typeface="Times New Roman" pitchFamily="18" charset="0"/>
                  </a:defRPr>
                </a:lvl5pPr>
                <a:lvl6pPr marL="2538413" indent="-231775" fontAlgn="base">
                  <a:spcBef>
                    <a:spcPct val="0"/>
                  </a:spcBef>
                  <a:spcAft>
                    <a:spcPct val="0"/>
                  </a:spcAft>
                  <a:defRPr sz="2400">
                    <a:solidFill>
                      <a:schemeClr val="tx1"/>
                    </a:solidFill>
                    <a:latin typeface="Times New Roman" pitchFamily="18" charset="0"/>
                  </a:defRPr>
                </a:lvl6pPr>
                <a:lvl7pPr marL="2995613" indent="-231775" fontAlgn="base">
                  <a:spcBef>
                    <a:spcPct val="0"/>
                  </a:spcBef>
                  <a:spcAft>
                    <a:spcPct val="0"/>
                  </a:spcAft>
                  <a:defRPr sz="2400">
                    <a:solidFill>
                      <a:schemeClr val="tx1"/>
                    </a:solidFill>
                    <a:latin typeface="Times New Roman" pitchFamily="18" charset="0"/>
                  </a:defRPr>
                </a:lvl7pPr>
                <a:lvl8pPr marL="3452813" indent="-231775" fontAlgn="base">
                  <a:spcBef>
                    <a:spcPct val="0"/>
                  </a:spcBef>
                  <a:spcAft>
                    <a:spcPct val="0"/>
                  </a:spcAft>
                  <a:defRPr sz="2400">
                    <a:solidFill>
                      <a:schemeClr val="tx1"/>
                    </a:solidFill>
                    <a:latin typeface="Times New Roman" pitchFamily="18" charset="0"/>
                  </a:defRPr>
                </a:lvl8pPr>
                <a:lvl9pPr marL="3910013" indent="-231775"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US" sz="900" b="1" dirty="0" err="1">
                    <a:solidFill>
                      <a:srgbClr val="FFFFFF"/>
                    </a:solidFill>
                    <a:latin typeface="Arial" charset="0"/>
                    <a:cs typeface="Arial" charset="0"/>
                  </a:rPr>
                  <a:t>Optimizción</a:t>
                </a:r>
                <a:endParaRPr lang="en-US" sz="900" b="1" dirty="0">
                  <a:solidFill>
                    <a:srgbClr val="FFFFFF"/>
                  </a:solidFill>
                  <a:latin typeface="Arial" charset="0"/>
                  <a:cs typeface="Arial" charset="0"/>
                </a:endParaRPr>
              </a:p>
              <a:p>
                <a:pPr algn="ctr" fontAlgn="base">
                  <a:spcBef>
                    <a:spcPct val="0"/>
                  </a:spcBef>
                  <a:spcAft>
                    <a:spcPct val="0"/>
                  </a:spcAft>
                </a:pPr>
                <a:r>
                  <a:rPr lang="en-US" sz="900" b="1" dirty="0" err="1">
                    <a:solidFill>
                      <a:srgbClr val="FFFFFF"/>
                    </a:solidFill>
                    <a:latin typeface="Arial" charset="0"/>
                    <a:cs typeface="Arial" charset="0"/>
                  </a:rPr>
                  <a:t>Demanda</a:t>
                </a:r>
                <a:endParaRPr lang="en-US" sz="900" b="1" dirty="0">
                  <a:solidFill>
                    <a:srgbClr val="FFFFFF"/>
                  </a:solidFill>
                  <a:latin typeface="Arial" charset="0"/>
                  <a:cs typeface="Arial" charset="0"/>
                </a:endParaRPr>
              </a:p>
            </p:txBody>
          </p:sp>
        </p:grpSp>
        <p:grpSp>
          <p:nvGrpSpPr>
            <p:cNvPr id="16" name="Rectangle 7"/>
            <p:cNvGrpSpPr>
              <a:grpSpLocks/>
            </p:cNvGrpSpPr>
            <p:nvPr/>
          </p:nvGrpSpPr>
          <p:grpSpPr bwMode="auto">
            <a:xfrm>
              <a:off x="6848475" y="3827463"/>
              <a:ext cx="1077913" cy="536575"/>
              <a:chOff x="4155" y="2596"/>
              <a:chExt cx="672" cy="296"/>
            </a:xfrm>
          </p:grpSpPr>
          <p:pic>
            <p:nvPicPr>
              <p:cNvPr id="1872925" name="Rectangle 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55" y="2596"/>
                <a:ext cx="672" cy="296"/>
              </a:xfrm>
              <a:prstGeom prst="rect">
                <a:avLst/>
              </a:prstGeom>
              <a:noFill/>
              <a:extLst>
                <a:ext uri="{909E8E84-426E-40DD-AFC4-6F175D3DCCD1}">
                  <a14:hiddenFill xmlns:a14="http://schemas.microsoft.com/office/drawing/2010/main">
                    <a:solidFill>
                      <a:srgbClr val="FFFFFF"/>
                    </a:solidFill>
                  </a14:hiddenFill>
                </a:ext>
              </a:extLst>
            </p:spPr>
          </p:pic>
          <p:sp>
            <p:nvSpPr>
              <p:cNvPr id="1872926" name="Text Box 30"/>
              <p:cNvSpPr txBox="1">
                <a:spLocks noChangeArrowheads="1"/>
              </p:cNvSpPr>
              <p:nvPr/>
            </p:nvSpPr>
            <p:spPr bwMode="auto">
              <a:xfrm>
                <a:off x="4222" y="2640"/>
                <a:ext cx="54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lvl1pPr>
                  <a:defRPr sz="2400">
                    <a:solidFill>
                      <a:schemeClr val="tx1"/>
                    </a:solidFill>
                    <a:latin typeface="Times New Roman" pitchFamily="18" charset="0"/>
                  </a:defRPr>
                </a:lvl1pPr>
                <a:lvl2pPr marL="750888" indent="-288925">
                  <a:defRPr sz="2400">
                    <a:solidFill>
                      <a:schemeClr val="tx1"/>
                    </a:solidFill>
                    <a:latin typeface="Times New Roman" pitchFamily="18" charset="0"/>
                  </a:defRPr>
                </a:lvl2pPr>
                <a:lvl3pPr marL="1155700" indent="-230188">
                  <a:defRPr sz="2400">
                    <a:solidFill>
                      <a:schemeClr val="tx1"/>
                    </a:solidFill>
                    <a:latin typeface="Times New Roman" pitchFamily="18" charset="0"/>
                  </a:defRPr>
                </a:lvl3pPr>
                <a:lvl4pPr marL="1619250" indent="-231775">
                  <a:defRPr sz="2400">
                    <a:solidFill>
                      <a:schemeClr val="tx1"/>
                    </a:solidFill>
                    <a:latin typeface="Times New Roman" pitchFamily="18" charset="0"/>
                  </a:defRPr>
                </a:lvl4pPr>
                <a:lvl5pPr marL="2081213" indent="-231775">
                  <a:defRPr sz="2400">
                    <a:solidFill>
                      <a:schemeClr val="tx1"/>
                    </a:solidFill>
                    <a:latin typeface="Times New Roman" pitchFamily="18" charset="0"/>
                  </a:defRPr>
                </a:lvl5pPr>
                <a:lvl6pPr marL="2538413" indent="-231775" fontAlgn="base">
                  <a:spcBef>
                    <a:spcPct val="0"/>
                  </a:spcBef>
                  <a:spcAft>
                    <a:spcPct val="0"/>
                  </a:spcAft>
                  <a:defRPr sz="2400">
                    <a:solidFill>
                      <a:schemeClr val="tx1"/>
                    </a:solidFill>
                    <a:latin typeface="Times New Roman" pitchFamily="18" charset="0"/>
                  </a:defRPr>
                </a:lvl6pPr>
                <a:lvl7pPr marL="2995613" indent="-231775" fontAlgn="base">
                  <a:spcBef>
                    <a:spcPct val="0"/>
                  </a:spcBef>
                  <a:spcAft>
                    <a:spcPct val="0"/>
                  </a:spcAft>
                  <a:defRPr sz="2400">
                    <a:solidFill>
                      <a:schemeClr val="tx1"/>
                    </a:solidFill>
                    <a:latin typeface="Times New Roman" pitchFamily="18" charset="0"/>
                  </a:defRPr>
                </a:lvl7pPr>
                <a:lvl8pPr marL="3452813" indent="-231775" fontAlgn="base">
                  <a:spcBef>
                    <a:spcPct val="0"/>
                  </a:spcBef>
                  <a:spcAft>
                    <a:spcPct val="0"/>
                  </a:spcAft>
                  <a:defRPr sz="2400">
                    <a:solidFill>
                      <a:schemeClr val="tx1"/>
                    </a:solidFill>
                    <a:latin typeface="Times New Roman" pitchFamily="18" charset="0"/>
                  </a:defRPr>
                </a:lvl8pPr>
                <a:lvl9pPr marL="3910013" indent="-231775"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US" sz="900" b="1" dirty="0" err="1">
                    <a:solidFill>
                      <a:srgbClr val="FFFFFF"/>
                    </a:solidFill>
                    <a:latin typeface="Arial" charset="0"/>
                    <a:cs typeface="Arial" charset="0"/>
                  </a:rPr>
                  <a:t>Optimización</a:t>
                </a:r>
                <a:endParaRPr lang="en-US" sz="900" b="1" dirty="0">
                  <a:solidFill>
                    <a:srgbClr val="FFFFFF"/>
                  </a:solidFill>
                  <a:latin typeface="Arial" charset="0"/>
                  <a:cs typeface="Arial" charset="0"/>
                </a:endParaRPr>
              </a:p>
              <a:p>
                <a:pPr algn="ctr" fontAlgn="base">
                  <a:spcBef>
                    <a:spcPct val="0"/>
                  </a:spcBef>
                  <a:spcAft>
                    <a:spcPct val="0"/>
                  </a:spcAft>
                </a:pPr>
                <a:r>
                  <a:rPr lang="en-US" sz="900" b="1" dirty="0" err="1">
                    <a:solidFill>
                      <a:srgbClr val="FFFFFF"/>
                    </a:solidFill>
                    <a:latin typeface="Arial" charset="0"/>
                    <a:cs typeface="Arial" charset="0"/>
                  </a:rPr>
                  <a:t>Activos</a:t>
                </a:r>
                <a:endParaRPr lang="en-US" sz="900" b="1" dirty="0">
                  <a:solidFill>
                    <a:srgbClr val="FFFFFF"/>
                  </a:solidFill>
                  <a:latin typeface="Arial" charset="0"/>
                  <a:cs typeface="Arial" charset="0"/>
                </a:endParaRPr>
              </a:p>
            </p:txBody>
          </p:sp>
        </p:grpSp>
        <p:grpSp>
          <p:nvGrpSpPr>
            <p:cNvPr id="25" name="Rectangle 22"/>
            <p:cNvGrpSpPr>
              <a:grpSpLocks/>
            </p:cNvGrpSpPr>
            <p:nvPr/>
          </p:nvGrpSpPr>
          <p:grpSpPr bwMode="auto">
            <a:xfrm>
              <a:off x="3841750" y="4657725"/>
              <a:ext cx="5062538" cy="606425"/>
              <a:chOff x="2396" y="3034"/>
              <a:chExt cx="3157" cy="376"/>
            </a:xfrm>
          </p:grpSpPr>
          <p:pic>
            <p:nvPicPr>
              <p:cNvPr id="1872928" name="Rectangle 2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96" y="3034"/>
                <a:ext cx="3157" cy="376"/>
              </a:xfrm>
              <a:prstGeom prst="rect">
                <a:avLst/>
              </a:prstGeom>
              <a:noFill/>
              <a:extLst>
                <a:ext uri="{909E8E84-426E-40DD-AFC4-6F175D3DCCD1}">
                  <a14:hiddenFill xmlns:a14="http://schemas.microsoft.com/office/drawing/2010/main">
                    <a:solidFill>
                      <a:srgbClr val="FFFFFF"/>
                    </a:solidFill>
                  </a14:hiddenFill>
                </a:ext>
              </a:extLst>
            </p:spPr>
          </p:pic>
          <p:sp>
            <p:nvSpPr>
              <p:cNvPr id="1872929" name="Text Box 33"/>
              <p:cNvSpPr txBox="1">
                <a:spLocks noChangeArrowheads="1"/>
              </p:cNvSpPr>
              <p:nvPr/>
            </p:nvSpPr>
            <p:spPr bwMode="auto">
              <a:xfrm>
                <a:off x="2435" y="3058"/>
                <a:ext cx="308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501" tIns="46250" rIns="92501" bIns="46250" anchor="ctr"/>
              <a:lstStyle>
                <a:lvl1pPr defTabSz="925513">
                  <a:defRPr sz="2400">
                    <a:solidFill>
                      <a:schemeClr val="tx1"/>
                    </a:solidFill>
                    <a:latin typeface="Times New Roman" pitchFamily="18" charset="0"/>
                  </a:defRPr>
                </a:lvl1pPr>
                <a:lvl2pPr marL="750888" indent="-288925" defTabSz="925513">
                  <a:defRPr sz="2400">
                    <a:solidFill>
                      <a:schemeClr val="tx1"/>
                    </a:solidFill>
                    <a:latin typeface="Times New Roman" pitchFamily="18" charset="0"/>
                  </a:defRPr>
                </a:lvl2pPr>
                <a:lvl3pPr marL="1155700" indent="-230188" defTabSz="925513">
                  <a:defRPr sz="2400">
                    <a:solidFill>
                      <a:schemeClr val="tx1"/>
                    </a:solidFill>
                    <a:latin typeface="Times New Roman" pitchFamily="18" charset="0"/>
                  </a:defRPr>
                </a:lvl3pPr>
                <a:lvl4pPr marL="1619250" indent="-231775" defTabSz="925513">
                  <a:defRPr sz="2400">
                    <a:solidFill>
                      <a:schemeClr val="tx1"/>
                    </a:solidFill>
                    <a:latin typeface="Times New Roman" pitchFamily="18" charset="0"/>
                  </a:defRPr>
                </a:lvl4pPr>
                <a:lvl5pPr marL="2081213" indent="-231775" defTabSz="925513">
                  <a:defRPr sz="2400">
                    <a:solidFill>
                      <a:schemeClr val="tx1"/>
                    </a:solidFill>
                    <a:latin typeface="Times New Roman" pitchFamily="18" charset="0"/>
                  </a:defRPr>
                </a:lvl5pPr>
                <a:lvl6pPr marL="2538413" indent="-231775" defTabSz="925513" fontAlgn="base">
                  <a:spcBef>
                    <a:spcPct val="0"/>
                  </a:spcBef>
                  <a:spcAft>
                    <a:spcPct val="0"/>
                  </a:spcAft>
                  <a:defRPr sz="2400">
                    <a:solidFill>
                      <a:schemeClr val="tx1"/>
                    </a:solidFill>
                    <a:latin typeface="Times New Roman" pitchFamily="18" charset="0"/>
                  </a:defRPr>
                </a:lvl6pPr>
                <a:lvl7pPr marL="2995613" indent="-231775" defTabSz="925513" fontAlgn="base">
                  <a:spcBef>
                    <a:spcPct val="0"/>
                  </a:spcBef>
                  <a:spcAft>
                    <a:spcPct val="0"/>
                  </a:spcAft>
                  <a:defRPr sz="2400">
                    <a:solidFill>
                      <a:schemeClr val="tx1"/>
                    </a:solidFill>
                    <a:latin typeface="Times New Roman" pitchFamily="18" charset="0"/>
                  </a:defRPr>
                </a:lvl7pPr>
                <a:lvl8pPr marL="3452813" indent="-231775" defTabSz="925513" fontAlgn="base">
                  <a:spcBef>
                    <a:spcPct val="0"/>
                  </a:spcBef>
                  <a:spcAft>
                    <a:spcPct val="0"/>
                  </a:spcAft>
                  <a:defRPr sz="2400">
                    <a:solidFill>
                      <a:schemeClr val="tx1"/>
                    </a:solidFill>
                    <a:latin typeface="Times New Roman" pitchFamily="18" charset="0"/>
                  </a:defRPr>
                </a:lvl8pPr>
                <a:lvl9pPr marL="3910013" indent="-231775" defTabSz="925513"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sz="3200">
                  <a:solidFill>
                    <a:srgbClr val="FFFFFF"/>
                  </a:solidFill>
                  <a:latin typeface="GE Inspira Pitch" pitchFamily="34" charset="0"/>
                </a:endParaRPr>
              </a:p>
            </p:txBody>
          </p:sp>
        </p:grpSp>
        <p:sp>
          <p:nvSpPr>
            <p:cNvPr id="1872930" name="Text Box 23"/>
            <p:cNvSpPr txBox="1">
              <a:spLocks noChangeArrowheads="1"/>
            </p:cNvSpPr>
            <p:nvPr/>
          </p:nvSpPr>
          <p:spPr bwMode="auto">
            <a:xfrm>
              <a:off x="3905325" y="4770438"/>
              <a:ext cx="4945708" cy="30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spAutoFit/>
            </a:bodyPr>
            <a:lstStyle>
              <a:lvl1pPr>
                <a:defRPr sz="2400">
                  <a:solidFill>
                    <a:schemeClr val="tx1"/>
                  </a:solidFill>
                  <a:latin typeface="Times New Roman" pitchFamily="18" charset="0"/>
                </a:defRPr>
              </a:lvl1pPr>
              <a:lvl2pPr marL="750888" indent="-288925">
                <a:defRPr sz="2400">
                  <a:solidFill>
                    <a:schemeClr val="tx1"/>
                  </a:solidFill>
                  <a:latin typeface="Times New Roman" pitchFamily="18" charset="0"/>
                </a:defRPr>
              </a:lvl2pPr>
              <a:lvl3pPr marL="1155700" indent="-230188">
                <a:defRPr sz="2400">
                  <a:solidFill>
                    <a:schemeClr val="tx1"/>
                  </a:solidFill>
                  <a:latin typeface="Times New Roman" pitchFamily="18" charset="0"/>
                </a:defRPr>
              </a:lvl3pPr>
              <a:lvl4pPr marL="1619250" indent="-231775">
                <a:defRPr sz="2400">
                  <a:solidFill>
                    <a:schemeClr val="tx1"/>
                  </a:solidFill>
                  <a:latin typeface="Times New Roman" pitchFamily="18" charset="0"/>
                </a:defRPr>
              </a:lvl4pPr>
              <a:lvl5pPr marL="2081213" indent="-231775">
                <a:defRPr sz="2400">
                  <a:solidFill>
                    <a:schemeClr val="tx1"/>
                  </a:solidFill>
                  <a:latin typeface="Times New Roman" pitchFamily="18" charset="0"/>
                </a:defRPr>
              </a:lvl5pPr>
              <a:lvl6pPr marL="2538413" indent="-231775" fontAlgn="base">
                <a:spcBef>
                  <a:spcPct val="0"/>
                </a:spcBef>
                <a:spcAft>
                  <a:spcPct val="0"/>
                </a:spcAft>
                <a:defRPr sz="2400">
                  <a:solidFill>
                    <a:schemeClr val="tx1"/>
                  </a:solidFill>
                  <a:latin typeface="Times New Roman" pitchFamily="18" charset="0"/>
                </a:defRPr>
              </a:lvl6pPr>
              <a:lvl7pPr marL="2995613" indent="-231775" fontAlgn="base">
                <a:spcBef>
                  <a:spcPct val="0"/>
                </a:spcBef>
                <a:spcAft>
                  <a:spcPct val="0"/>
                </a:spcAft>
                <a:defRPr sz="2400">
                  <a:solidFill>
                    <a:schemeClr val="tx1"/>
                  </a:solidFill>
                  <a:latin typeface="Times New Roman" pitchFamily="18" charset="0"/>
                </a:defRPr>
              </a:lvl7pPr>
              <a:lvl8pPr marL="3452813" indent="-231775" fontAlgn="base">
                <a:spcBef>
                  <a:spcPct val="0"/>
                </a:spcBef>
                <a:spcAft>
                  <a:spcPct val="0"/>
                </a:spcAft>
                <a:defRPr sz="2400">
                  <a:solidFill>
                    <a:schemeClr val="tx1"/>
                  </a:solidFill>
                  <a:latin typeface="Times New Roman" pitchFamily="18" charset="0"/>
                </a:defRPr>
              </a:lvl8pPr>
              <a:lvl9pPr marL="3910013" indent="-231775"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sz="1400" b="1" dirty="0">
                  <a:solidFill>
                    <a:prstClr val="white"/>
                  </a:solidFill>
                  <a:latin typeface="GE Inspira" pitchFamily="34" charset="0"/>
                  <a:cs typeface="Arial" charset="0"/>
                </a:rPr>
                <a:t>Marco de </a:t>
              </a:r>
              <a:r>
                <a:rPr lang="en-US" sz="1400" b="1" dirty="0" err="1">
                  <a:solidFill>
                    <a:prstClr val="white"/>
                  </a:solidFill>
                  <a:latin typeface="GE Inspira" pitchFamily="34" charset="0"/>
                  <a:cs typeface="Arial" charset="0"/>
                </a:rPr>
                <a:t>Interop</a:t>
              </a:r>
              <a:r>
                <a:rPr lang="en-US" sz="1400" b="1" dirty="0">
                  <a:solidFill>
                    <a:prstClr val="white"/>
                  </a:solidFill>
                  <a:latin typeface="GE Inspira" pitchFamily="34" charset="0"/>
                  <a:cs typeface="Arial" charset="0"/>
                </a:rPr>
                <a:t>.– (</a:t>
              </a:r>
              <a:r>
                <a:rPr lang="en-US" sz="1400" b="1" dirty="0" err="1">
                  <a:solidFill>
                    <a:prstClr val="white"/>
                  </a:solidFill>
                  <a:latin typeface="GE Inspira" pitchFamily="34" charset="0"/>
                  <a:cs typeface="Arial" charset="0"/>
                </a:rPr>
                <a:t>Datos</a:t>
              </a:r>
              <a:r>
                <a:rPr lang="en-US" sz="1400" b="1" dirty="0">
                  <a:solidFill>
                    <a:prstClr val="white"/>
                  </a:solidFill>
                  <a:latin typeface="GE Inspira" pitchFamily="34" charset="0"/>
                  <a:cs typeface="Arial" charset="0"/>
                </a:rPr>
                <a:t>, </a:t>
              </a:r>
              <a:r>
                <a:rPr lang="en-US" sz="1400" b="1" dirty="0" err="1">
                  <a:solidFill>
                    <a:prstClr val="white"/>
                  </a:solidFill>
                  <a:latin typeface="GE Inspira" pitchFamily="34" charset="0"/>
                  <a:cs typeface="Arial" charset="0"/>
                </a:rPr>
                <a:t>Servicios</a:t>
              </a:r>
              <a:r>
                <a:rPr lang="en-US" sz="1400" b="1" dirty="0">
                  <a:solidFill>
                    <a:prstClr val="white"/>
                  </a:solidFill>
                  <a:latin typeface="GE Inspira" pitchFamily="34" charset="0"/>
                  <a:cs typeface="Arial" charset="0"/>
                </a:rPr>
                <a:t>, </a:t>
              </a:r>
              <a:r>
                <a:rPr lang="en-US" sz="1400" b="1" dirty="0" err="1">
                  <a:solidFill>
                    <a:prstClr val="white"/>
                  </a:solidFill>
                  <a:latin typeface="GE Inspira" pitchFamily="34" charset="0"/>
                  <a:cs typeface="Arial" charset="0"/>
                </a:rPr>
                <a:t>Estándares</a:t>
              </a:r>
              <a:r>
                <a:rPr lang="en-US" sz="1400" b="1" dirty="0">
                  <a:solidFill>
                    <a:prstClr val="white"/>
                  </a:solidFill>
                  <a:latin typeface="GE Inspira" pitchFamily="34" charset="0"/>
                  <a:cs typeface="Arial" charset="0"/>
                </a:rPr>
                <a:t> </a:t>
              </a:r>
              <a:r>
                <a:rPr lang="en-US" sz="1400" b="1" dirty="0" err="1">
                  <a:solidFill>
                    <a:prstClr val="white"/>
                  </a:solidFill>
                  <a:latin typeface="GE Inspira" pitchFamily="34" charset="0"/>
                  <a:cs typeface="Arial" charset="0"/>
                </a:rPr>
                <a:t>comunes</a:t>
              </a:r>
              <a:r>
                <a:rPr lang="en-US" sz="1400" b="1" dirty="0">
                  <a:solidFill>
                    <a:prstClr val="white"/>
                  </a:solidFill>
                  <a:latin typeface="GE Inspira" pitchFamily="34" charset="0"/>
                  <a:cs typeface="Arial" charset="0"/>
                </a:rPr>
                <a:t>)</a:t>
              </a:r>
            </a:p>
          </p:txBody>
        </p:sp>
        <p:grpSp>
          <p:nvGrpSpPr>
            <p:cNvPr id="55" name="Rectangle 7"/>
            <p:cNvGrpSpPr>
              <a:grpSpLocks/>
            </p:cNvGrpSpPr>
            <p:nvPr/>
          </p:nvGrpSpPr>
          <p:grpSpPr bwMode="auto">
            <a:xfrm>
              <a:off x="7859713" y="3865563"/>
              <a:ext cx="984250" cy="484187"/>
              <a:chOff x="5011" y="2607"/>
              <a:chExt cx="449" cy="273"/>
            </a:xfrm>
          </p:grpSpPr>
          <p:pic>
            <p:nvPicPr>
              <p:cNvPr id="1872933" name="Rectangle 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11" y="2607"/>
                <a:ext cx="449" cy="273"/>
              </a:xfrm>
              <a:prstGeom prst="rect">
                <a:avLst/>
              </a:prstGeom>
              <a:noFill/>
              <a:extLst>
                <a:ext uri="{909E8E84-426E-40DD-AFC4-6F175D3DCCD1}">
                  <a14:hiddenFill xmlns:a14="http://schemas.microsoft.com/office/drawing/2010/main">
                    <a:solidFill>
                      <a:srgbClr val="FFFFFF"/>
                    </a:solidFill>
                  </a14:hiddenFill>
                </a:ext>
              </a:extLst>
            </p:spPr>
          </p:pic>
          <p:sp>
            <p:nvSpPr>
              <p:cNvPr id="1872934" name="Text Box 38"/>
              <p:cNvSpPr txBox="1">
                <a:spLocks noChangeArrowheads="1"/>
              </p:cNvSpPr>
              <p:nvPr/>
            </p:nvSpPr>
            <p:spPr bwMode="auto">
              <a:xfrm>
                <a:off x="5050" y="2630"/>
                <a:ext cx="376"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lvl1pPr>
                  <a:defRPr sz="2400">
                    <a:solidFill>
                      <a:schemeClr val="tx1"/>
                    </a:solidFill>
                    <a:latin typeface="Times New Roman" pitchFamily="18" charset="0"/>
                  </a:defRPr>
                </a:lvl1pPr>
                <a:lvl2pPr marL="750888" indent="-288925">
                  <a:defRPr sz="2400">
                    <a:solidFill>
                      <a:schemeClr val="tx1"/>
                    </a:solidFill>
                    <a:latin typeface="Times New Roman" pitchFamily="18" charset="0"/>
                  </a:defRPr>
                </a:lvl2pPr>
                <a:lvl3pPr marL="1155700" indent="-230188">
                  <a:defRPr sz="2400">
                    <a:solidFill>
                      <a:schemeClr val="tx1"/>
                    </a:solidFill>
                    <a:latin typeface="Times New Roman" pitchFamily="18" charset="0"/>
                  </a:defRPr>
                </a:lvl3pPr>
                <a:lvl4pPr marL="1619250" indent="-231775">
                  <a:defRPr sz="2400">
                    <a:solidFill>
                      <a:schemeClr val="tx1"/>
                    </a:solidFill>
                    <a:latin typeface="Times New Roman" pitchFamily="18" charset="0"/>
                  </a:defRPr>
                </a:lvl4pPr>
                <a:lvl5pPr marL="2081213" indent="-231775">
                  <a:defRPr sz="2400">
                    <a:solidFill>
                      <a:schemeClr val="tx1"/>
                    </a:solidFill>
                    <a:latin typeface="Times New Roman" pitchFamily="18" charset="0"/>
                  </a:defRPr>
                </a:lvl5pPr>
                <a:lvl6pPr marL="2538413" indent="-231775" fontAlgn="base">
                  <a:spcBef>
                    <a:spcPct val="0"/>
                  </a:spcBef>
                  <a:spcAft>
                    <a:spcPct val="0"/>
                  </a:spcAft>
                  <a:defRPr sz="2400">
                    <a:solidFill>
                      <a:schemeClr val="tx1"/>
                    </a:solidFill>
                    <a:latin typeface="Times New Roman" pitchFamily="18" charset="0"/>
                  </a:defRPr>
                </a:lvl6pPr>
                <a:lvl7pPr marL="2995613" indent="-231775" fontAlgn="base">
                  <a:spcBef>
                    <a:spcPct val="0"/>
                  </a:spcBef>
                  <a:spcAft>
                    <a:spcPct val="0"/>
                  </a:spcAft>
                  <a:defRPr sz="2400">
                    <a:solidFill>
                      <a:schemeClr val="tx1"/>
                    </a:solidFill>
                    <a:latin typeface="Times New Roman" pitchFamily="18" charset="0"/>
                  </a:defRPr>
                </a:lvl7pPr>
                <a:lvl8pPr marL="3452813" indent="-231775" fontAlgn="base">
                  <a:spcBef>
                    <a:spcPct val="0"/>
                  </a:spcBef>
                  <a:spcAft>
                    <a:spcPct val="0"/>
                  </a:spcAft>
                  <a:defRPr sz="2400">
                    <a:solidFill>
                      <a:schemeClr val="tx1"/>
                    </a:solidFill>
                    <a:latin typeface="Times New Roman" pitchFamily="18" charset="0"/>
                  </a:defRPr>
                </a:lvl8pPr>
                <a:lvl9pPr marL="3910013" indent="-231775"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US" sz="900" b="1" dirty="0" err="1">
                    <a:solidFill>
                      <a:srgbClr val="FFFFFF"/>
                    </a:solidFill>
                    <a:latin typeface="Arial" charset="0"/>
                    <a:cs typeface="Arial" charset="0"/>
                  </a:rPr>
                  <a:t>Renovables</a:t>
                </a:r>
                <a:endParaRPr lang="en-US" sz="900" b="1" dirty="0">
                  <a:solidFill>
                    <a:srgbClr val="FFFFFF"/>
                  </a:solidFill>
                  <a:latin typeface="Arial" charset="0"/>
                  <a:cs typeface="Arial" charset="0"/>
                </a:endParaRPr>
              </a:p>
            </p:txBody>
          </p:sp>
        </p:grpSp>
        <p:grpSp>
          <p:nvGrpSpPr>
            <p:cNvPr id="57" name="Up-Down Arrow 56"/>
            <p:cNvGrpSpPr>
              <a:grpSpLocks/>
            </p:cNvGrpSpPr>
            <p:nvPr/>
          </p:nvGrpSpPr>
          <p:grpSpPr bwMode="auto">
            <a:xfrm>
              <a:off x="5351463" y="4311650"/>
              <a:ext cx="338137" cy="457200"/>
              <a:chOff x="3141" y="2819"/>
              <a:chExt cx="211" cy="284"/>
            </a:xfrm>
          </p:grpSpPr>
          <p:pic>
            <p:nvPicPr>
              <p:cNvPr id="1872936" name="Up-Down Arrow 56"/>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41" y="2819"/>
                <a:ext cx="211" cy="284"/>
              </a:xfrm>
              <a:prstGeom prst="rect">
                <a:avLst/>
              </a:prstGeom>
              <a:noFill/>
              <a:extLst>
                <a:ext uri="{909E8E84-426E-40DD-AFC4-6F175D3DCCD1}">
                  <a14:hiddenFill xmlns:a14="http://schemas.microsoft.com/office/drawing/2010/main">
                    <a:solidFill>
                      <a:srgbClr val="FFFFFF"/>
                    </a:solidFill>
                  </a14:hiddenFill>
                </a:ext>
              </a:extLst>
            </p:spPr>
          </p:pic>
          <p:sp>
            <p:nvSpPr>
              <p:cNvPr id="1872937" name="Text Box 41"/>
              <p:cNvSpPr txBox="1">
                <a:spLocks noChangeArrowheads="1"/>
              </p:cNvSpPr>
              <p:nvPr/>
            </p:nvSpPr>
            <p:spPr bwMode="auto">
              <a:xfrm>
                <a:off x="3217" y="2875"/>
                <a:ext cx="6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1" tIns="46250" rIns="92501" bIns="46250"/>
              <a:lstStyle>
                <a:lvl1pPr defTabSz="925513">
                  <a:defRPr sz="2400">
                    <a:solidFill>
                      <a:schemeClr val="tx1"/>
                    </a:solidFill>
                    <a:latin typeface="Times New Roman" pitchFamily="18" charset="0"/>
                  </a:defRPr>
                </a:lvl1pPr>
                <a:lvl2pPr marL="750888" indent="-288925" defTabSz="925513">
                  <a:defRPr sz="2400">
                    <a:solidFill>
                      <a:schemeClr val="tx1"/>
                    </a:solidFill>
                    <a:latin typeface="Times New Roman" pitchFamily="18" charset="0"/>
                  </a:defRPr>
                </a:lvl2pPr>
                <a:lvl3pPr marL="1155700" indent="-230188" defTabSz="925513">
                  <a:defRPr sz="2400">
                    <a:solidFill>
                      <a:schemeClr val="tx1"/>
                    </a:solidFill>
                    <a:latin typeface="Times New Roman" pitchFamily="18" charset="0"/>
                  </a:defRPr>
                </a:lvl3pPr>
                <a:lvl4pPr marL="1619250" indent="-231775" defTabSz="925513">
                  <a:defRPr sz="2400">
                    <a:solidFill>
                      <a:schemeClr val="tx1"/>
                    </a:solidFill>
                    <a:latin typeface="Times New Roman" pitchFamily="18" charset="0"/>
                  </a:defRPr>
                </a:lvl4pPr>
                <a:lvl5pPr marL="2081213" indent="-231775" defTabSz="925513">
                  <a:defRPr sz="2400">
                    <a:solidFill>
                      <a:schemeClr val="tx1"/>
                    </a:solidFill>
                    <a:latin typeface="Times New Roman" pitchFamily="18" charset="0"/>
                  </a:defRPr>
                </a:lvl5pPr>
                <a:lvl6pPr marL="2538413" indent="-231775" defTabSz="925513" fontAlgn="base">
                  <a:spcBef>
                    <a:spcPct val="0"/>
                  </a:spcBef>
                  <a:spcAft>
                    <a:spcPct val="0"/>
                  </a:spcAft>
                  <a:defRPr sz="2400">
                    <a:solidFill>
                      <a:schemeClr val="tx1"/>
                    </a:solidFill>
                    <a:latin typeface="Times New Roman" pitchFamily="18" charset="0"/>
                  </a:defRPr>
                </a:lvl6pPr>
                <a:lvl7pPr marL="2995613" indent="-231775" defTabSz="925513" fontAlgn="base">
                  <a:spcBef>
                    <a:spcPct val="0"/>
                  </a:spcBef>
                  <a:spcAft>
                    <a:spcPct val="0"/>
                  </a:spcAft>
                  <a:defRPr sz="2400">
                    <a:solidFill>
                      <a:schemeClr val="tx1"/>
                    </a:solidFill>
                    <a:latin typeface="Times New Roman" pitchFamily="18" charset="0"/>
                  </a:defRPr>
                </a:lvl7pPr>
                <a:lvl8pPr marL="3452813" indent="-231775" defTabSz="925513" fontAlgn="base">
                  <a:spcBef>
                    <a:spcPct val="0"/>
                  </a:spcBef>
                  <a:spcAft>
                    <a:spcPct val="0"/>
                  </a:spcAft>
                  <a:defRPr sz="2400">
                    <a:solidFill>
                      <a:schemeClr val="tx1"/>
                    </a:solidFill>
                    <a:latin typeface="Times New Roman" pitchFamily="18" charset="0"/>
                  </a:defRPr>
                </a:lvl8pPr>
                <a:lvl9pPr marL="3910013" indent="-231775" defTabSz="925513"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sz="3200">
                  <a:solidFill>
                    <a:prstClr val="black"/>
                  </a:solidFill>
                  <a:latin typeface="GE Inspira Pitch" pitchFamily="34" charset="0"/>
                </a:endParaRPr>
              </a:p>
            </p:txBody>
          </p:sp>
        </p:grpSp>
        <p:grpSp>
          <p:nvGrpSpPr>
            <p:cNvPr id="58" name="Up-Down Arrow 57"/>
            <p:cNvGrpSpPr>
              <a:grpSpLocks/>
            </p:cNvGrpSpPr>
            <p:nvPr/>
          </p:nvGrpSpPr>
          <p:grpSpPr bwMode="auto">
            <a:xfrm>
              <a:off x="4216400" y="4311650"/>
              <a:ext cx="338138" cy="457200"/>
              <a:chOff x="2573" y="2819"/>
              <a:chExt cx="211" cy="284"/>
            </a:xfrm>
          </p:grpSpPr>
          <p:pic>
            <p:nvPicPr>
              <p:cNvPr id="1872939" name="Up-Down Arrow 57"/>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73" y="2819"/>
                <a:ext cx="211" cy="284"/>
              </a:xfrm>
              <a:prstGeom prst="rect">
                <a:avLst/>
              </a:prstGeom>
              <a:noFill/>
              <a:extLst>
                <a:ext uri="{909E8E84-426E-40DD-AFC4-6F175D3DCCD1}">
                  <a14:hiddenFill xmlns:a14="http://schemas.microsoft.com/office/drawing/2010/main">
                    <a:solidFill>
                      <a:srgbClr val="FFFFFF"/>
                    </a:solidFill>
                  </a14:hiddenFill>
                </a:ext>
              </a:extLst>
            </p:spPr>
          </p:pic>
          <p:sp>
            <p:nvSpPr>
              <p:cNvPr id="1872940" name="Text Box 44"/>
              <p:cNvSpPr txBox="1">
                <a:spLocks noChangeArrowheads="1"/>
              </p:cNvSpPr>
              <p:nvPr/>
            </p:nvSpPr>
            <p:spPr bwMode="auto">
              <a:xfrm>
                <a:off x="2650" y="2875"/>
                <a:ext cx="6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1" tIns="46250" rIns="92501" bIns="46250"/>
              <a:lstStyle>
                <a:lvl1pPr defTabSz="925513">
                  <a:defRPr sz="2400">
                    <a:solidFill>
                      <a:schemeClr val="tx1"/>
                    </a:solidFill>
                    <a:latin typeface="Times New Roman" pitchFamily="18" charset="0"/>
                  </a:defRPr>
                </a:lvl1pPr>
                <a:lvl2pPr marL="750888" indent="-288925" defTabSz="925513">
                  <a:defRPr sz="2400">
                    <a:solidFill>
                      <a:schemeClr val="tx1"/>
                    </a:solidFill>
                    <a:latin typeface="Times New Roman" pitchFamily="18" charset="0"/>
                  </a:defRPr>
                </a:lvl2pPr>
                <a:lvl3pPr marL="1155700" indent="-230188" defTabSz="925513">
                  <a:defRPr sz="2400">
                    <a:solidFill>
                      <a:schemeClr val="tx1"/>
                    </a:solidFill>
                    <a:latin typeface="Times New Roman" pitchFamily="18" charset="0"/>
                  </a:defRPr>
                </a:lvl3pPr>
                <a:lvl4pPr marL="1619250" indent="-231775" defTabSz="925513">
                  <a:defRPr sz="2400">
                    <a:solidFill>
                      <a:schemeClr val="tx1"/>
                    </a:solidFill>
                    <a:latin typeface="Times New Roman" pitchFamily="18" charset="0"/>
                  </a:defRPr>
                </a:lvl4pPr>
                <a:lvl5pPr marL="2081213" indent="-231775" defTabSz="925513">
                  <a:defRPr sz="2400">
                    <a:solidFill>
                      <a:schemeClr val="tx1"/>
                    </a:solidFill>
                    <a:latin typeface="Times New Roman" pitchFamily="18" charset="0"/>
                  </a:defRPr>
                </a:lvl5pPr>
                <a:lvl6pPr marL="2538413" indent="-231775" defTabSz="925513" fontAlgn="base">
                  <a:spcBef>
                    <a:spcPct val="0"/>
                  </a:spcBef>
                  <a:spcAft>
                    <a:spcPct val="0"/>
                  </a:spcAft>
                  <a:defRPr sz="2400">
                    <a:solidFill>
                      <a:schemeClr val="tx1"/>
                    </a:solidFill>
                    <a:latin typeface="Times New Roman" pitchFamily="18" charset="0"/>
                  </a:defRPr>
                </a:lvl6pPr>
                <a:lvl7pPr marL="2995613" indent="-231775" defTabSz="925513" fontAlgn="base">
                  <a:spcBef>
                    <a:spcPct val="0"/>
                  </a:spcBef>
                  <a:spcAft>
                    <a:spcPct val="0"/>
                  </a:spcAft>
                  <a:defRPr sz="2400">
                    <a:solidFill>
                      <a:schemeClr val="tx1"/>
                    </a:solidFill>
                    <a:latin typeface="Times New Roman" pitchFamily="18" charset="0"/>
                  </a:defRPr>
                </a:lvl7pPr>
                <a:lvl8pPr marL="3452813" indent="-231775" defTabSz="925513" fontAlgn="base">
                  <a:spcBef>
                    <a:spcPct val="0"/>
                  </a:spcBef>
                  <a:spcAft>
                    <a:spcPct val="0"/>
                  </a:spcAft>
                  <a:defRPr sz="2400">
                    <a:solidFill>
                      <a:schemeClr val="tx1"/>
                    </a:solidFill>
                    <a:latin typeface="Times New Roman" pitchFamily="18" charset="0"/>
                  </a:defRPr>
                </a:lvl8pPr>
                <a:lvl9pPr marL="3910013" indent="-231775" defTabSz="925513"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sz="3200">
                  <a:solidFill>
                    <a:prstClr val="black"/>
                  </a:solidFill>
                  <a:latin typeface="GE Inspira Pitch" pitchFamily="34" charset="0"/>
                </a:endParaRPr>
              </a:p>
            </p:txBody>
          </p:sp>
        </p:grpSp>
        <p:grpSp>
          <p:nvGrpSpPr>
            <p:cNvPr id="59" name="Up-Down Arrow 58"/>
            <p:cNvGrpSpPr>
              <a:grpSpLocks/>
            </p:cNvGrpSpPr>
            <p:nvPr/>
          </p:nvGrpSpPr>
          <p:grpSpPr bwMode="auto">
            <a:xfrm>
              <a:off x="6315075" y="4311650"/>
              <a:ext cx="338138" cy="457200"/>
              <a:chOff x="3763" y="2819"/>
              <a:chExt cx="211" cy="284"/>
            </a:xfrm>
          </p:grpSpPr>
          <p:pic>
            <p:nvPicPr>
              <p:cNvPr id="1872942" name="Up-Down Arrow 58"/>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63" y="2819"/>
                <a:ext cx="211" cy="284"/>
              </a:xfrm>
              <a:prstGeom prst="rect">
                <a:avLst/>
              </a:prstGeom>
              <a:noFill/>
              <a:extLst>
                <a:ext uri="{909E8E84-426E-40DD-AFC4-6F175D3DCCD1}">
                  <a14:hiddenFill xmlns:a14="http://schemas.microsoft.com/office/drawing/2010/main">
                    <a:solidFill>
                      <a:srgbClr val="FFFFFF"/>
                    </a:solidFill>
                  </a14:hiddenFill>
                </a:ext>
              </a:extLst>
            </p:spPr>
          </p:pic>
          <p:sp>
            <p:nvSpPr>
              <p:cNvPr id="1872943" name="Text Box 47"/>
              <p:cNvSpPr txBox="1">
                <a:spLocks noChangeArrowheads="1"/>
              </p:cNvSpPr>
              <p:nvPr/>
            </p:nvSpPr>
            <p:spPr bwMode="auto">
              <a:xfrm>
                <a:off x="3839" y="2875"/>
                <a:ext cx="6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1" tIns="46250" rIns="92501" bIns="46250"/>
              <a:lstStyle>
                <a:lvl1pPr defTabSz="925513">
                  <a:defRPr sz="2400">
                    <a:solidFill>
                      <a:schemeClr val="tx1"/>
                    </a:solidFill>
                    <a:latin typeface="Times New Roman" pitchFamily="18" charset="0"/>
                  </a:defRPr>
                </a:lvl1pPr>
                <a:lvl2pPr marL="750888" indent="-288925" defTabSz="925513">
                  <a:defRPr sz="2400">
                    <a:solidFill>
                      <a:schemeClr val="tx1"/>
                    </a:solidFill>
                    <a:latin typeface="Times New Roman" pitchFamily="18" charset="0"/>
                  </a:defRPr>
                </a:lvl2pPr>
                <a:lvl3pPr marL="1155700" indent="-230188" defTabSz="925513">
                  <a:defRPr sz="2400">
                    <a:solidFill>
                      <a:schemeClr val="tx1"/>
                    </a:solidFill>
                    <a:latin typeface="Times New Roman" pitchFamily="18" charset="0"/>
                  </a:defRPr>
                </a:lvl3pPr>
                <a:lvl4pPr marL="1619250" indent="-231775" defTabSz="925513">
                  <a:defRPr sz="2400">
                    <a:solidFill>
                      <a:schemeClr val="tx1"/>
                    </a:solidFill>
                    <a:latin typeface="Times New Roman" pitchFamily="18" charset="0"/>
                  </a:defRPr>
                </a:lvl4pPr>
                <a:lvl5pPr marL="2081213" indent="-231775" defTabSz="925513">
                  <a:defRPr sz="2400">
                    <a:solidFill>
                      <a:schemeClr val="tx1"/>
                    </a:solidFill>
                    <a:latin typeface="Times New Roman" pitchFamily="18" charset="0"/>
                  </a:defRPr>
                </a:lvl5pPr>
                <a:lvl6pPr marL="2538413" indent="-231775" defTabSz="925513" fontAlgn="base">
                  <a:spcBef>
                    <a:spcPct val="0"/>
                  </a:spcBef>
                  <a:spcAft>
                    <a:spcPct val="0"/>
                  </a:spcAft>
                  <a:defRPr sz="2400">
                    <a:solidFill>
                      <a:schemeClr val="tx1"/>
                    </a:solidFill>
                    <a:latin typeface="Times New Roman" pitchFamily="18" charset="0"/>
                  </a:defRPr>
                </a:lvl6pPr>
                <a:lvl7pPr marL="2995613" indent="-231775" defTabSz="925513" fontAlgn="base">
                  <a:spcBef>
                    <a:spcPct val="0"/>
                  </a:spcBef>
                  <a:spcAft>
                    <a:spcPct val="0"/>
                  </a:spcAft>
                  <a:defRPr sz="2400">
                    <a:solidFill>
                      <a:schemeClr val="tx1"/>
                    </a:solidFill>
                    <a:latin typeface="Times New Roman" pitchFamily="18" charset="0"/>
                  </a:defRPr>
                </a:lvl7pPr>
                <a:lvl8pPr marL="3452813" indent="-231775" defTabSz="925513" fontAlgn="base">
                  <a:spcBef>
                    <a:spcPct val="0"/>
                  </a:spcBef>
                  <a:spcAft>
                    <a:spcPct val="0"/>
                  </a:spcAft>
                  <a:defRPr sz="2400">
                    <a:solidFill>
                      <a:schemeClr val="tx1"/>
                    </a:solidFill>
                    <a:latin typeface="Times New Roman" pitchFamily="18" charset="0"/>
                  </a:defRPr>
                </a:lvl8pPr>
                <a:lvl9pPr marL="3910013" indent="-231775" defTabSz="925513"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sz="3200">
                  <a:solidFill>
                    <a:prstClr val="black"/>
                  </a:solidFill>
                  <a:latin typeface="GE Inspira Pitch" pitchFamily="34" charset="0"/>
                </a:endParaRPr>
              </a:p>
            </p:txBody>
          </p:sp>
        </p:grpSp>
        <p:grpSp>
          <p:nvGrpSpPr>
            <p:cNvPr id="60" name="Up-Down Arrow 59"/>
            <p:cNvGrpSpPr>
              <a:grpSpLocks/>
            </p:cNvGrpSpPr>
            <p:nvPr/>
          </p:nvGrpSpPr>
          <p:grpSpPr bwMode="auto">
            <a:xfrm>
              <a:off x="7229475" y="4311650"/>
              <a:ext cx="338138" cy="457200"/>
              <a:chOff x="4389" y="2819"/>
              <a:chExt cx="211" cy="284"/>
            </a:xfrm>
          </p:grpSpPr>
          <p:pic>
            <p:nvPicPr>
              <p:cNvPr id="1872945" name="Up-Down Arrow 59"/>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89" y="2819"/>
                <a:ext cx="211" cy="284"/>
              </a:xfrm>
              <a:prstGeom prst="rect">
                <a:avLst/>
              </a:prstGeom>
              <a:noFill/>
              <a:extLst>
                <a:ext uri="{909E8E84-426E-40DD-AFC4-6F175D3DCCD1}">
                  <a14:hiddenFill xmlns:a14="http://schemas.microsoft.com/office/drawing/2010/main">
                    <a:solidFill>
                      <a:srgbClr val="FFFFFF"/>
                    </a:solidFill>
                  </a14:hiddenFill>
                </a:ext>
              </a:extLst>
            </p:spPr>
          </p:pic>
          <p:sp>
            <p:nvSpPr>
              <p:cNvPr id="1872946" name="Text Box 50"/>
              <p:cNvSpPr txBox="1">
                <a:spLocks noChangeArrowheads="1"/>
              </p:cNvSpPr>
              <p:nvPr/>
            </p:nvSpPr>
            <p:spPr bwMode="auto">
              <a:xfrm>
                <a:off x="4465" y="2875"/>
                <a:ext cx="6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1" tIns="46250" rIns="92501" bIns="46250"/>
              <a:lstStyle>
                <a:lvl1pPr defTabSz="925513">
                  <a:defRPr sz="2400">
                    <a:solidFill>
                      <a:schemeClr val="tx1"/>
                    </a:solidFill>
                    <a:latin typeface="Times New Roman" pitchFamily="18" charset="0"/>
                  </a:defRPr>
                </a:lvl1pPr>
                <a:lvl2pPr marL="750888" indent="-288925" defTabSz="925513">
                  <a:defRPr sz="2400">
                    <a:solidFill>
                      <a:schemeClr val="tx1"/>
                    </a:solidFill>
                    <a:latin typeface="Times New Roman" pitchFamily="18" charset="0"/>
                  </a:defRPr>
                </a:lvl2pPr>
                <a:lvl3pPr marL="1155700" indent="-230188" defTabSz="925513">
                  <a:defRPr sz="2400">
                    <a:solidFill>
                      <a:schemeClr val="tx1"/>
                    </a:solidFill>
                    <a:latin typeface="Times New Roman" pitchFamily="18" charset="0"/>
                  </a:defRPr>
                </a:lvl3pPr>
                <a:lvl4pPr marL="1619250" indent="-231775" defTabSz="925513">
                  <a:defRPr sz="2400">
                    <a:solidFill>
                      <a:schemeClr val="tx1"/>
                    </a:solidFill>
                    <a:latin typeface="Times New Roman" pitchFamily="18" charset="0"/>
                  </a:defRPr>
                </a:lvl4pPr>
                <a:lvl5pPr marL="2081213" indent="-231775" defTabSz="925513">
                  <a:defRPr sz="2400">
                    <a:solidFill>
                      <a:schemeClr val="tx1"/>
                    </a:solidFill>
                    <a:latin typeface="Times New Roman" pitchFamily="18" charset="0"/>
                  </a:defRPr>
                </a:lvl5pPr>
                <a:lvl6pPr marL="2538413" indent="-231775" defTabSz="925513" fontAlgn="base">
                  <a:spcBef>
                    <a:spcPct val="0"/>
                  </a:spcBef>
                  <a:spcAft>
                    <a:spcPct val="0"/>
                  </a:spcAft>
                  <a:defRPr sz="2400">
                    <a:solidFill>
                      <a:schemeClr val="tx1"/>
                    </a:solidFill>
                    <a:latin typeface="Times New Roman" pitchFamily="18" charset="0"/>
                  </a:defRPr>
                </a:lvl6pPr>
                <a:lvl7pPr marL="2995613" indent="-231775" defTabSz="925513" fontAlgn="base">
                  <a:spcBef>
                    <a:spcPct val="0"/>
                  </a:spcBef>
                  <a:spcAft>
                    <a:spcPct val="0"/>
                  </a:spcAft>
                  <a:defRPr sz="2400">
                    <a:solidFill>
                      <a:schemeClr val="tx1"/>
                    </a:solidFill>
                    <a:latin typeface="Times New Roman" pitchFamily="18" charset="0"/>
                  </a:defRPr>
                </a:lvl7pPr>
                <a:lvl8pPr marL="3452813" indent="-231775" defTabSz="925513" fontAlgn="base">
                  <a:spcBef>
                    <a:spcPct val="0"/>
                  </a:spcBef>
                  <a:spcAft>
                    <a:spcPct val="0"/>
                  </a:spcAft>
                  <a:defRPr sz="2400">
                    <a:solidFill>
                      <a:schemeClr val="tx1"/>
                    </a:solidFill>
                    <a:latin typeface="Times New Roman" pitchFamily="18" charset="0"/>
                  </a:defRPr>
                </a:lvl8pPr>
                <a:lvl9pPr marL="3910013" indent="-231775" defTabSz="925513"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sz="3200">
                  <a:solidFill>
                    <a:prstClr val="black"/>
                  </a:solidFill>
                  <a:latin typeface="GE Inspira Pitch" pitchFamily="34" charset="0"/>
                </a:endParaRPr>
              </a:p>
            </p:txBody>
          </p:sp>
        </p:grpSp>
        <p:grpSp>
          <p:nvGrpSpPr>
            <p:cNvPr id="61" name="Up-Down Arrow 60"/>
            <p:cNvGrpSpPr>
              <a:grpSpLocks/>
            </p:cNvGrpSpPr>
            <p:nvPr/>
          </p:nvGrpSpPr>
          <p:grpSpPr bwMode="auto">
            <a:xfrm>
              <a:off x="8218488" y="4311650"/>
              <a:ext cx="344487" cy="457200"/>
              <a:chOff x="5146" y="2819"/>
              <a:chExt cx="215" cy="284"/>
            </a:xfrm>
          </p:grpSpPr>
          <p:pic>
            <p:nvPicPr>
              <p:cNvPr id="1872948" name="Up-Down Arrow 60"/>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46" y="2819"/>
                <a:ext cx="215" cy="284"/>
              </a:xfrm>
              <a:prstGeom prst="rect">
                <a:avLst/>
              </a:prstGeom>
              <a:noFill/>
              <a:extLst>
                <a:ext uri="{909E8E84-426E-40DD-AFC4-6F175D3DCCD1}">
                  <a14:hiddenFill xmlns:a14="http://schemas.microsoft.com/office/drawing/2010/main">
                    <a:solidFill>
                      <a:srgbClr val="FFFFFF"/>
                    </a:solidFill>
                  </a14:hiddenFill>
                </a:ext>
              </a:extLst>
            </p:spPr>
          </p:pic>
          <p:sp>
            <p:nvSpPr>
              <p:cNvPr id="1872949" name="Text Box 53"/>
              <p:cNvSpPr txBox="1">
                <a:spLocks noChangeArrowheads="1"/>
              </p:cNvSpPr>
              <p:nvPr/>
            </p:nvSpPr>
            <p:spPr bwMode="auto">
              <a:xfrm>
                <a:off x="5224" y="2875"/>
                <a:ext cx="6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1" tIns="46250" rIns="92501" bIns="46250"/>
              <a:lstStyle>
                <a:lvl1pPr defTabSz="925513">
                  <a:defRPr sz="2400">
                    <a:solidFill>
                      <a:schemeClr val="tx1"/>
                    </a:solidFill>
                    <a:latin typeface="Times New Roman" pitchFamily="18" charset="0"/>
                  </a:defRPr>
                </a:lvl1pPr>
                <a:lvl2pPr marL="750888" indent="-288925" defTabSz="925513">
                  <a:defRPr sz="2400">
                    <a:solidFill>
                      <a:schemeClr val="tx1"/>
                    </a:solidFill>
                    <a:latin typeface="Times New Roman" pitchFamily="18" charset="0"/>
                  </a:defRPr>
                </a:lvl2pPr>
                <a:lvl3pPr marL="1155700" indent="-230188" defTabSz="925513">
                  <a:defRPr sz="2400">
                    <a:solidFill>
                      <a:schemeClr val="tx1"/>
                    </a:solidFill>
                    <a:latin typeface="Times New Roman" pitchFamily="18" charset="0"/>
                  </a:defRPr>
                </a:lvl3pPr>
                <a:lvl4pPr marL="1619250" indent="-231775" defTabSz="925513">
                  <a:defRPr sz="2400">
                    <a:solidFill>
                      <a:schemeClr val="tx1"/>
                    </a:solidFill>
                    <a:latin typeface="Times New Roman" pitchFamily="18" charset="0"/>
                  </a:defRPr>
                </a:lvl4pPr>
                <a:lvl5pPr marL="2081213" indent="-231775" defTabSz="925513">
                  <a:defRPr sz="2400">
                    <a:solidFill>
                      <a:schemeClr val="tx1"/>
                    </a:solidFill>
                    <a:latin typeface="Times New Roman" pitchFamily="18" charset="0"/>
                  </a:defRPr>
                </a:lvl5pPr>
                <a:lvl6pPr marL="2538413" indent="-231775" defTabSz="925513" fontAlgn="base">
                  <a:spcBef>
                    <a:spcPct val="0"/>
                  </a:spcBef>
                  <a:spcAft>
                    <a:spcPct val="0"/>
                  </a:spcAft>
                  <a:defRPr sz="2400">
                    <a:solidFill>
                      <a:schemeClr val="tx1"/>
                    </a:solidFill>
                    <a:latin typeface="Times New Roman" pitchFamily="18" charset="0"/>
                  </a:defRPr>
                </a:lvl6pPr>
                <a:lvl7pPr marL="2995613" indent="-231775" defTabSz="925513" fontAlgn="base">
                  <a:spcBef>
                    <a:spcPct val="0"/>
                  </a:spcBef>
                  <a:spcAft>
                    <a:spcPct val="0"/>
                  </a:spcAft>
                  <a:defRPr sz="2400">
                    <a:solidFill>
                      <a:schemeClr val="tx1"/>
                    </a:solidFill>
                    <a:latin typeface="Times New Roman" pitchFamily="18" charset="0"/>
                  </a:defRPr>
                </a:lvl7pPr>
                <a:lvl8pPr marL="3452813" indent="-231775" defTabSz="925513" fontAlgn="base">
                  <a:spcBef>
                    <a:spcPct val="0"/>
                  </a:spcBef>
                  <a:spcAft>
                    <a:spcPct val="0"/>
                  </a:spcAft>
                  <a:defRPr sz="2400">
                    <a:solidFill>
                      <a:schemeClr val="tx1"/>
                    </a:solidFill>
                    <a:latin typeface="Times New Roman" pitchFamily="18" charset="0"/>
                  </a:defRPr>
                </a:lvl8pPr>
                <a:lvl9pPr marL="3910013" indent="-231775" defTabSz="925513"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sz="3200">
                  <a:solidFill>
                    <a:prstClr val="black"/>
                  </a:solidFill>
                  <a:latin typeface="GE Inspira Pitch" pitchFamily="34" charset="0"/>
                </a:endParaRPr>
              </a:p>
            </p:txBody>
          </p:sp>
        </p:grpSp>
        <p:grpSp>
          <p:nvGrpSpPr>
            <p:cNvPr id="62" name="Rectangle 4"/>
            <p:cNvGrpSpPr>
              <a:grpSpLocks/>
            </p:cNvGrpSpPr>
            <p:nvPr/>
          </p:nvGrpSpPr>
          <p:grpSpPr bwMode="auto">
            <a:xfrm>
              <a:off x="3597275" y="5461000"/>
              <a:ext cx="1050925" cy="568325"/>
              <a:chOff x="2243" y="3533"/>
              <a:chExt cx="656" cy="353"/>
            </a:xfrm>
          </p:grpSpPr>
          <p:pic>
            <p:nvPicPr>
              <p:cNvPr id="1872951" name="Rectangle 4"/>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43" y="3533"/>
                <a:ext cx="656" cy="353"/>
              </a:xfrm>
              <a:prstGeom prst="rect">
                <a:avLst/>
              </a:prstGeom>
              <a:noFill/>
              <a:extLst>
                <a:ext uri="{909E8E84-426E-40DD-AFC4-6F175D3DCCD1}">
                  <a14:hiddenFill xmlns:a14="http://schemas.microsoft.com/office/drawing/2010/main">
                    <a:solidFill>
                      <a:srgbClr val="FFFFFF"/>
                    </a:solidFill>
                  </a14:hiddenFill>
                </a:ext>
              </a:extLst>
            </p:spPr>
          </p:pic>
          <p:sp>
            <p:nvSpPr>
              <p:cNvPr id="1872952" name="Text Box 56"/>
              <p:cNvSpPr txBox="1">
                <a:spLocks noChangeArrowheads="1"/>
              </p:cNvSpPr>
              <p:nvPr/>
            </p:nvSpPr>
            <p:spPr bwMode="auto">
              <a:xfrm>
                <a:off x="2295" y="3558"/>
                <a:ext cx="558"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lvl1pPr>
                  <a:defRPr sz="2400">
                    <a:solidFill>
                      <a:schemeClr val="tx1"/>
                    </a:solidFill>
                    <a:latin typeface="Times New Roman" pitchFamily="18" charset="0"/>
                  </a:defRPr>
                </a:lvl1pPr>
                <a:lvl2pPr marL="750888" indent="-288925">
                  <a:defRPr sz="2400">
                    <a:solidFill>
                      <a:schemeClr val="tx1"/>
                    </a:solidFill>
                    <a:latin typeface="Times New Roman" pitchFamily="18" charset="0"/>
                  </a:defRPr>
                </a:lvl2pPr>
                <a:lvl3pPr marL="1155700" indent="-230188">
                  <a:defRPr sz="2400">
                    <a:solidFill>
                      <a:schemeClr val="tx1"/>
                    </a:solidFill>
                    <a:latin typeface="Times New Roman" pitchFamily="18" charset="0"/>
                  </a:defRPr>
                </a:lvl3pPr>
                <a:lvl4pPr marL="1619250" indent="-231775">
                  <a:defRPr sz="2400">
                    <a:solidFill>
                      <a:schemeClr val="tx1"/>
                    </a:solidFill>
                    <a:latin typeface="Times New Roman" pitchFamily="18" charset="0"/>
                  </a:defRPr>
                </a:lvl4pPr>
                <a:lvl5pPr marL="2081213" indent="-231775">
                  <a:defRPr sz="2400">
                    <a:solidFill>
                      <a:schemeClr val="tx1"/>
                    </a:solidFill>
                    <a:latin typeface="Times New Roman" pitchFamily="18" charset="0"/>
                  </a:defRPr>
                </a:lvl5pPr>
                <a:lvl6pPr marL="2538413" indent="-231775" fontAlgn="base">
                  <a:spcBef>
                    <a:spcPct val="0"/>
                  </a:spcBef>
                  <a:spcAft>
                    <a:spcPct val="0"/>
                  </a:spcAft>
                  <a:defRPr sz="2400">
                    <a:solidFill>
                      <a:schemeClr val="tx1"/>
                    </a:solidFill>
                    <a:latin typeface="Times New Roman" pitchFamily="18" charset="0"/>
                  </a:defRPr>
                </a:lvl6pPr>
                <a:lvl7pPr marL="2995613" indent="-231775" fontAlgn="base">
                  <a:spcBef>
                    <a:spcPct val="0"/>
                  </a:spcBef>
                  <a:spcAft>
                    <a:spcPct val="0"/>
                  </a:spcAft>
                  <a:defRPr sz="2400">
                    <a:solidFill>
                      <a:schemeClr val="tx1"/>
                    </a:solidFill>
                    <a:latin typeface="Times New Roman" pitchFamily="18" charset="0"/>
                  </a:defRPr>
                </a:lvl7pPr>
                <a:lvl8pPr marL="3452813" indent="-231775" fontAlgn="base">
                  <a:spcBef>
                    <a:spcPct val="0"/>
                  </a:spcBef>
                  <a:spcAft>
                    <a:spcPct val="0"/>
                  </a:spcAft>
                  <a:defRPr sz="2400">
                    <a:solidFill>
                      <a:schemeClr val="tx1"/>
                    </a:solidFill>
                    <a:latin typeface="Times New Roman" pitchFamily="18" charset="0"/>
                  </a:defRPr>
                </a:lvl8pPr>
                <a:lvl9pPr marL="3910013" indent="-231775"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US" sz="1100" b="1">
                    <a:solidFill>
                      <a:srgbClr val="FFFFFF"/>
                    </a:solidFill>
                    <a:latin typeface="Arial" charset="0"/>
                    <a:cs typeface="Arial" charset="0"/>
                  </a:rPr>
                  <a:t>AMI &amp; MDM</a:t>
                </a:r>
              </a:p>
              <a:p>
                <a:pPr algn="ctr" fontAlgn="base">
                  <a:spcBef>
                    <a:spcPct val="0"/>
                  </a:spcBef>
                  <a:spcAft>
                    <a:spcPct val="0"/>
                  </a:spcAft>
                </a:pPr>
                <a:r>
                  <a:rPr lang="en-US" sz="1100" b="1">
                    <a:solidFill>
                      <a:srgbClr val="FFFFFF"/>
                    </a:solidFill>
                    <a:latin typeface="Arial" charset="0"/>
                    <a:cs typeface="Arial" charset="0"/>
                  </a:rPr>
                  <a:t>Meters</a:t>
                </a:r>
              </a:p>
            </p:txBody>
          </p:sp>
        </p:grpSp>
        <p:grpSp>
          <p:nvGrpSpPr>
            <p:cNvPr id="63" name="Rectangle 4"/>
            <p:cNvGrpSpPr>
              <a:grpSpLocks/>
            </p:cNvGrpSpPr>
            <p:nvPr/>
          </p:nvGrpSpPr>
          <p:grpSpPr bwMode="auto">
            <a:xfrm>
              <a:off x="4568825" y="5461000"/>
              <a:ext cx="838200" cy="568325"/>
              <a:chOff x="2849" y="3533"/>
              <a:chExt cx="523" cy="353"/>
            </a:xfrm>
          </p:grpSpPr>
          <p:pic>
            <p:nvPicPr>
              <p:cNvPr id="1872954" name="Rectangle 4"/>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49" y="3533"/>
                <a:ext cx="523" cy="353"/>
              </a:xfrm>
              <a:prstGeom prst="rect">
                <a:avLst/>
              </a:prstGeom>
              <a:noFill/>
              <a:extLst>
                <a:ext uri="{909E8E84-426E-40DD-AFC4-6F175D3DCCD1}">
                  <a14:hiddenFill xmlns:a14="http://schemas.microsoft.com/office/drawing/2010/main">
                    <a:solidFill>
                      <a:srgbClr val="FFFFFF"/>
                    </a:solidFill>
                  </a14:hiddenFill>
                </a:ext>
              </a:extLst>
            </p:spPr>
          </p:pic>
          <p:sp>
            <p:nvSpPr>
              <p:cNvPr id="1872955" name="Text Box 59"/>
              <p:cNvSpPr txBox="1">
                <a:spLocks noChangeArrowheads="1"/>
              </p:cNvSpPr>
              <p:nvPr/>
            </p:nvSpPr>
            <p:spPr bwMode="auto">
              <a:xfrm>
                <a:off x="2887" y="3558"/>
                <a:ext cx="450"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lvl1pPr>
                  <a:defRPr sz="2400">
                    <a:solidFill>
                      <a:schemeClr val="tx1"/>
                    </a:solidFill>
                    <a:latin typeface="Times New Roman" pitchFamily="18" charset="0"/>
                  </a:defRPr>
                </a:lvl1pPr>
                <a:lvl2pPr marL="750888" indent="-288925">
                  <a:defRPr sz="2400">
                    <a:solidFill>
                      <a:schemeClr val="tx1"/>
                    </a:solidFill>
                    <a:latin typeface="Times New Roman" pitchFamily="18" charset="0"/>
                  </a:defRPr>
                </a:lvl2pPr>
                <a:lvl3pPr marL="1155700" indent="-230188">
                  <a:defRPr sz="2400">
                    <a:solidFill>
                      <a:schemeClr val="tx1"/>
                    </a:solidFill>
                    <a:latin typeface="Times New Roman" pitchFamily="18" charset="0"/>
                  </a:defRPr>
                </a:lvl3pPr>
                <a:lvl4pPr marL="1619250" indent="-231775">
                  <a:defRPr sz="2400">
                    <a:solidFill>
                      <a:schemeClr val="tx1"/>
                    </a:solidFill>
                    <a:latin typeface="Times New Roman" pitchFamily="18" charset="0"/>
                  </a:defRPr>
                </a:lvl4pPr>
                <a:lvl5pPr marL="2081213" indent="-231775">
                  <a:defRPr sz="2400">
                    <a:solidFill>
                      <a:schemeClr val="tx1"/>
                    </a:solidFill>
                    <a:latin typeface="Times New Roman" pitchFamily="18" charset="0"/>
                  </a:defRPr>
                </a:lvl5pPr>
                <a:lvl6pPr marL="2538413" indent="-231775" fontAlgn="base">
                  <a:spcBef>
                    <a:spcPct val="0"/>
                  </a:spcBef>
                  <a:spcAft>
                    <a:spcPct val="0"/>
                  </a:spcAft>
                  <a:defRPr sz="2400">
                    <a:solidFill>
                      <a:schemeClr val="tx1"/>
                    </a:solidFill>
                    <a:latin typeface="Times New Roman" pitchFamily="18" charset="0"/>
                  </a:defRPr>
                </a:lvl6pPr>
                <a:lvl7pPr marL="2995613" indent="-231775" fontAlgn="base">
                  <a:spcBef>
                    <a:spcPct val="0"/>
                  </a:spcBef>
                  <a:spcAft>
                    <a:spcPct val="0"/>
                  </a:spcAft>
                  <a:defRPr sz="2400">
                    <a:solidFill>
                      <a:schemeClr val="tx1"/>
                    </a:solidFill>
                    <a:latin typeface="Times New Roman" pitchFamily="18" charset="0"/>
                  </a:defRPr>
                </a:lvl7pPr>
                <a:lvl8pPr marL="3452813" indent="-231775" fontAlgn="base">
                  <a:spcBef>
                    <a:spcPct val="0"/>
                  </a:spcBef>
                  <a:spcAft>
                    <a:spcPct val="0"/>
                  </a:spcAft>
                  <a:defRPr sz="2400">
                    <a:solidFill>
                      <a:schemeClr val="tx1"/>
                    </a:solidFill>
                    <a:latin typeface="Times New Roman" pitchFamily="18" charset="0"/>
                  </a:defRPr>
                </a:lvl8pPr>
                <a:lvl9pPr marL="3910013" indent="-231775"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US" sz="1200" b="1" dirty="0">
                    <a:solidFill>
                      <a:srgbClr val="FFFFFF"/>
                    </a:solidFill>
                    <a:latin typeface="Arial" charset="0"/>
                    <a:cs typeface="Arial" charset="0"/>
                  </a:rPr>
                  <a:t>EMS</a:t>
                </a:r>
              </a:p>
            </p:txBody>
          </p:sp>
        </p:grpSp>
        <p:grpSp>
          <p:nvGrpSpPr>
            <p:cNvPr id="64" name="Rectangle 4"/>
            <p:cNvGrpSpPr>
              <a:grpSpLocks/>
            </p:cNvGrpSpPr>
            <p:nvPr/>
          </p:nvGrpSpPr>
          <p:grpSpPr bwMode="auto">
            <a:xfrm>
              <a:off x="5351463" y="5461000"/>
              <a:ext cx="862012" cy="568325"/>
              <a:chOff x="3337" y="3533"/>
              <a:chExt cx="538" cy="353"/>
            </a:xfrm>
          </p:grpSpPr>
          <p:pic>
            <p:nvPicPr>
              <p:cNvPr id="1872957" name="Rectangle 4"/>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37" y="3533"/>
                <a:ext cx="538" cy="353"/>
              </a:xfrm>
              <a:prstGeom prst="rect">
                <a:avLst/>
              </a:prstGeom>
              <a:noFill/>
              <a:extLst>
                <a:ext uri="{909E8E84-426E-40DD-AFC4-6F175D3DCCD1}">
                  <a14:hiddenFill xmlns:a14="http://schemas.microsoft.com/office/drawing/2010/main">
                    <a:solidFill>
                      <a:srgbClr val="FFFFFF"/>
                    </a:solidFill>
                  </a14:hiddenFill>
                </a:ext>
              </a:extLst>
            </p:spPr>
          </p:pic>
          <p:sp>
            <p:nvSpPr>
              <p:cNvPr id="1872958" name="Text Box 62"/>
              <p:cNvSpPr txBox="1">
                <a:spLocks noChangeArrowheads="1"/>
              </p:cNvSpPr>
              <p:nvPr/>
            </p:nvSpPr>
            <p:spPr bwMode="auto">
              <a:xfrm>
                <a:off x="3380" y="3558"/>
                <a:ext cx="451"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lvl1pPr>
                  <a:defRPr sz="2400">
                    <a:solidFill>
                      <a:schemeClr val="tx1"/>
                    </a:solidFill>
                    <a:latin typeface="Times New Roman" pitchFamily="18" charset="0"/>
                  </a:defRPr>
                </a:lvl1pPr>
                <a:lvl2pPr marL="750888" indent="-288925">
                  <a:defRPr sz="2400">
                    <a:solidFill>
                      <a:schemeClr val="tx1"/>
                    </a:solidFill>
                    <a:latin typeface="Times New Roman" pitchFamily="18" charset="0"/>
                  </a:defRPr>
                </a:lvl2pPr>
                <a:lvl3pPr marL="1155700" indent="-230188">
                  <a:defRPr sz="2400">
                    <a:solidFill>
                      <a:schemeClr val="tx1"/>
                    </a:solidFill>
                    <a:latin typeface="Times New Roman" pitchFamily="18" charset="0"/>
                  </a:defRPr>
                </a:lvl3pPr>
                <a:lvl4pPr marL="1619250" indent="-231775">
                  <a:defRPr sz="2400">
                    <a:solidFill>
                      <a:schemeClr val="tx1"/>
                    </a:solidFill>
                    <a:latin typeface="Times New Roman" pitchFamily="18" charset="0"/>
                  </a:defRPr>
                </a:lvl4pPr>
                <a:lvl5pPr marL="2081213" indent="-231775">
                  <a:defRPr sz="2400">
                    <a:solidFill>
                      <a:schemeClr val="tx1"/>
                    </a:solidFill>
                    <a:latin typeface="Times New Roman" pitchFamily="18" charset="0"/>
                  </a:defRPr>
                </a:lvl5pPr>
                <a:lvl6pPr marL="2538413" indent="-231775" fontAlgn="base">
                  <a:spcBef>
                    <a:spcPct val="0"/>
                  </a:spcBef>
                  <a:spcAft>
                    <a:spcPct val="0"/>
                  </a:spcAft>
                  <a:defRPr sz="2400">
                    <a:solidFill>
                      <a:schemeClr val="tx1"/>
                    </a:solidFill>
                    <a:latin typeface="Times New Roman" pitchFamily="18" charset="0"/>
                  </a:defRPr>
                </a:lvl6pPr>
                <a:lvl7pPr marL="2995613" indent="-231775" fontAlgn="base">
                  <a:spcBef>
                    <a:spcPct val="0"/>
                  </a:spcBef>
                  <a:spcAft>
                    <a:spcPct val="0"/>
                  </a:spcAft>
                  <a:defRPr sz="2400">
                    <a:solidFill>
                      <a:schemeClr val="tx1"/>
                    </a:solidFill>
                    <a:latin typeface="Times New Roman" pitchFamily="18" charset="0"/>
                  </a:defRPr>
                </a:lvl7pPr>
                <a:lvl8pPr marL="3452813" indent="-231775" fontAlgn="base">
                  <a:spcBef>
                    <a:spcPct val="0"/>
                  </a:spcBef>
                  <a:spcAft>
                    <a:spcPct val="0"/>
                  </a:spcAft>
                  <a:defRPr sz="2400">
                    <a:solidFill>
                      <a:schemeClr val="tx1"/>
                    </a:solidFill>
                    <a:latin typeface="Times New Roman" pitchFamily="18" charset="0"/>
                  </a:defRPr>
                </a:lvl8pPr>
                <a:lvl9pPr marL="3910013" indent="-231775"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US" sz="1200" b="1" dirty="0">
                    <a:solidFill>
                      <a:srgbClr val="FFFFFF"/>
                    </a:solidFill>
                    <a:latin typeface="Arial" charset="0"/>
                    <a:cs typeface="Arial" charset="0"/>
                  </a:rPr>
                  <a:t>DMS</a:t>
                </a:r>
              </a:p>
            </p:txBody>
          </p:sp>
        </p:grpSp>
        <p:grpSp>
          <p:nvGrpSpPr>
            <p:cNvPr id="65" name="Rectangle 4"/>
            <p:cNvGrpSpPr>
              <a:grpSpLocks/>
            </p:cNvGrpSpPr>
            <p:nvPr/>
          </p:nvGrpSpPr>
          <p:grpSpPr bwMode="auto">
            <a:xfrm>
              <a:off x="6127750" y="5461000"/>
              <a:ext cx="973138" cy="568325"/>
              <a:chOff x="3821" y="3533"/>
              <a:chExt cx="607" cy="353"/>
            </a:xfrm>
          </p:grpSpPr>
          <p:pic>
            <p:nvPicPr>
              <p:cNvPr id="1872960" name="Rectangle 4"/>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21" y="3533"/>
                <a:ext cx="607" cy="353"/>
              </a:xfrm>
              <a:prstGeom prst="rect">
                <a:avLst/>
              </a:prstGeom>
              <a:noFill/>
              <a:extLst>
                <a:ext uri="{909E8E84-426E-40DD-AFC4-6F175D3DCCD1}">
                  <a14:hiddenFill xmlns:a14="http://schemas.microsoft.com/office/drawing/2010/main">
                    <a:solidFill>
                      <a:srgbClr val="FFFFFF"/>
                    </a:solidFill>
                  </a14:hiddenFill>
                </a:ext>
              </a:extLst>
            </p:spPr>
          </p:pic>
          <p:sp>
            <p:nvSpPr>
              <p:cNvPr id="1872961" name="Text Box 65"/>
              <p:cNvSpPr txBox="1">
                <a:spLocks noChangeArrowheads="1"/>
              </p:cNvSpPr>
              <p:nvPr/>
            </p:nvSpPr>
            <p:spPr bwMode="auto">
              <a:xfrm>
                <a:off x="3901" y="3558"/>
                <a:ext cx="451"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lvl1pPr>
                  <a:defRPr sz="2400">
                    <a:solidFill>
                      <a:schemeClr val="tx1"/>
                    </a:solidFill>
                    <a:latin typeface="Times New Roman" pitchFamily="18" charset="0"/>
                  </a:defRPr>
                </a:lvl1pPr>
                <a:lvl2pPr marL="750888" indent="-288925">
                  <a:defRPr sz="2400">
                    <a:solidFill>
                      <a:schemeClr val="tx1"/>
                    </a:solidFill>
                    <a:latin typeface="Times New Roman" pitchFamily="18" charset="0"/>
                  </a:defRPr>
                </a:lvl2pPr>
                <a:lvl3pPr marL="1155700" indent="-230188">
                  <a:defRPr sz="2400">
                    <a:solidFill>
                      <a:schemeClr val="tx1"/>
                    </a:solidFill>
                    <a:latin typeface="Times New Roman" pitchFamily="18" charset="0"/>
                  </a:defRPr>
                </a:lvl3pPr>
                <a:lvl4pPr marL="1619250" indent="-231775">
                  <a:defRPr sz="2400">
                    <a:solidFill>
                      <a:schemeClr val="tx1"/>
                    </a:solidFill>
                    <a:latin typeface="Times New Roman" pitchFamily="18" charset="0"/>
                  </a:defRPr>
                </a:lvl4pPr>
                <a:lvl5pPr marL="2081213" indent="-231775">
                  <a:defRPr sz="2400">
                    <a:solidFill>
                      <a:schemeClr val="tx1"/>
                    </a:solidFill>
                    <a:latin typeface="Times New Roman" pitchFamily="18" charset="0"/>
                  </a:defRPr>
                </a:lvl5pPr>
                <a:lvl6pPr marL="2538413" indent="-231775" fontAlgn="base">
                  <a:spcBef>
                    <a:spcPct val="0"/>
                  </a:spcBef>
                  <a:spcAft>
                    <a:spcPct val="0"/>
                  </a:spcAft>
                  <a:defRPr sz="2400">
                    <a:solidFill>
                      <a:schemeClr val="tx1"/>
                    </a:solidFill>
                    <a:latin typeface="Times New Roman" pitchFamily="18" charset="0"/>
                  </a:defRPr>
                </a:lvl6pPr>
                <a:lvl7pPr marL="2995613" indent="-231775" fontAlgn="base">
                  <a:spcBef>
                    <a:spcPct val="0"/>
                  </a:spcBef>
                  <a:spcAft>
                    <a:spcPct val="0"/>
                  </a:spcAft>
                  <a:defRPr sz="2400">
                    <a:solidFill>
                      <a:schemeClr val="tx1"/>
                    </a:solidFill>
                    <a:latin typeface="Times New Roman" pitchFamily="18" charset="0"/>
                  </a:defRPr>
                </a:lvl7pPr>
                <a:lvl8pPr marL="3452813" indent="-231775" fontAlgn="base">
                  <a:spcBef>
                    <a:spcPct val="0"/>
                  </a:spcBef>
                  <a:spcAft>
                    <a:spcPct val="0"/>
                  </a:spcAft>
                  <a:defRPr sz="2400">
                    <a:solidFill>
                      <a:schemeClr val="tx1"/>
                    </a:solidFill>
                    <a:latin typeface="Times New Roman" pitchFamily="18" charset="0"/>
                  </a:defRPr>
                </a:lvl8pPr>
                <a:lvl9pPr marL="3910013" indent="-231775"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US" sz="1200" b="1" dirty="0">
                    <a:solidFill>
                      <a:srgbClr val="FFFFFF"/>
                    </a:solidFill>
                    <a:latin typeface="Arial" charset="0"/>
                    <a:cs typeface="Arial" charset="0"/>
                  </a:rPr>
                  <a:t>OMS</a:t>
                </a:r>
              </a:p>
            </p:txBody>
          </p:sp>
        </p:grpSp>
        <p:grpSp>
          <p:nvGrpSpPr>
            <p:cNvPr id="66" name="Rectangle 4"/>
            <p:cNvGrpSpPr>
              <a:grpSpLocks/>
            </p:cNvGrpSpPr>
            <p:nvPr/>
          </p:nvGrpSpPr>
          <p:grpSpPr bwMode="auto">
            <a:xfrm>
              <a:off x="6977063" y="5461000"/>
              <a:ext cx="844550" cy="568325"/>
              <a:chOff x="4351" y="3533"/>
              <a:chExt cx="526" cy="353"/>
            </a:xfrm>
          </p:grpSpPr>
          <p:pic>
            <p:nvPicPr>
              <p:cNvPr id="1872963" name="Rectangle 4"/>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351" y="3533"/>
                <a:ext cx="526" cy="353"/>
              </a:xfrm>
              <a:prstGeom prst="rect">
                <a:avLst/>
              </a:prstGeom>
              <a:noFill/>
              <a:extLst>
                <a:ext uri="{909E8E84-426E-40DD-AFC4-6F175D3DCCD1}">
                  <a14:hiddenFill xmlns:a14="http://schemas.microsoft.com/office/drawing/2010/main">
                    <a:solidFill>
                      <a:srgbClr val="FFFFFF"/>
                    </a:solidFill>
                  </a14:hiddenFill>
                </a:ext>
              </a:extLst>
            </p:spPr>
          </p:pic>
          <p:sp>
            <p:nvSpPr>
              <p:cNvPr id="1872964" name="Text Box 68"/>
              <p:cNvSpPr txBox="1">
                <a:spLocks noChangeArrowheads="1"/>
              </p:cNvSpPr>
              <p:nvPr/>
            </p:nvSpPr>
            <p:spPr bwMode="auto">
              <a:xfrm>
                <a:off x="4391" y="3558"/>
                <a:ext cx="450"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lvl1pPr>
                  <a:defRPr sz="2400">
                    <a:solidFill>
                      <a:schemeClr val="tx1"/>
                    </a:solidFill>
                    <a:latin typeface="Times New Roman" pitchFamily="18" charset="0"/>
                  </a:defRPr>
                </a:lvl1pPr>
                <a:lvl2pPr marL="750888" indent="-288925">
                  <a:defRPr sz="2400">
                    <a:solidFill>
                      <a:schemeClr val="tx1"/>
                    </a:solidFill>
                    <a:latin typeface="Times New Roman" pitchFamily="18" charset="0"/>
                  </a:defRPr>
                </a:lvl2pPr>
                <a:lvl3pPr marL="1155700" indent="-230188">
                  <a:defRPr sz="2400">
                    <a:solidFill>
                      <a:schemeClr val="tx1"/>
                    </a:solidFill>
                    <a:latin typeface="Times New Roman" pitchFamily="18" charset="0"/>
                  </a:defRPr>
                </a:lvl3pPr>
                <a:lvl4pPr marL="1619250" indent="-231775">
                  <a:defRPr sz="2400">
                    <a:solidFill>
                      <a:schemeClr val="tx1"/>
                    </a:solidFill>
                    <a:latin typeface="Times New Roman" pitchFamily="18" charset="0"/>
                  </a:defRPr>
                </a:lvl4pPr>
                <a:lvl5pPr marL="2081213" indent="-231775">
                  <a:defRPr sz="2400">
                    <a:solidFill>
                      <a:schemeClr val="tx1"/>
                    </a:solidFill>
                    <a:latin typeface="Times New Roman" pitchFamily="18" charset="0"/>
                  </a:defRPr>
                </a:lvl5pPr>
                <a:lvl6pPr marL="2538413" indent="-231775" fontAlgn="base">
                  <a:spcBef>
                    <a:spcPct val="0"/>
                  </a:spcBef>
                  <a:spcAft>
                    <a:spcPct val="0"/>
                  </a:spcAft>
                  <a:defRPr sz="2400">
                    <a:solidFill>
                      <a:schemeClr val="tx1"/>
                    </a:solidFill>
                    <a:latin typeface="Times New Roman" pitchFamily="18" charset="0"/>
                  </a:defRPr>
                </a:lvl6pPr>
                <a:lvl7pPr marL="2995613" indent="-231775" fontAlgn="base">
                  <a:spcBef>
                    <a:spcPct val="0"/>
                  </a:spcBef>
                  <a:spcAft>
                    <a:spcPct val="0"/>
                  </a:spcAft>
                  <a:defRPr sz="2400">
                    <a:solidFill>
                      <a:schemeClr val="tx1"/>
                    </a:solidFill>
                    <a:latin typeface="Times New Roman" pitchFamily="18" charset="0"/>
                  </a:defRPr>
                </a:lvl7pPr>
                <a:lvl8pPr marL="3452813" indent="-231775" fontAlgn="base">
                  <a:spcBef>
                    <a:spcPct val="0"/>
                  </a:spcBef>
                  <a:spcAft>
                    <a:spcPct val="0"/>
                  </a:spcAft>
                  <a:defRPr sz="2400">
                    <a:solidFill>
                      <a:schemeClr val="tx1"/>
                    </a:solidFill>
                    <a:latin typeface="Times New Roman" pitchFamily="18" charset="0"/>
                  </a:defRPr>
                </a:lvl8pPr>
                <a:lvl9pPr marL="3910013" indent="-231775"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US" sz="1200" b="1">
                    <a:solidFill>
                      <a:srgbClr val="FFFFFF"/>
                    </a:solidFill>
                    <a:latin typeface="Arial" charset="0"/>
                    <a:cs typeface="Arial" charset="0"/>
                  </a:rPr>
                  <a:t>Historian</a:t>
                </a:r>
              </a:p>
            </p:txBody>
          </p:sp>
        </p:grpSp>
        <p:grpSp>
          <p:nvGrpSpPr>
            <p:cNvPr id="67" name="Rectangle 4"/>
            <p:cNvGrpSpPr>
              <a:grpSpLocks/>
            </p:cNvGrpSpPr>
            <p:nvPr/>
          </p:nvGrpSpPr>
          <p:grpSpPr bwMode="auto">
            <a:xfrm>
              <a:off x="8245475" y="5461000"/>
              <a:ext cx="898525" cy="568325"/>
              <a:chOff x="5142" y="3533"/>
              <a:chExt cx="560" cy="353"/>
            </a:xfrm>
          </p:grpSpPr>
          <p:pic>
            <p:nvPicPr>
              <p:cNvPr id="1872966" name="Rectangle 4"/>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142" y="3533"/>
                <a:ext cx="560" cy="353"/>
              </a:xfrm>
              <a:prstGeom prst="rect">
                <a:avLst/>
              </a:prstGeom>
              <a:noFill/>
              <a:extLst>
                <a:ext uri="{909E8E84-426E-40DD-AFC4-6F175D3DCCD1}">
                  <a14:hiddenFill xmlns:a14="http://schemas.microsoft.com/office/drawing/2010/main">
                    <a:solidFill>
                      <a:srgbClr val="FFFFFF"/>
                    </a:solidFill>
                  </a14:hiddenFill>
                </a:ext>
              </a:extLst>
            </p:spPr>
          </p:pic>
          <p:sp>
            <p:nvSpPr>
              <p:cNvPr id="1872967" name="Text Box 71"/>
              <p:cNvSpPr txBox="1">
                <a:spLocks noChangeArrowheads="1"/>
              </p:cNvSpPr>
              <p:nvPr/>
            </p:nvSpPr>
            <p:spPr bwMode="auto">
              <a:xfrm>
                <a:off x="5199" y="3558"/>
                <a:ext cx="451"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lvl1pPr>
                  <a:defRPr sz="2400">
                    <a:solidFill>
                      <a:schemeClr val="tx1"/>
                    </a:solidFill>
                    <a:latin typeface="Times New Roman" pitchFamily="18" charset="0"/>
                  </a:defRPr>
                </a:lvl1pPr>
                <a:lvl2pPr marL="750888" indent="-288925">
                  <a:defRPr sz="2400">
                    <a:solidFill>
                      <a:schemeClr val="tx1"/>
                    </a:solidFill>
                    <a:latin typeface="Times New Roman" pitchFamily="18" charset="0"/>
                  </a:defRPr>
                </a:lvl2pPr>
                <a:lvl3pPr marL="1155700" indent="-230188">
                  <a:defRPr sz="2400">
                    <a:solidFill>
                      <a:schemeClr val="tx1"/>
                    </a:solidFill>
                    <a:latin typeface="Times New Roman" pitchFamily="18" charset="0"/>
                  </a:defRPr>
                </a:lvl3pPr>
                <a:lvl4pPr marL="1619250" indent="-231775">
                  <a:defRPr sz="2400">
                    <a:solidFill>
                      <a:schemeClr val="tx1"/>
                    </a:solidFill>
                    <a:latin typeface="Times New Roman" pitchFamily="18" charset="0"/>
                  </a:defRPr>
                </a:lvl4pPr>
                <a:lvl5pPr marL="2081213" indent="-231775">
                  <a:defRPr sz="2400">
                    <a:solidFill>
                      <a:schemeClr val="tx1"/>
                    </a:solidFill>
                    <a:latin typeface="Times New Roman" pitchFamily="18" charset="0"/>
                  </a:defRPr>
                </a:lvl5pPr>
                <a:lvl6pPr marL="2538413" indent="-231775" fontAlgn="base">
                  <a:spcBef>
                    <a:spcPct val="0"/>
                  </a:spcBef>
                  <a:spcAft>
                    <a:spcPct val="0"/>
                  </a:spcAft>
                  <a:defRPr sz="2400">
                    <a:solidFill>
                      <a:schemeClr val="tx1"/>
                    </a:solidFill>
                    <a:latin typeface="Times New Roman" pitchFamily="18" charset="0"/>
                  </a:defRPr>
                </a:lvl6pPr>
                <a:lvl7pPr marL="2995613" indent="-231775" fontAlgn="base">
                  <a:spcBef>
                    <a:spcPct val="0"/>
                  </a:spcBef>
                  <a:spcAft>
                    <a:spcPct val="0"/>
                  </a:spcAft>
                  <a:defRPr sz="2400">
                    <a:solidFill>
                      <a:schemeClr val="tx1"/>
                    </a:solidFill>
                    <a:latin typeface="Times New Roman" pitchFamily="18" charset="0"/>
                  </a:defRPr>
                </a:lvl7pPr>
                <a:lvl8pPr marL="3452813" indent="-231775" fontAlgn="base">
                  <a:spcBef>
                    <a:spcPct val="0"/>
                  </a:spcBef>
                  <a:spcAft>
                    <a:spcPct val="0"/>
                  </a:spcAft>
                  <a:defRPr sz="2400">
                    <a:solidFill>
                      <a:schemeClr val="tx1"/>
                    </a:solidFill>
                    <a:latin typeface="Times New Roman" pitchFamily="18" charset="0"/>
                  </a:defRPr>
                </a:lvl8pPr>
                <a:lvl9pPr marL="3910013" indent="-231775"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US" sz="1200" b="1" dirty="0" err="1">
                    <a:solidFill>
                      <a:srgbClr val="FFFFFF"/>
                    </a:solidFill>
                    <a:latin typeface="Arial" charset="0"/>
                    <a:cs typeface="Arial" charset="0"/>
                  </a:rPr>
                  <a:t>Otras</a:t>
                </a:r>
                <a:endParaRPr lang="en-US" sz="1200" b="1" dirty="0">
                  <a:solidFill>
                    <a:srgbClr val="FFFFFF"/>
                  </a:solidFill>
                  <a:latin typeface="Arial" charset="0"/>
                  <a:cs typeface="Arial" charset="0"/>
                </a:endParaRPr>
              </a:p>
              <a:p>
                <a:pPr algn="ctr" fontAlgn="base">
                  <a:spcBef>
                    <a:spcPct val="0"/>
                  </a:spcBef>
                  <a:spcAft>
                    <a:spcPct val="0"/>
                  </a:spcAft>
                </a:pPr>
                <a:r>
                  <a:rPr lang="en-US" sz="1200" b="1" dirty="0">
                    <a:solidFill>
                      <a:srgbClr val="FFFFFF"/>
                    </a:solidFill>
                    <a:latin typeface="Arial" charset="0"/>
                    <a:cs typeface="Arial" charset="0"/>
                  </a:rPr>
                  <a:t>Apps</a:t>
                </a:r>
              </a:p>
            </p:txBody>
          </p:sp>
        </p:grpSp>
        <p:sp>
          <p:nvSpPr>
            <p:cNvPr id="1872968" name="TextBox 69"/>
            <p:cNvSpPr txBox="1">
              <a:spLocks noChangeArrowheads="1"/>
            </p:cNvSpPr>
            <p:nvPr/>
          </p:nvSpPr>
          <p:spPr bwMode="auto">
            <a:xfrm>
              <a:off x="7756525" y="5140325"/>
              <a:ext cx="554038"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501" tIns="46250" rIns="92501" bIns="46250">
              <a:spAutoFit/>
            </a:bodyPr>
            <a:lstStyle>
              <a:lvl1pPr defTabSz="925513">
                <a:defRPr sz="2400">
                  <a:solidFill>
                    <a:schemeClr val="tx1"/>
                  </a:solidFill>
                  <a:latin typeface="Times New Roman" pitchFamily="18" charset="0"/>
                </a:defRPr>
              </a:lvl1pPr>
              <a:lvl2pPr marL="750888" indent="-288925" defTabSz="925513">
                <a:defRPr sz="2400">
                  <a:solidFill>
                    <a:schemeClr val="tx1"/>
                  </a:solidFill>
                  <a:latin typeface="Times New Roman" pitchFamily="18" charset="0"/>
                </a:defRPr>
              </a:lvl2pPr>
              <a:lvl3pPr marL="1155700" indent="-230188" defTabSz="925513">
                <a:defRPr sz="2400">
                  <a:solidFill>
                    <a:schemeClr val="tx1"/>
                  </a:solidFill>
                  <a:latin typeface="Times New Roman" pitchFamily="18" charset="0"/>
                </a:defRPr>
              </a:lvl3pPr>
              <a:lvl4pPr marL="1619250" indent="-231775" defTabSz="925513">
                <a:defRPr sz="2400">
                  <a:solidFill>
                    <a:schemeClr val="tx1"/>
                  </a:solidFill>
                  <a:latin typeface="Times New Roman" pitchFamily="18" charset="0"/>
                </a:defRPr>
              </a:lvl4pPr>
              <a:lvl5pPr marL="2081213" indent="-231775" defTabSz="925513">
                <a:defRPr sz="2400">
                  <a:solidFill>
                    <a:schemeClr val="tx1"/>
                  </a:solidFill>
                  <a:latin typeface="Times New Roman" pitchFamily="18" charset="0"/>
                </a:defRPr>
              </a:lvl5pPr>
              <a:lvl6pPr marL="2538413" indent="-231775" defTabSz="925513" fontAlgn="base">
                <a:spcBef>
                  <a:spcPct val="0"/>
                </a:spcBef>
                <a:spcAft>
                  <a:spcPct val="0"/>
                </a:spcAft>
                <a:defRPr sz="2400">
                  <a:solidFill>
                    <a:schemeClr val="tx1"/>
                  </a:solidFill>
                  <a:latin typeface="Times New Roman" pitchFamily="18" charset="0"/>
                </a:defRPr>
              </a:lvl6pPr>
              <a:lvl7pPr marL="2995613" indent="-231775" defTabSz="925513" fontAlgn="base">
                <a:spcBef>
                  <a:spcPct val="0"/>
                </a:spcBef>
                <a:spcAft>
                  <a:spcPct val="0"/>
                </a:spcAft>
                <a:defRPr sz="2400">
                  <a:solidFill>
                    <a:schemeClr val="tx1"/>
                  </a:solidFill>
                  <a:latin typeface="Times New Roman" pitchFamily="18" charset="0"/>
                </a:defRPr>
              </a:lvl7pPr>
              <a:lvl8pPr marL="3452813" indent="-231775" defTabSz="925513" fontAlgn="base">
                <a:spcBef>
                  <a:spcPct val="0"/>
                </a:spcBef>
                <a:spcAft>
                  <a:spcPct val="0"/>
                </a:spcAft>
                <a:defRPr sz="2400">
                  <a:solidFill>
                    <a:schemeClr val="tx1"/>
                  </a:solidFill>
                  <a:latin typeface="Times New Roman" pitchFamily="18" charset="0"/>
                </a:defRPr>
              </a:lvl8pPr>
              <a:lvl9pPr marL="3910013" indent="-231775" defTabSz="925513"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sz="4500">
                  <a:solidFill>
                    <a:prstClr val="black"/>
                  </a:solidFill>
                  <a:latin typeface="GE Inspira Pitch" pitchFamily="34" charset="0"/>
                </a:rPr>
                <a:t>…</a:t>
              </a:r>
            </a:p>
          </p:txBody>
        </p:sp>
        <p:grpSp>
          <p:nvGrpSpPr>
            <p:cNvPr id="71" name="Up-Down Arrow 70"/>
            <p:cNvGrpSpPr>
              <a:grpSpLocks/>
            </p:cNvGrpSpPr>
            <p:nvPr/>
          </p:nvGrpSpPr>
          <p:grpSpPr bwMode="auto">
            <a:xfrm>
              <a:off x="3929063" y="5102225"/>
              <a:ext cx="338137" cy="463550"/>
              <a:chOff x="2450" y="3310"/>
              <a:chExt cx="211" cy="288"/>
            </a:xfrm>
          </p:grpSpPr>
          <p:pic>
            <p:nvPicPr>
              <p:cNvPr id="1872970" name="Up-Down Arrow 70"/>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50" y="3310"/>
                <a:ext cx="211" cy="288"/>
              </a:xfrm>
              <a:prstGeom prst="rect">
                <a:avLst/>
              </a:prstGeom>
              <a:noFill/>
              <a:extLst>
                <a:ext uri="{909E8E84-426E-40DD-AFC4-6F175D3DCCD1}">
                  <a14:hiddenFill xmlns:a14="http://schemas.microsoft.com/office/drawing/2010/main">
                    <a:solidFill>
                      <a:srgbClr val="FFFFFF"/>
                    </a:solidFill>
                  </a14:hiddenFill>
                </a:ext>
              </a:extLst>
            </p:spPr>
          </p:pic>
          <p:sp>
            <p:nvSpPr>
              <p:cNvPr id="1872971" name="Text Box 75"/>
              <p:cNvSpPr txBox="1">
                <a:spLocks noChangeArrowheads="1"/>
              </p:cNvSpPr>
              <p:nvPr/>
            </p:nvSpPr>
            <p:spPr bwMode="auto">
              <a:xfrm>
                <a:off x="2527" y="3369"/>
                <a:ext cx="6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1" tIns="46250" rIns="92501" bIns="46250"/>
              <a:lstStyle>
                <a:lvl1pPr defTabSz="925513">
                  <a:defRPr sz="2400">
                    <a:solidFill>
                      <a:schemeClr val="tx1"/>
                    </a:solidFill>
                    <a:latin typeface="Times New Roman" pitchFamily="18" charset="0"/>
                  </a:defRPr>
                </a:lvl1pPr>
                <a:lvl2pPr marL="750888" indent="-288925" defTabSz="925513">
                  <a:defRPr sz="2400">
                    <a:solidFill>
                      <a:schemeClr val="tx1"/>
                    </a:solidFill>
                    <a:latin typeface="Times New Roman" pitchFamily="18" charset="0"/>
                  </a:defRPr>
                </a:lvl2pPr>
                <a:lvl3pPr marL="1155700" indent="-230188" defTabSz="925513">
                  <a:defRPr sz="2400">
                    <a:solidFill>
                      <a:schemeClr val="tx1"/>
                    </a:solidFill>
                    <a:latin typeface="Times New Roman" pitchFamily="18" charset="0"/>
                  </a:defRPr>
                </a:lvl3pPr>
                <a:lvl4pPr marL="1619250" indent="-231775" defTabSz="925513">
                  <a:defRPr sz="2400">
                    <a:solidFill>
                      <a:schemeClr val="tx1"/>
                    </a:solidFill>
                    <a:latin typeface="Times New Roman" pitchFamily="18" charset="0"/>
                  </a:defRPr>
                </a:lvl4pPr>
                <a:lvl5pPr marL="2081213" indent="-231775" defTabSz="925513">
                  <a:defRPr sz="2400">
                    <a:solidFill>
                      <a:schemeClr val="tx1"/>
                    </a:solidFill>
                    <a:latin typeface="Times New Roman" pitchFamily="18" charset="0"/>
                  </a:defRPr>
                </a:lvl5pPr>
                <a:lvl6pPr marL="2538413" indent="-231775" defTabSz="925513" fontAlgn="base">
                  <a:spcBef>
                    <a:spcPct val="0"/>
                  </a:spcBef>
                  <a:spcAft>
                    <a:spcPct val="0"/>
                  </a:spcAft>
                  <a:defRPr sz="2400">
                    <a:solidFill>
                      <a:schemeClr val="tx1"/>
                    </a:solidFill>
                    <a:latin typeface="Times New Roman" pitchFamily="18" charset="0"/>
                  </a:defRPr>
                </a:lvl6pPr>
                <a:lvl7pPr marL="2995613" indent="-231775" defTabSz="925513" fontAlgn="base">
                  <a:spcBef>
                    <a:spcPct val="0"/>
                  </a:spcBef>
                  <a:spcAft>
                    <a:spcPct val="0"/>
                  </a:spcAft>
                  <a:defRPr sz="2400">
                    <a:solidFill>
                      <a:schemeClr val="tx1"/>
                    </a:solidFill>
                    <a:latin typeface="Times New Roman" pitchFamily="18" charset="0"/>
                  </a:defRPr>
                </a:lvl7pPr>
                <a:lvl8pPr marL="3452813" indent="-231775" defTabSz="925513" fontAlgn="base">
                  <a:spcBef>
                    <a:spcPct val="0"/>
                  </a:spcBef>
                  <a:spcAft>
                    <a:spcPct val="0"/>
                  </a:spcAft>
                  <a:defRPr sz="2400">
                    <a:solidFill>
                      <a:schemeClr val="tx1"/>
                    </a:solidFill>
                    <a:latin typeface="Times New Roman" pitchFamily="18" charset="0"/>
                  </a:defRPr>
                </a:lvl8pPr>
                <a:lvl9pPr marL="3910013" indent="-231775" defTabSz="925513"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sz="3200">
                  <a:solidFill>
                    <a:prstClr val="black"/>
                  </a:solidFill>
                  <a:latin typeface="GE Inspira Pitch" pitchFamily="34" charset="0"/>
                </a:endParaRPr>
              </a:p>
            </p:txBody>
          </p:sp>
        </p:grpSp>
        <p:grpSp>
          <p:nvGrpSpPr>
            <p:cNvPr id="72" name="Up-Down Arrow 71"/>
            <p:cNvGrpSpPr>
              <a:grpSpLocks/>
            </p:cNvGrpSpPr>
            <p:nvPr/>
          </p:nvGrpSpPr>
          <p:grpSpPr bwMode="auto">
            <a:xfrm>
              <a:off x="4765675" y="5102225"/>
              <a:ext cx="338138" cy="463550"/>
              <a:chOff x="2972" y="3310"/>
              <a:chExt cx="211" cy="288"/>
            </a:xfrm>
          </p:grpSpPr>
          <p:pic>
            <p:nvPicPr>
              <p:cNvPr id="1872973" name="Up-Down Arrow 71"/>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972" y="3310"/>
                <a:ext cx="211" cy="288"/>
              </a:xfrm>
              <a:prstGeom prst="rect">
                <a:avLst/>
              </a:prstGeom>
              <a:noFill/>
              <a:extLst>
                <a:ext uri="{909E8E84-426E-40DD-AFC4-6F175D3DCCD1}">
                  <a14:hiddenFill xmlns:a14="http://schemas.microsoft.com/office/drawing/2010/main">
                    <a:solidFill>
                      <a:srgbClr val="FFFFFF"/>
                    </a:solidFill>
                  </a14:hiddenFill>
                </a:ext>
              </a:extLst>
            </p:spPr>
          </p:pic>
          <p:sp>
            <p:nvSpPr>
              <p:cNvPr id="1872974" name="Text Box 78"/>
              <p:cNvSpPr txBox="1">
                <a:spLocks noChangeArrowheads="1"/>
              </p:cNvSpPr>
              <p:nvPr/>
            </p:nvSpPr>
            <p:spPr bwMode="auto">
              <a:xfrm>
                <a:off x="3048" y="3369"/>
                <a:ext cx="6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1" tIns="46250" rIns="92501" bIns="46250"/>
              <a:lstStyle>
                <a:lvl1pPr defTabSz="925513">
                  <a:defRPr sz="2400">
                    <a:solidFill>
                      <a:schemeClr val="tx1"/>
                    </a:solidFill>
                    <a:latin typeface="Times New Roman" pitchFamily="18" charset="0"/>
                  </a:defRPr>
                </a:lvl1pPr>
                <a:lvl2pPr marL="750888" indent="-288925" defTabSz="925513">
                  <a:defRPr sz="2400">
                    <a:solidFill>
                      <a:schemeClr val="tx1"/>
                    </a:solidFill>
                    <a:latin typeface="Times New Roman" pitchFamily="18" charset="0"/>
                  </a:defRPr>
                </a:lvl2pPr>
                <a:lvl3pPr marL="1155700" indent="-230188" defTabSz="925513">
                  <a:defRPr sz="2400">
                    <a:solidFill>
                      <a:schemeClr val="tx1"/>
                    </a:solidFill>
                    <a:latin typeface="Times New Roman" pitchFamily="18" charset="0"/>
                  </a:defRPr>
                </a:lvl3pPr>
                <a:lvl4pPr marL="1619250" indent="-231775" defTabSz="925513">
                  <a:defRPr sz="2400">
                    <a:solidFill>
                      <a:schemeClr val="tx1"/>
                    </a:solidFill>
                    <a:latin typeface="Times New Roman" pitchFamily="18" charset="0"/>
                  </a:defRPr>
                </a:lvl4pPr>
                <a:lvl5pPr marL="2081213" indent="-231775" defTabSz="925513">
                  <a:defRPr sz="2400">
                    <a:solidFill>
                      <a:schemeClr val="tx1"/>
                    </a:solidFill>
                    <a:latin typeface="Times New Roman" pitchFamily="18" charset="0"/>
                  </a:defRPr>
                </a:lvl5pPr>
                <a:lvl6pPr marL="2538413" indent="-231775" defTabSz="925513" fontAlgn="base">
                  <a:spcBef>
                    <a:spcPct val="0"/>
                  </a:spcBef>
                  <a:spcAft>
                    <a:spcPct val="0"/>
                  </a:spcAft>
                  <a:defRPr sz="2400">
                    <a:solidFill>
                      <a:schemeClr val="tx1"/>
                    </a:solidFill>
                    <a:latin typeface="Times New Roman" pitchFamily="18" charset="0"/>
                  </a:defRPr>
                </a:lvl6pPr>
                <a:lvl7pPr marL="2995613" indent="-231775" defTabSz="925513" fontAlgn="base">
                  <a:spcBef>
                    <a:spcPct val="0"/>
                  </a:spcBef>
                  <a:spcAft>
                    <a:spcPct val="0"/>
                  </a:spcAft>
                  <a:defRPr sz="2400">
                    <a:solidFill>
                      <a:schemeClr val="tx1"/>
                    </a:solidFill>
                    <a:latin typeface="Times New Roman" pitchFamily="18" charset="0"/>
                  </a:defRPr>
                </a:lvl7pPr>
                <a:lvl8pPr marL="3452813" indent="-231775" defTabSz="925513" fontAlgn="base">
                  <a:spcBef>
                    <a:spcPct val="0"/>
                  </a:spcBef>
                  <a:spcAft>
                    <a:spcPct val="0"/>
                  </a:spcAft>
                  <a:defRPr sz="2400">
                    <a:solidFill>
                      <a:schemeClr val="tx1"/>
                    </a:solidFill>
                    <a:latin typeface="Times New Roman" pitchFamily="18" charset="0"/>
                  </a:defRPr>
                </a:lvl8pPr>
                <a:lvl9pPr marL="3910013" indent="-231775" defTabSz="925513"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sz="3200">
                  <a:solidFill>
                    <a:prstClr val="black"/>
                  </a:solidFill>
                  <a:latin typeface="GE Inspira Pitch" pitchFamily="34" charset="0"/>
                </a:endParaRPr>
              </a:p>
            </p:txBody>
          </p:sp>
        </p:grpSp>
        <p:grpSp>
          <p:nvGrpSpPr>
            <p:cNvPr id="73" name="Up-Down Arrow 72"/>
            <p:cNvGrpSpPr>
              <a:grpSpLocks/>
            </p:cNvGrpSpPr>
            <p:nvPr/>
          </p:nvGrpSpPr>
          <p:grpSpPr bwMode="auto">
            <a:xfrm>
              <a:off x="5610225" y="5102225"/>
              <a:ext cx="338138" cy="463550"/>
              <a:chOff x="3498" y="3310"/>
              <a:chExt cx="211" cy="288"/>
            </a:xfrm>
          </p:grpSpPr>
          <p:pic>
            <p:nvPicPr>
              <p:cNvPr id="1872976" name="Up-Down Arrow 72"/>
              <p:cNvPicPr>
                <a:picLocks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498" y="3310"/>
                <a:ext cx="211" cy="288"/>
              </a:xfrm>
              <a:prstGeom prst="rect">
                <a:avLst/>
              </a:prstGeom>
              <a:noFill/>
              <a:extLst>
                <a:ext uri="{909E8E84-426E-40DD-AFC4-6F175D3DCCD1}">
                  <a14:hiddenFill xmlns:a14="http://schemas.microsoft.com/office/drawing/2010/main">
                    <a:solidFill>
                      <a:srgbClr val="FFFFFF"/>
                    </a:solidFill>
                  </a14:hiddenFill>
                </a:ext>
              </a:extLst>
            </p:spPr>
          </p:pic>
          <p:sp>
            <p:nvSpPr>
              <p:cNvPr id="1872977" name="Text Box 81"/>
              <p:cNvSpPr txBox="1">
                <a:spLocks noChangeArrowheads="1"/>
              </p:cNvSpPr>
              <p:nvPr/>
            </p:nvSpPr>
            <p:spPr bwMode="auto">
              <a:xfrm>
                <a:off x="3574" y="3369"/>
                <a:ext cx="6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1" tIns="46250" rIns="92501" bIns="46250"/>
              <a:lstStyle>
                <a:lvl1pPr defTabSz="925513">
                  <a:defRPr sz="2400">
                    <a:solidFill>
                      <a:schemeClr val="tx1"/>
                    </a:solidFill>
                    <a:latin typeface="Times New Roman" pitchFamily="18" charset="0"/>
                  </a:defRPr>
                </a:lvl1pPr>
                <a:lvl2pPr marL="750888" indent="-288925" defTabSz="925513">
                  <a:defRPr sz="2400">
                    <a:solidFill>
                      <a:schemeClr val="tx1"/>
                    </a:solidFill>
                    <a:latin typeface="Times New Roman" pitchFamily="18" charset="0"/>
                  </a:defRPr>
                </a:lvl2pPr>
                <a:lvl3pPr marL="1155700" indent="-230188" defTabSz="925513">
                  <a:defRPr sz="2400">
                    <a:solidFill>
                      <a:schemeClr val="tx1"/>
                    </a:solidFill>
                    <a:latin typeface="Times New Roman" pitchFamily="18" charset="0"/>
                  </a:defRPr>
                </a:lvl3pPr>
                <a:lvl4pPr marL="1619250" indent="-231775" defTabSz="925513">
                  <a:defRPr sz="2400">
                    <a:solidFill>
                      <a:schemeClr val="tx1"/>
                    </a:solidFill>
                    <a:latin typeface="Times New Roman" pitchFamily="18" charset="0"/>
                  </a:defRPr>
                </a:lvl4pPr>
                <a:lvl5pPr marL="2081213" indent="-231775" defTabSz="925513">
                  <a:defRPr sz="2400">
                    <a:solidFill>
                      <a:schemeClr val="tx1"/>
                    </a:solidFill>
                    <a:latin typeface="Times New Roman" pitchFamily="18" charset="0"/>
                  </a:defRPr>
                </a:lvl5pPr>
                <a:lvl6pPr marL="2538413" indent="-231775" defTabSz="925513" fontAlgn="base">
                  <a:spcBef>
                    <a:spcPct val="0"/>
                  </a:spcBef>
                  <a:spcAft>
                    <a:spcPct val="0"/>
                  </a:spcAft>
                  <a:defRPr sz="2400">
                    <a:solidFill>
                      <a:schemeClr val="tx1"/>
                    </a:solidFill>
                    <a:latin typeface="Times New Roman" pitchFamily="18" charset="0"/>
                  </a:defRPr>
                </a:lvl6pPr>
                <a:lvl7pPr marL="2995613" indent="-231775" defTabSz="925513" fontAlgn="base">
                  <a:spcBef>
                    <a:spcPct val="0"/>
                  </a:spcBef>
                  <a:spcAft>
                    <a:spcPct val="0"/>
                  </a:spcAft>
                  <a:defRPr sz="2400">
                    <a:solidFill>
                      <a:schemeClr val="tx1"/>
                    </a:solidFill>
                    <a:latin typeface="Times New Roman" pitchFamily="18" charset="0"/>
                  </a:defRPr>
                </a:lvl7pPr>
                <a:lvl8pPr marL="3452813" indent="-231775" defTabSz="925513" fontAlgn="base">
                  <a:spcBef>
                    <a:spcPct val="0"/>
                  </a:spcBef>
                  <a:spcAft>
                    <a:spcPct val="0"/>
                  </a:spcAft>
                  <a:defRPr sz="2400">
                    <a:solidFill>
                      <a:schemeClr val="tx1"/>
                    </a:solidFill>
                    <a:latin typeface="Times New Roman" pitchFamily="18" charset="0"/>
                  </a:defRPr>
                </a:lvl8pPr>
                <a:lvl9pPr marL="3910013" indent="-231775" defTabSz="925513"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sz="3200">
                  <a:solidFill>
                    <a:prstClr val="black"/>
                  </a:solidFill>
                  <a:latin typeface="GE Inspira Pitch" pitchFamily="34" charset="0"/>
                </a:endParaRPr>
              </a:p>
            </p:txBody>
          </p:sp>
        </p:grpSp>
        <p:grpSp>
          <p:nvGrpSpPr>
            <p:cNvPr id="74" name="Up-Down Arrow 73"/>
            <p:cNvGrpSpPr>
              <a:grpSpLocks/>
            </p:cNvGrpSpPr>
            <p:nvPr/>
          </p:nvGrpSpPr>
          <p:grpSpPr bwMode="auto">
            <a:xfrm>
              <a:off x="6399213" y="5102225"/>
              <a:ext cx="338137" cy="463550"/>
              <a:chOff x="3990" y="3310"/>
              <a:chExt cx="211" cy="288"/>
            </a:xfrm>
          </p:grpSpPr>
          <p:pic>
            <p:nvPicPr>
              <p:cNvPr id="1872979" name="Up-Down Arrow 73"/>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990" y="3310"/>
                <a:ext cx="211" cy="288"/>
              </a:xfrm>
              <a:prstGeom prst="rect">
                <a:avLst/>
              </a:prstGeom>
              <a:noFill/>
              <a:extLst>
                <a:ext uri="{909E8E84-426E-40DD-AFC4-6F175D3DCCD1}">
                  <a14:hiddenFill xmlns:a14="http://schemas.microsoft.com/office/drawing/2010/main">
                    <a:solidFill>
                      <a:srgbClr val="FFFFFF"/>
                    </a:solidFill>
                  </a14:hiddenFill>
                </a:ext>
              </a:extLst>
            </p:spPr>
          </p:pic>
          <p:sp>
            <p:nvSpPr>
              <p:cNvPr id="1872980" name="Text Box 84"/>
              <p:cNvSpPr txBox="1">
                <a:spLocks noChangeArrowheads="1"/>
              </p:cNvSpPr>
              <p:nvPr/>
            </p:nvSpPr>
            <p:spPr bwMode="auto">
              <a:xfrm>
                <a:off x="4067" y="3369"/>
                <a:ext cx="6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1" tIns="46250" rIns="92501" bIns="46250"/>
              <a:lstStyle>
                <a:lvl1pPr defTabSz="925513">
                  <a:defRPr sz="2400">
                    <a:solidFill>
                      <a:schemeClr val="tx1"/>
                    </a:solidFill>
                    <a:latin typeface="Times New Roman" pitchFamily="18" charset="0"/>
                  </a:defRPr>
                </a:lvl1pPr>
                <a:lvl2pPr marL="750888" indent="-288925" defTabSz="925513">
                  <a:defRPr sz="2400">
                    <a:solidFill>
                      <a:schemeClr val="tx1"/>
                    </a:solidFill>
                    <a:latin typeface="Times New Roman" pitchFamily="18" charset="0"/>
                  </a:defRPr>
                </a:lvl2pPr>
                <a:lvl3pPr marL="1155700" indent="-230188" defTabSz="925513">
                  <a:defRPr sz="2400">
                    <a:solidFill>
                      <a:schemeClr val="tx1"/>
                    </a:solidFill>
                    <a:latin typeface="Times New Roman" pitchFamily="18" charset="0"/>
                  </a:defRPr>
                </a:lvl3pPr>
                <a:lvl4pPr marL="1619250" indent="-231775" defTabSz="925513">
                  <a:defRPr sz="2400">
                    <a:solidFill>
                      <a:schemeClr val="tx1"/>
                    </a:solidFill>
                    <a:latin typeface="Times New Roman" pitchFamily="18" charset="0"/>
                  </a:defRPr>
                </a:lvl4pPr>
                <a:lvl5pPr marL="2081213" indent="-231775" defTabSz="925513">
                  <a:defRPr sz="2400">
                    <a:solidFill>
                      <a:schemeClr val="tx1"/>
                    </a:solidFill>
                    <a:latin typeface="Times New Roman" pitchFamily="18" charset="0"/>
                  </a:defRPr>
                </a:lvl5pPr>
                <a:lvl6pPr marL="2538413" indent="-231775" defTabSz="925513" fontAlgn="base">
                  <a:spcBef>
                    <a:spcPct val="0"/>
                  </a:spcBef>
                  <a:spcAft>
                    <a:spcPct val="0"/>
                  </a:spcAft>
                  <a:defRPr sz="2400">
                    <a:solidFill>
                      <a:schemeClr val="tx1"/>
                    </a:solidFill>
                    <a:latin typeface="Times New Roman" pitchFamily="18" charset="0"/>
                  </a:defRPr>
                </a:lvl6pPr>
                <a:lvl7pPr marL="2995613" indent="-231775" defTabSz="925513" fontAlgn="base">
                  <a:spcBef>
                    <a:spcPct val="0"/>
                  </a:spcBef>
                  <a:spcAft>
                    <a:spcPct val="0"/>
                  </a:spcAft>
                  <a:defRPr sz="2400">
                    <a:solidFill>
                      <a:schemeClr val="tx1"/>
                    </a:solidFill>
                    <a:latin typeface="Times New Roman" pitchFamily="18" charset="0"/>
                  </a:defRPr>
                </a:lvl7pPr>
                <a:lvl8pPr marL="3452813" indent="-231775" defTabSz="925513" fontAlgn="base">
                  <a:spcBef>
                    <a:spcPct val="0"/>
                  </a:spcBef>
                  <a:spcAft>
                    <a:spcPct val="0"/>
                  </a:spcAft>
                  <a:defRPr sz="2400">
                    <a:solidFill>
                      <a:schemeClr val="tx1"/>
                    </a:solidFill>
                    <a:latin typeface="Times New Roman" pitchFamily="18" charset="0"/>
                  </a:defRPr>
                </a:lvl8pPr>
                <a:lvl9pPr marL="3910013" indent="-231775" defTabSz="925513"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sz="3200">
                  <a:solidFill>
                    <a:prstClr val="black"/>
                  </a:solidFill>
                  <a:latin typeface="GE Inspira Pitch" pitchFamily="34" charset="0"/>
                </a:endParaRPr>
              </a:p>
            </p:txBody>
          </p:sp>
        </p:grpSp>
        <p:grpSp>
          <p:nvGrpSpPr>
            <p:cNvPr id="75" name="Up-Down Arrow 74"/>
            <p:cNvGrpSpPr>
              <a:grpSpLocks/>
            </p:cNvGrpSpPr>
            <p:nvPr/>
          </p:nvGrpSpPr>
          <p:grpSpPr bwMode="auto">
            <a:xfrm>
              <a:off x="7212013" y="5102225"/>
              <a:ext cx="338137" cy="463550"/>
              <a:chOff x="4497" y="3310"/>
              <a:chExt cx="211" cy="288"/>
            </a:xfrm>
          </p:grpSpPr>
          <p:pic>
            <p:nvPicPr>
              <p:cNvPr id="1872982" name="Up-Down Arrow 74"/>
              <p:cNvPicPr>
                <a:picLocks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497" y="3310"/>
                <a:ext cx="211" cy="288"/>
              </a:xfrm>
              <a:prstGeom prst="rect">
                <a:avLst/>
              </a:prstGeom>
              <a:noFill/>
              <a:extLst>
                <a:ext uri="{909E8E84-426E-40DD-AFC4-6F175D3DCCD1}">
                  <a14:hiddenFill xmlns:a14="http://schemas.microsoft.com/office/drawing/2010/main">
                    <a:solidFill>
                      <a:srgbClr val="FFFFFF"/>
                    </a:solidFill>
                  </a14:hiddenFill>
                </a:ext>
              </a:extLst>
            </p:spPr>
          </p:pic>
          <p:sp>
            <p:nvSpPr>
              <p:cNvPr id="1872983" name="Text Box 87"/>
              <p:cNvSpPr txBox="1">
                <a:spLocks noChangeArrowheads="1"/>
              </p:cNvSpPr>
              <p:nvPr/>
            </p:nvSpPr>
            <p:spPr bwMode="auto">
              <a:xfrm>
                <a:off x="4575" y="3369"/>
                <a:ext cx="6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1" tIns="46250" rIns="92501" bIns="46250"/>
              <a:lstStyle>
                <a:lvl1pPr defTabSz="925513">
                  <a:defRPr sz="2400">
                    <a:solidFill>
                      <a:schemeClr val="tx1"/>
                    </a:solidFill>
                    <a:latin typeface="Times New Roman" pitchFamily="18" charset="0"/>
                  </a:defRPr>
                </a:lvl1pPr>
                <a:lvl2pPr marL="750888" indent="-288925" defTabSz="925513">
                  <a:defRPr sz="2400">
                    <a:solidFill>
                      <a:schemeClr val="tx1"/>
                    </a:solidFill>
                    <a:latin typeface="Times New Roman" pitchFamily="18" charset="0"/>
                  </a:defRPr>
                </a:lvl2pPr>
                <a:lvl3pPr marL="1155700" indent="-230188" defTabSz="925513">
                  <a:defRPr sz="2400">
                    <a:solidFill>
                      <a:schemeClr val="tx1"/>
                    </a:solidFill>
                    <a:latin typeface="Times New Roman" pitchFamily="18" charset="0"/>
                  </a:defRPr>
                </a:lvl3pPr>
                <a:lvl4pPr marL="1619250" indent="-231775" defTabSz="925513">
                  <a:defRPr sz="2400">
                    <a:solidFill>
                      <a:schemeClr val="tx1"/>
                    </a:solidFill>
                    <a:latin typeface="Times New Roman" pitchFamily="18" charset="0"/>
                  </a:defRPr>
                </a:lvl4pPr>
                <a:lvl5pPr marL="2081213" indent="-231775" defTabSz="925513">
                  <a:defRPr sz="2400">
                    <a:solidFill>
                      <a:schemeClr val="tx1"/>
                    </a:solidFill>
                    <a:latin typeface="Times New Roman" pitchFamily="18" charset="0"/>
                  </a:defRPr>
                </a:lvl5pPr>
                <a:lvl6pPr marL="2538413" indent="-231775" defTabSz="925513" fontAlgn="base">
                  <a:spcBef>
                    <a:spcPct val="0"/>
                  </a:spcBef>
                  <a:spcAft>
                    <a:spcPct val="0"/>
                  </a:spcAft>
                  <a:defRPr sz="2400">
                    <a:solidFill>
                      <a:schemeClr val="tx1"/>
                    </a:solidFill>
                    <a:latin typeface="Times New Roman" pitchFamily="18" charset="0"/>
                  </a:defRPr>
                </a:lvl6pPr>
                <a:lvl7pPr marL="2995613" indent="-231775" defTabSz="925513" fontAlgn="base">
                  <a:spcBef>
                    <a:spcPct val="0"/>
                  </a:spcBef>
                  <a:spcAft>
                    <a:spcPct val="0"/>
                  </a:spcAft>
                  <a:defRPr sz="2400">
                    <a:solidFill>
                      <a:schemeClr val="tx1"/>
                    </a:solidFill>
                    <a:latin typeface="Times New Roman" pitchFamily="18" charset="0"/>
                  </a:defRPr>
                </a:lvl7pPr>
                <a:lvl8pPr marL="3452813" indent="-231775" defTabSz="925513" fontAlgn="base">
                  <a:spcBef>
                    <a:spcPct val="0"/>
                  </a:spcBef>
                  <a:spcAft>
                    <a:spcPct val="0"/>
                  </a:spcAft>
                  <a:defRPr sz="2400">
                    <a:solidFill>
                      <a:schemeClr val="tx1"/>
                    </a:solidFill>
                    <a:latin typeface="Times New Roman" pitchFamily="18" charset="0"/>
                  </a:defRPr>
                </a:lvl8pPr>
                <a:lvl9pPr marL="3910013" indent="-231775" defTabSz="925513"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sz="3200">
                  <a:solidFill>
                    <a:prstClr val="black"/>
                  </a:solidFill>
                  <a:latin typeface="GE Inspira Pitch" pitchFamily="34" charset="0"/>
                </a:endParaRPr>
              </a:p>
            </p:txBody>
          </p:sp>
        </p:grpSp>
        <p:grpSp>
          <p:nvGrpSpPr>
            <p:cNvPr id="76" name="Up-Down Arrow 75"/>
            <p:cNvGrpSpPr>
              <a:grpSpLocks/>
            </p:cNvGrpSpPr>
            <p:nvPr/>
          </p:nvGrpSpPr>
          <p:grpSpPr bwMode="auto">
            <a:xfrm>
              <a:off x="8443913" y="5102225"/>
              <a:ext cx="338137" cy="463550"/>
              <a:chOff x="5265" y="3310"/>
              <a:chExt cx="211" cy="288"/>
            </a:xfrm>
          </p:grpSpPr>
          <p:pic>
            <p:nvPicPr>
              <p:cNvPr id="1872985" name="Up-Down Arrow 75"/>
              <p:cNvPicPr>
                <a:picLocks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265" y="3310"/>
                <a:ext cx="211" cy="288"/>
              </a:xfrm>
              <a:prstGeom prst="rect">
                <a:avLst/>
              </a:prstGeom>
              <a:noFill/>
              <a:extLst>
                <a:ext uri="{909E8E84-426E-40DD-AFC4-6F175D3DCCD1}">
                  <a14:hiddenFill xmlns:a14="http://schemas.microsoft.com/office/drawing/2010/main">
                    <a:solidFill>
                      <a:srgbClr val="FFFFFF"/>
                    </a:solidFill>
                  </a14:hiddenFill>
                </a:ext>
              </a:extLst>
            </p:spPr>
          </p:pic>
          <p:sp>
            <p:nvSpPr>
              <p:cNvPr id="1872986" name="Text Box 90"/>
              <p:cNvSpPr txBox="1">
                <a:spLocks noChangeArrowheads="1"/>
              </p:cNvSpPr>
              <p:nvPr/>
            </p:nvSpPr>
            <p:spPr bwMode="auto">
              <a:xfrm>
                <a:off x="5343" y="3369"/>
                <a:ext cx="6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1" tIns="46250" rIns="92501" bIns="46250"/>
              <a:lstStyle>
                <a:lvl1pPr defTabSz="925513">
                  <a:defRPr sz="2400">
                    <a:solidFill>
                      <a:schemeClr val="tx1"/>
                    </a:solidFill>
                    <a:latin typeface="Times New Roman" pitchFamily="18" charset="0"/>
                  </a:defRPr>
                </a:lvl1pPr>
                <a:lvl2pPr marL="750888" indent="-288925" defTabSz="925513">
                  <a:defRPr sz="2400">
                    <a:solidFill>
                      <a:schemeClr val="tx1"/>
                    </a:solidFill>
                    <a:latin typeface="Times New Roman" pitchFamily="18" charset="0"/>
                  </a:defRPr>
                </a:lvl2pPr>
                <a:lvl3pPr marL="1155700" indent="-230188" defTabSz="925513">
                  <a:defRPr sz="2400">
                    <a:solidFill>
                      <a:schemeClr val="tx1"/>
                    </a:solidFill>
                    <a:latin typeface="Times New Roman" pitchFamily="18" charset="0"/>
                  </a:defRPr>
                </a:lvl3pPr>
                <a:lvl4pPr marL="1619250" indent="-231775" defTabSz="925513">
                  <a:defRPr sz="2400">
                    <a:solidFill>
                      <a:schemeClr val="tx1"/>
                    </a:solidFill>
                    <a:latin typeface="Times New Roman" pitchFamily="18" charset="0"/>
                  </a:defRPr>
                </a:lvl4pPr>
                <a:lvl5pPr marL="2081213" indent="-231775" defTabSz="925513">
                  <a:defRPr sz="2400">
                    <a:solidFill>
                      <a:schemeClr val="tx1"/>
                    </a:solidFill>
                    <a:latin typeface="Times New Roman" pitchFamily="18" charset="0"/>
                  </a:defRPr>
                </a:lvl5pPr>
                <a:lvl6pPr marL="2538413" indent="-231775" defTabSz="925513" fontAlgn="base">
                  <a:spcBef>
                    <a:spcPct val="0"/>
                  </a:spcBef>
                  <a:spcAft>
                    <a:spcPct val="0"/>
                  </a:spcAft>
                  <a:defRPr sz="2400">
                    <a:solidFill>
                      <a:schemeClr val="tx1"/>
                    </a:solidFill>
                    <a:latin typeface="Times New Roman" pitchFamily="18" charset="0"/>
                  </a:defRPr>
                </a:lvl6pPr>
                <a:lvl7pPr marL="2995613" indent="-231775" defTabSz="925513" fontAlgn="base">
                  <a:spcBef>
                    <a:spcPct val="0"/>
                  </a:spcBef>
                  <a:spcAft>
                    <a:spcPct val="0"/>
                  </a:spcAft>
                  <a:defRPr sz="2400">
                    <a:solidFill>
                      <a:schemeClr val="tx1"/>
                    </a:solidFill>
                    <a:latin typeface="Times New Roman" pitchFamily="18" charset="0"/>
                  </a:defRPr>
                </a:lvl7pPr>
                <a:lvl8pPr marL="3452813" indent="-231775" defTabSz="925513" fontAlgn="base">
                  <a:spcBef>
                    <a:spcPct val="0"/>
                  </a:spcBef>
                  <a:spcAft>
                    <a:spcPct val="0"/>
                  </a:spcAft>
                  <a:defRPr sz="2400">
                    <a:solidFill>
                      <a:schemeClr val="tx1"/>
                    </a:solidFill>
                    <a:latin typeface="Times New Roman" pitchFamily="18" charset="0"/>
                  </a:defRPr>
                </a:lvl8pPr>
                <a:lvl9pPr marL="3910013" indent="-231775" defTabSz="925513"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sz="3200">
                  <a:solidFill>
                    <a:prstClr val="black"/>
                  </a:solidFill>
                  <a:latin typeface="GE Inspira Pitch" pitchFamily="34" charset="0"/>
                </a:endParaRPr>
              </a:p>
            </p:txBody>
          </p:sp>
        </p:grpSp>
      </p:grpSp>
      <p:sp>
        <p:nvSpPr>
          <p:cNvPr id="1872987" name="Rectangle 91"/>
          <p:cNvSpPr>
            <a:spLocks noChangeArrowheads="1"/>
          </p:cNvSpPr>
          <p:nvPr/>
        </p:nvSpPr>
        <p:spPr bwMode="auto">
          <a:xfrm>
            <a:off x="192088" y="1016450"/>
            <a:ext cx="8459787" cy="99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lnSpc>
                <a:spcPct val="95000"/>
              </a:lnSpc>
              <a:spcBef>
                <a:spcPct val="0"/>
              </a:spcBef>
              <a:spcAft>
                <a:spcPct val="0"/>
              </a:spcAft>
            </a:pPr>
            <a:r>
              <a:rPr lang="en-US" sz="4000" dirty="0">
                <a:solidFill>
                  <a:srgbClr val="1E4191"/>
                </a:solidFill>
                <a:latin typeface="Arial" charset="0"/>
              </a:rPr>
              <a:t>Smart Grid </a:t>
            </a:r>
            <a:r>
              <a:rPr lang="en-US" sz="4000" dirty="0" err="1">
                <a:solidFill>
                  <a:srgbClr val="1E4191"/>
                </a:solidFill>
                <a:latin typeface="Arial" charset="0"/>
              </a:rPr>
              <a:t>necesita</a:t>
            </a:r>
            <a:r>
              <a:rPr lang="en-US" sz="4000" dirty="0">
                <a:solidFill>
                  <a:srgbClr val="1E4191"/>
                </a:solidFill>
                <a:latin typeface="Arial" charset="0"/>
              </a:rPr>
              <a:t> </a:t>
            </a:r>
            <a:r>
              <a:rPr lang="en-US" sz="4000" dirty="0" err="1">
                <a:solidFill>
                  <a:srgbClr val="1E4191"/>
                </a:solidFill>
                <a:latin typeface="Arial" charset="0"/>
              </a:rPr>
              <a:t>Interoperabilidad</a:t>
            </a:r>
            <a:endParaRPr lang="en-US" sz="2000" dirty="0">
              <a:solidFill>
                <a:srgbClr val="1E4191"/>
              </a:solidFill>
              <a:latin typeface="Arial" charset="0"/>
            </a:endParaRPr>
          </a:p>
        </p:txBody>
      </p:sp>
      <p:grpSp>
        <p:nvGrpSpPr>
          <p:cNvPr id="8" name="Group 7"/>
          <p:cNvGrpSpPr/>
          <p:nvPr/>
        </p:nvGrpSpPr>
        <p:grpSpPr>
          <a:xfrm>
            <a:off x="2486025" y="4881634"/>
            <a:ext cx="1373188" cy="838200"/>
            <a:chOff x="2486025" y="4554538"/>
            <a:chExt cx="1373188" cy="838200"/>
          </a:xfrm>
        </p:grpSpPr>
        <p:sp>
          <p:nvSpPr>
            <p:cNvPr id="1872914" name="Oval 55"/>
            <p:cNvSpPr>
              <a:spLocks noChangeArrowheads="1"/>
            </p:cNvSpPr>
            <p:nvPr/>
          </p:nvSpPr>
          <p:spPr bwMode="auto">
            <a:xfrm>
              <a:off x="2486025" y="4554538"/>
              <a:ext cx="1373188" cy="838200"/>
            </a:xfrm>
            <a:prstGeom prst="notchedRightArrow">
              <a:avLst>
                <a:gd name="adj1" fmla="val 50000"/>
                <a:gd name="adj2" fmla="val 40956"/>
              </a:avLst>
            </a:prstGeom>
            <a:solidFill>
              <a:srgbClr val="B2B2B2"/>
            </a:solidFill>
            <a:ln>
              <a:noFill/>
            </a:ln>
            <a:effectLst>
              <a:prstShdw prst="shdw17" dist="17961" dir="2700000">
                <a:srgbClr val="B2B2B2">
                  <a:gamma/>
                  <a:shade val="60000"/>
                  <a:invGamma/>
                </a:srgbClr>
              </a:prstShdw>
            </a:effectLst>
            <a:extLst>
              <a:ext uri="{91240B29-F687-4F45-9708-019B960494DF}">
                <a14:hiddenLine xmlns:a14="http://schemas.microsoft.com/office/drawing/2010/main" w="28575" algn="ctr">
                  <a:solidFill>
                    <a:srgbClr val="C00000"/>
                  </a:solidFill>
                  <a:miter lim="800000"/>
                  <a:headEnd/>
                  <a:tailEnd/>
                </a14:hiddenLine>
              </a:ext>
            </a:extLst>
          </p:spPr>
          <p:txBody>
            <a:bodyPr lIns="92501" tIns="46250" rIns="92501" bIns="46250"/>
            <a:lstStyle/>
            <a:p>
              <a:pPr defTabSz="925513" fontAlgn="base">
                <a:spcBef>
                  <a:spcPct val="0"/>
                </a:spcBef>
                <a:spcAft>
                  <a:spcPct val="0"/>
                </a:spcAft>
              </a:pPr>
              <a:endParaRPr lang="en-US">
                <a:solidFill>
                  <a:prstClr val="black"/>
                </a:solidFill>
                <a:latin typeface="GE Inspira Pitch" pitchFamily="34" charset="0"/>
              </a:endParaRPr>
            </a:p>
          </p:txBody>
        </p:sp>
        <p:sp>
          <p:nvSpPr>
            <p:cNvPr id="1872988" name="TextBox 80"/>
            <p:cNvSpPr txBox="1">
              <a:spLocks noChangeArrowheads="1"/>
            </p:cNvSpPr>
            <p:nvPr/>
          </p:nvSpPr>
          <p:spPr bwMode="auto">
            <a:xfrm>
              <a:off x="2524644" y="4742271"/>
              <a:ext cx="1295958" cy="462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501" tIns="46250" rIns="92501" bIns="46250">
              <a:spAutoFit/>
            </a:bodyPr>
            <a:lstStyle>
              <a:lvl1pPr defTabSz="925513">
                <a:defRPr sz="2400">
                  <a:solidFill>
                    <a:schemeClr val="tx1"/>
                  </a:solidFill>
                  <a:latin typeface="Times New Roman" pitchFamily="18" charset="0"/>
                </a:defRPr>
              </a:lvl1pPr>
              <a:lvl2pPr marL="750888" indent="-288925" defTabSz="925513">
                <a:defRPr sz="2400">
                  <a:solidFill>
                    <a:schemeClr val="tx1"/>
                  </a:solidFill>
                  <a:latin typeface="Times New Roman" pitchFamily="18" charset="0"/>
                </a:defRPr>
              </a:lvl2pPr>
              <a:lvl3pPr marL="1155700" indent="-230188" defTabSz="925513">
                <a:defRPr sz="2400">
                  <a:solidFill>
                    <a:schemeClr val="tx1"/>
                  </a:solidFill>
                  <a:latin typeface="Times New Roman" pitchFamily="18" charset="0"/>
                </a:defRPr>
              </a:lvl3pPr>
              <a:lvl4pPr marL="1619250" indent="-231775" defTabSz="925513">
                <a:defRPr sz="2400">
                  <a:solidFill>
                    <a:schemeClr val="tx1"/>
                  </a:solidFill>
                  <a:latin typeface="Times New Roman" pitchFamily="18" charset="0"/>
                </a:defRPr>
              </a:lvl4pPr>
              <a:lvl5pPr marL="2081213" indent="-231775" defTabSz="925513">
                <a:defRPr sz="2400">
                  <a:solidFill>
                    <a:schemeClr val="tx1"/>
                  </a:solidFill>
                  <a:latin typeface="Times New Roman" pitchFamily="18" charset="0"/>
                </a:defRPr>
              </a:lvl5pPr>
              <a:lvl6pPr marL="2538413" indent="-231775" defTabSz="925513" fontAlgn="base">
                <a:spcBef>
                  <a:spcPct val="0"/>
                </a:spcBef>
                <a:spcAft>
                  <a:spcPct val="0"/>
                </a:spcAft>
                <a:defRPr sz="2400">
                  <a:solidFill>
                    <a:schemeClr val="tx1"/>
                  </a:solidFill>
                  <a:latin typeface="Times New Roman" pitchFamily="18" charset="0"/>
                </a:defRPr>
              </a:lvl6pPr>
              <a:lvl7pPr marL="2995613" indent="-231775" defTabSz="925513" fontAlgn="base">
                <a:spcBef>
                  <a:spcPct val="0"/>
                </a:spcBef>
                <a:spcAft>
                  <a:spcPct val="0"/>
                </a:spcAft>
                <a:defRPr sz="2400">
                  <a:solidFill>
                    <a:schemeClr val="tx1"/>
                  </a:solidFill>
                  <a:latin typeface="Times New Roman" pitchFamily="18" charset="0"/>
                </a:defRPr>
              </a:lvl7pPr>
              <a:lvl8pPr marL="3452813" indent="-231775" defTabSz="925513" fontAlgn="base">
                <a:spcBef>
                  <a:spcPct val="0"/>
                </a:spcBef>
                <a:spcAft>
                  <a:spcPct val="0"/>
                </a:spcAft>
                <a:defRPr sz="2400">
                  <a:solidFill>
                    <a:schemeClr val="tx1"/>
                  </a:solidFill>
                  <a:latin typeface="Times New Roman" pitchFamily="18" charset="0"/>
                </a:defRPr>
              </a:lvl8pPr>
              <a:lvl9pPr marL="3910013" indent="-231775" defTabSz="925513"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US" sz="1200" b="1" u="sng" dirty="0" err="1">
                  <a:solidFill>
                    <a:srgbClr val="FF0000"/>
                  </a:solidFill>
                  <a:latin typeface="GE Inspira Pitch" pitchFamily="34" charset="0"/>
                </a:rPr>
                <a:t>Infraestructura</a:t>
              </a:r>
              <a:r>
                <a:rPr lang="en-US" sz="1200" b="1" u="sng" dirty="0">
                  <a:solidFill>
                    <a:srgbClr val="FF0000"/>
                  </a:solidFill>
                  <a:latin typeface="GE Inspira Pitch" pitchFamily="34" charset="0"/>
                </a:rPr>
                <a:t> </a:t>
              </a:r>
            </a:p>
            <a:p>
              <a:pPr algn="ctr" fontAlgn="base">
                <a:spcBef>
                  <a:spcPct val="0"/>
                </a:spcBef>
                <a:spcAft>
                  <a:spcPct val="0"/>
                </a:spcAft>
              </a:pPr>
              <a:r>
                <a:rPr lang="en-US" sz="1200" b="1" u="sng" dirty="0">
                  <a:solidFill>
                    <a:srgbClr val="FF0000"/>
                  </a:solidFill>
                  <a:latin typeface="GE Inspira Pitch" pitchFamily="34" charset="0"/>
                </a:rPr>
                <a:t>de </a:t>
              </a:r>
              <a:r>
                <a:rPr lang="en-US" sz="1200" b="1" u="sng" dirty="0" err="1">
                  <a:solidFill>
                    <a:srgbClr val="FF0000"/>
                  </a:solidFill>
                  <a:latin typeface="GE Inspira Pitch" pitchFamily="34" charset="0"/>
                </a:rPr>
                <a:t>Información</a:t>
              </a:r>
              <a:endParaRPr lang="en-US" sz="1200" b="1" u="sng" dirty="0">
                <a:solidFill>
                  <a:srgbClr val="FF0000"/>
                </a:solidFill>
                <a:latin typeface="GE Inspira Pitch" pitchFamily="34" charset="0"/>
              </a:endParaRPr>
            </a:p>
          </p:txBody>
        </p:sp>
      </p:grpSp>
      <p:grpSp>
        <p:nvGrpSpPr>
          <p:cNvPr id="7" name="Group 6"/>
          <p:cNvGrpSpPr/>
          <p:nvPr/>
        </p:nvGrpSpPr>
        <p:grpSpPr>
          <a:xfrm>
            <a:off x="126787" y="3511621"/>
            <a:ext cx="4681947" cy="2816752"/>
            <a:chOff x="126787" y="3184525"/>
            <a:chExt cx="4681947" cy="2816752"/>
          </a:xfrm>
        </p:grpSpPr>
        <p:sp>
          <p:nvSpPr>
            <p:cNvPr id="1872904" name="TextBox 11"/>
            <p:cNvSpPr txBox="1">
              <a:spLocks noChangeArrowheads="1"/>
            </p:cNvSpPr>
            <p:nvPr/>
          </p:nvSpPr>
          <p:spPr bwMode="auto">
            <a:xfrm>
              <a:off x="201613" y="3184525"/>
              <a:ext cx="4607121" cy="5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501" tIns="46250" rIns="92501" bIns="46250">
              <a:spAutoFit/>
            </a:bodyPr>
            <a:lstStyle>
              <a:lvl1pPr defTabSz="925513">
                <a:defRPr sz="2400">
                  <a:solidFill>
                    <a:schemeClr val="tx1"/>
                  </a:solidFill>
                  <a:latin typeface="Times New Roman" pitchFamily="18" charset="0"/>
                </a:defRPr>
              </a:lvl1pPr>
              <a:lvl2pPr marL="750888" indent="-288925" defTabSz="925513">
                <a:defRPr sz="2400">
                  <a:solidFill>
                    <a:schemeClr val="tx1"/>
                  </a:solidFill>
                  <a:latin typeface="Times New Roman" pitchFamily="18" charset="0"/>
                </a:defRPr>
              </a:lvl2pPr>
              <a:lvl3pPr marL="1155700" indent="-230188" defTabSz="925513">
                <a:defRPr sz="2400">
                  <a:solidFill>
                    <a:schemeClr val="tx1"/>
                  </a:solidFill>
                  <a:latin typeface="Times New Roman" pitchFamily="18" charset="0"/>
                </a:defRPr>
              </a:lvl3pPr>
              <a:lvl4pPr marL="1619250" indent="-231775" defTabSz="925513">
                <a:defRPr sz="2400">
                  <a:solidFill>
                    <a:schemeClr val="tx1"/>
                  </a:solidFill>
                  <a:latin typeface="Times New Roman" pitchFamily="18" charset="0"/>
                </a:defRPr>
              </a:lvl4pPr>
              <a:lvl5pPr marL="2081213" indent="-231775" defTabSz="925513">
                <a:defRPr sz="2400">
                  <a:solidFill>
                    <a:schemeClr val="tx1"/>
                  </a:solidFill>
                  <a:latin typeface="Times New Roman" pitchFamily="18" charset="0"/>
                </a:defRPr>
              </a:lvl5pPr>
              <a:lvl6pPr marL="2538413" indent="-231775" defTabSz="925513" fontAlgn="base">
                <a:spcBef>
                  <a:spcPct val="0"/>
                </a:spcBef>
                <a:spcAft>
                  <a:spcPct val="0"/>
                </a:spcAft>
                <a:defRPr sz="2400">
                  <a:solidFill>
                    <a:schemeClr val="tx1"/>
                  </a:solidFill>
                  <a:latin typeface="Times New Roman" pitchFamily="18" charset="0"/>
                </a:defRPr>
              </a:lvl6pPr>
              <a:lvl7pPr marL="2995613" indent="-231775" defTabSz="925513" fontAlgn="base">
                <a:spcBef>
                  <a:spcPct val="0"/>
                </a:spcBef>
                <a:spcAft>
                  <a:spcPct val="0"/>
                </a:spcAft>
                <a:defRPr sz="2400">
                  <a:solidFill>
                    <a:schemeClr val="tx1"/>
                  </a:solidFill>
                  <a:latin typeface="Times New Roman" pitchFamily="18" charset="0"/>
                </a:defRPr>
              </a:lvl7pPr>
              <a:lvl8pPr marL="3452813" indent="-231775" defTabSz="925513" fontAlgn="base">
                <a:spcBef>
                  <a:spcPct val="0"/>
                </a:spcBef>
                <a:spcAft>
                  <a:spcPct val="0"/>
                </a:spcAft>
                <a:defRPr sz="2400">
                  <a:solidFill>
                    <a:schemeClr val="tx1"/>
                  </a:solidFill>
                  <a:latin typeface="Times New Roman" pitchFamily="18" charset="0"/>
                </a:defRPr>
              </a:lvl8pPr>
              <a:lvl9pPr marL="3910013" indent="-231775" defTabSz="925513"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sz="2800" dirty="0" err="1">
                  <a:solidFill>
                    <a:prstClr val="black"/>
                  </a:solidFill>
                  <a:latin typeface="GE Inspira Pitch" pitchFamily="34" charset="0"/>
                </a:rPr>
                <a:t>Requiere</a:t>
              </a:r>
              <a:r>
                <a:rPr lang="en-US" sz="2800" dirty="0">
                  <a:solidFill>
                    <a:prstClr val="black"/>
                  </a:solidFill>
                  <a:latin typeface="GE Inspira Pitch" pitchFamily="34" charset="0"/>
                </a:rPr>
                <a:t> </a:t>
              </a:r>
              <a:r>
                <a:rPr lang="en-US" sz="2800" dirty="0" err="1">
                  <a:solidFill>
                    <a:prstClr val="black"/>
                  </a:solidFill>
                  <a:latin typeface="GE Inspira Pitch" pitchFamily="34" charset="0"/>
                </a:rPr>
                <a:t>moverse</a:t>
              </a:r>
              <a:r>
                <a:rPr lang="en-US" sz="2800" dirty="0">
                  <a:solidFill>
                    <a:prstClr val="black"/>
                  </a:solidFill>
                  <a:latin typeface="GE Inspira Pitch" pitchFamily="34" charset="0"/>
                </a:rPr>
                <a:t> de </a:t>
              </a:r>
              <a:r>
                <a:rPr lang="en-US" sz="2800" dirty="0" err="1">
                  <a:solidFill>
                    <a:prstClr val="black"/>
                  </a:solidFill>
                  <a:latin typeface="GE Inspira Pitch" pitchFamily="34" charset="0"/>
                </a:rPr>
                <a:t>aquí</a:t>
              </a:r>
              <a:r>
                <a:rPr lang="en-US" sz="2800" dirty="0">
                  <a:solidFill>
                    <a:prstClr val="black"/>
                  </a:solidFill>
                  <a:latin typeface="GE Inspira Pitch" pitchFamily="34" charset="0"/>
                </a:rPr>
                <a:t>…  </a:t>
              </a:r>
            </a:p>
          </p:txBody>
        </p:sp>
        <p:pic>
          <p:nvPicPr>
            <p:cNvPr id="3074" name="Picture 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26787" y="4002089"/>
              <a:ext cx="2301649" cy="199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6241158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 presetClass="entr" presetSubtype="8" fill="hold" nodeType="afterEffect">
                                  <p:stCondLst>
                                    <p:cond delay="25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0-#ppt_w/2"/>
                                          </p:val>
                                        </p:tav>
                                        <p:tav tm="100000">
                                          <p:val>
                                            <p:strVal val="#ppt_x"/>
                                          </p:val>
                                        </p:tav>
                                      </p:tavLst>
                                    </p:anim>
                                    <p:anim calcmode="lin" valueType="num">
                                      <p:cBhvr additive="base">
                                        <p:cTn id="11" dur="500" fill="hold"/>
                                        <p:tgtEl>
                                          <p:spTgt spid="6"/>
                                        </p:tgtEl>
                                        <p:attrNameLst>
                                          <p:attrName>ppt_y</p:attrName>
                                        </p:attrNameLst>
                                      </p:cBhvr>
                                      <p:tavLst>
                                        <p:tav tm="0">
                                          <p:val>
                                            <p:strVal val="#ppt_y"/>
                                          </p:val>
                                        </p:tav>
                                        <p:tav tm="100000">
                                          <p:val>
                                            <p:strVal val="#ppt_y"/>
                                          </p:val>
                                        </p:tav>
                                      </p:tavLst>
                                    </p:anim>
                                  </p:childTnLst>
                                </p:cTn>
                              </p:par>
                            </p:childTnLst>
                          </p:cTn>
                        </p:par>
                        <p:par>
                          <p:cTn id="12" fill="hold">
                            <p:stCondLst>
                              <p:cond delay="750"/>
                            </p:stCondLst>
                            <p:childTnLst>
                              <p:par>
                                <p:cTn id="13" presetID="21" presetClass="entr" presetSubtype="1" fill="hold" nodeType="afterEffect">
                                  <p:stCondLst>
                                    <p:cond delay="25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500"/>
                            </p:stCondLst>
                            <p:childTnLst>
                              <p:par>
                                <p:cTn id="24" presetID="2" presetClass="entr" presetSubtype="8" fill="hold" nodeType="afterEffect">
                                  <p:stCondLst>
                                    <p:cond delay="25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125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Todo</a:t>
            </a:r>
            <a:r>
              <a:rPr lang="en-US" dirty="0"/>
              <a:t> </a:t>
            </a:r>
            <a:r>
              <a:rPr lang="en-US" dirty="0" err="1"/>
              <a:t>empieza</a:t>
            </a:r>
            <a:r>
              <a:rPr lang="en-US" dirty="0"/>
              <a:t> en el </a:t>
            </a:r>
            <a:r>
              <a:rPr lang="en-US" dirty="0" err="1"/>
              <a:t>Backoffice</a:t>
            </a:r>
            <a:r>
              <a:rPr lang="en-US" dirty="0"/>
              <a:t> </a:t>
            </a:r>
          </a:p>
        </p:txBody>
      </p:sp>
    </p:spTree>
    <p:extLst>
      <p:ext uri="{BB962C8B-B14F-4D97-AF65-F5344CB8AC3E}">
        <p14:creationId xmlns:p14="http://schemas.microsoft.com/office/powerpoint/2010/main" val="1555381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78" y="892394"/>
            <a:ext cx="8711310" cy="546100"/>
          </a:xfrm>
        </p:spPr>
        <p:txBody>
          <a:bodyPr/>
          <a:lstStyle/>
          <a:p>
            <a:r>
              <a:rPr lang="en-US" sz="2800" dirty="0" err="1">
                <a:latin typeface="GE Inspira" pitchFamily="34" charset="0"/>
              </a:rPr>
              <a:t>Diseño</a:t>
            </a:r>
            <a:r>
              <a:rPr lang="en-US" sz="2800" dirty="0">
                <a:latin typeface="GE Inspira" pitchFamily="34" charset="0"/>
              </a:rPr>
              <a:t> de </a:t>
            </a:r>
            <a:r>
              <a:rPr lang="en-US" sz="2800" dirty="0" err="1">
                <a:latin typeface="GE Inspira" pitchFamily="34" charset="0"/>
              </a:rPr>
              <a:t>Interop</a:t>
            </a:r>
            <a:r>
              <a:rPr lang="en-US" sz="2800" dirty="0">
                <a:latin typeface="GE Inspira" pitchFamily="34" charset="0"/>
              </a:rPr>
              <a:t>: </a:t>
            </a:r>
            <a:r>
              <a:rPr lang="en-US" sz="2800" dirty="0" err="1">
                <a:latin typeface="GE Inspira" pitchFamily="34" charset="0"/>
              </a:rPr>
              <a:t>Integración</a:t>
            </a:r>
            <a:r>
              <a:rPr lang="en-US" sz="2800" dirty="0">
                <a:latin typeface="GE Inspira" pitchFamily="34" charset="0"/>
              </a:rPr>
              <a:t> </a:t>
            </a:r>
            <a:r>
              <a:rPr lang="en-US" sz="2800" dirty="0" err="1">
                <a:latin typeface="GE Inspira" pitchFamily="34" charset="0"/>
              </a:rPr>
              <a:t>orientada</a:t>
            </a:r>
            <a:r>
              <a:rPr lang="en-US" sz="2800" dirty="0">
                <a:latin typeface="GE Inspira" pitchFamily="34" charset="0"/>
              </a:rPr>
              <a:t> a </a:t>
            </a:r>
            <a:r>
              <a:rPr lang="en-US" sz="2800" dirty="0" err="1">
                <a:latin typeface="GE Inspira" pitchFamily="34" charset="0"/>
              </a:rPr>
              <a:t>Modelo</a:t>
            </a:r>
            <a:endParaRPr lang="en-US" sz="2800" dirty="0">
              <a:latin typeface="GE Inspira" pitchFamily="34" charset="0"/>
            </a:endParaRPr>
          </a:p>
        </p:txBody>
      </p:sp>
      <p:sp>
        <p:nvSpPr>
          <p:cNvPr id="3" name="Content Placeholder 2"/>
          <p:cNvSpPr>
            <a:spLocks noGrp="1"/>
          </p:cNvSpPr>
          <p:nvPr>
            <p:ph idx="1"/>
          </p:nvPr>
        </p:nvSpPr>
        <p:spPr>
          <a:xfrm>
            <a:off x="233349" y="1707082"/>
            <a:ext cx="4648200" cy="1020842"/>
          </a:xfrm>
        </p:spPr>
        <p:txBody>
          <a:bodyPr/>
          <a:lstStyle/>
          <a:p>
            <a:r>
              <a:rPr lang="en-US" sz="2000" dirty="0" err="1"/>
              <a:t>Integración</a:t>
            </a:r>
            <a:r>
              <a:rPr lang="en-US" sz="2000" dirty="0"/>
              <a:t> </a:t>
            </a:r>
            <a:r>
              <a:rPr lang="en-US" sz="2000" dirty="0" err="1"/>
              <a:t>punto</a:t>
            </a:r>
            <a:r>
              <a:rPr lang="en-US" sz="2000" dirty="0"/>
              <a:t> a </a:t>
            </a:r>
            <a:r>
              <a:rPr lang="en-US" sz="2000" dirty="0" err="1"/>
              <a:t>punto</a:t>
            </a:r>
            <a:r>
              <a:rPr lang="en-US" sz="2000" dirty="0"/>
              <a:t> </a:t>
            </a:r>
            <a:r>
              <a:rPr lang="en-US" sz="2000" dirty="0" err="1"/>
              <a:t>requiere</a:t>
            </a:r>
            <a:r>
              <a:rPr lang="en-US" sz="2000" dirty="0"/>
              <a:t> un </a:t>
            </a:r>
            <a:r>
              <a:rPr lang="en-US" sz="2000" dirty="0" err="1"/>
              <a:t>mapeo</a:t>
            </a:r>
            <a:r>
              <a:rPr lang="en-US" sz="2000" dirty="0"/>
              <a:t> </a:t>
            </a:r>
            <a:r>
              <a:rPr lang="en-US" sz="2000" dirty="0" err="1"/>
              <a:t>único</a:t>
            </a:r>
            <a:r>
              <a:rPr lang="en-US" sz="2000" dirty="0"/>
              <a:t> entre </a:t>
            </a:r>
            <a:r>
              <a:rPr lang="en-US" sz="2000" dirty="0" err="1"/>
              <a:t>cada</a:t>
            </a:r>
            <a:r>
              <a:rPr lang="en-US" sz="2000" dirty="0"/>
              <a:t> par de </a:t>
            </a:r>
            <a:r>
              <a:rPr lang="en-US" sz="2000" dirty="0" err="1"/>
              <a:t>aplicaciones</a:t>
            </a:r>
            <a:r>
              <a:rPr lang="en-US" sz="2000" dirty="0"/>
              <a:t>, </a:t>
            </a:r>
            <a:r>
              <a:rPr lang="en-US" sz="2000" dirty="0" err="1"/>
              <a:t>difícil</a:t>
            </a:r>
            <a:r>
              <a:rPr lang="en-US" sz="2000" dirty="0"/>
              <a:t> de </a:t>
            </a:r>
            <a:r>
              <a:rPr lang="en-US" sz="2000" dirty="0" err="1"/>
              <a:t>mantener</a:t>
            </a:r>
            <a:r>
              <a:rPr lang="en-US" sz="2000" dirty="0"/>
              <a:t>.</a:t>
            </a:r>
          </a:p>
        </p:txBody>
      </p:sp>
      <p:grpSp>
        <p:nvGrpSpPr>
          <p:cNvPr id="105" name="Group 104"/>
          <p:cNvGrpSpPr>
            <a:grpSpLocks noChangeAspect="1"/>
          </p:cNvGrpSpPr>
          <p:nvPr/>
        </p:nvGrpSpPr>
        <p:grpSpPr>
          <a:xfrm>
            <a:off x="5238751" y="1413989"/>
            <a:ext cx="2866547" cy="2485443"/>
            <a:chOff x="5238749" y="904875"/>
            <a:chExt cx="3295651" cy="2857499"/>
          </a:xfrm>
        </p:grpSpPr>
        <p:grpSp>
          <p:nvGrpSpPr>
            <p:cNvPr id="106" name="Group 75"/>
            <p:cNvGrpSpPr>
              <a:grpSpLocks/>
            </p:cNvGrpSpPr>
            <p:nvPr/>
          </p:nvGrpSpPr>
          <p:grpSpPr bwMode="auto">
            <a:xfrm>
              <a:off x="5238750" y="2085975"/>
              <a:ext cx="876300" cy="409575"/>
              <a:chOff x="5372100" y="1762124"/>
              <a:chExt cx="876300" cy="409575"/>
            </a:xfrm>
          </p:grpSpPr>
          <p:sp>
            <p:nvSpPr>
              <p:cNvPr id="165" name="Rectangle 76"/>
              <p:cNvSpPr>
                <a:spLocks noChangeArrowheads="1"/>
              </p:cNvSpPr>
              <p:nvPr/>
            </p:nvSpPr>
            <p:spPr bwMode="auto">
              <a:xfrm>
                <a:off x="5372100" y="1762124"/>
                <a:ext cx="876300" cy="409575"/>
              </a:xfrm>
              <a:prstGeom prst="rect">
                <a:avLst/>
              </a:prstGeom>
              <a:solidFill>
                <a:schemeClr val="accent1"/>
              </a:solidFill>
              <a:ln w="9525" algn="ctr">
                <a:solidFill>
                  <a:schemeClr val="tx1"/>
                </a:solidFill>
                <a:round/>
                <a:headEnd/>
                <a:tailEnd/>
              </a:ln>
            </p:spPr>
            <p:txBody>
              <a:bodyPr/>
              <a:lstStyle/>
              <a:p>
                <a:pPr fontAlgn="base">
                  <a:spcBef>
                    <a:spcPct val="0"/>
                  </a:spcBef>
                  <a:spcAft>
                    <a:spcPct val="0"/>
                  </a:spcAft>
                </a:pPr>
                <a:endParaRPr lang="en-US" sz="700">
                  <a:solidFill>
                    <a:prstClr val="black"/>
                  </a:solidFill>
                  <a:latin typeface="Arial" charset="0"/>
                </a:endParaRPr>
              </a:p>
            </p:txBody>
          </p:sp>
          <p:sp>
            <p:nvSpPr>
              <p:cNvPr id="166" name="TextBox 77"/>
              <p:cNvSpPr txBox="1">
                <a:spLocks noChangeArrowheads="1"/>
              </p:cNvSpPr>
              <p:nvPr/>
            </p:nvSpPr>
            <p:spPr bwMode="auto">
              <a:xfrm>
                <a:off x="5400676" y="1828800"/>
                <a:ext cx="809331" cy="253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GE Inspira" pitchFamily="34" charset="0"/>
                  </a:defRPr>
                </a:lvl1pPr>
                <a:lvl2pPr marL="742950" indent="-285750" eaLnBrk="0" hangingPunct="0">
                  <a:defRPr sz="1200">
                    <a:solidFill>
                      <a:schemeClr val="tx1"/>
                    </a:solidFill>
                    <a:latin typeface="GE Inspira" pitchFamily="34" charset="0"/>
                  </a:defRPr>
                </a:lvl2pPr>
                <a:lvl3pPr marL="1143000" indent="-228600" eaLnBrk="0" hangingPunct="0">
                  <a:defRPr sz="1200">
                    <a:solidFill>
                      <a:schemeClr val="tx1"/>
                    </a:solidFill>
                    <a:latin typeface="GE Inspira" pitchFamily="34" charset="0"/>
                  </a:defRPr>
                </a:lvl3pPr>
                <a:lvl4pPr marL="1600200" indent="-228600" eaLnBrk="0" hangingPunct="0">
                  <a:defRPr sz="1200">
                    <a:solidFill>
                      <a:schemeClr val="tx1"/>
                    </a:solidFill>
                    <a:latin typeface="GE Inspira" pitchFamily="34" charset="0"/>
                  </a:defRPr>
                </a:lvl4pPr>
                <a:lvl5pPr marL="2057400" indent="-228600" eaLnBrk="0" hangingPunct="0">
                  <a:defRPr sz="1200">
                    <a:solidFill>
                      <a:schemeClr val="tx1"/>
                    </a:solidFill>
                    <a:latin typeface="GE Inspira" pitchFamily="34" charset="0"/>
                  </a:defRPr>
                </a:lvl5pPr>
                <a:lvl6pPr marL="2514600" indent="-228600" eaLnBrk="0" fontAlgn="base" hangingPunct="0">
                  <a:spcBef>
                    <a:spcPct val="0"/>
                  </a:spcBef>
                  <a:spcAft>
                    <a:spcPct val="0"/>
                  </a:spcAft>
                  <a:defRPr sz="1200">
                    <a:solidFill>
                      <a:schemeClr val="tx1"/>
                    </a:solidFill>
                    <a:latin typeface="GE Inspira" pitchFamily="34" charset="0"/>
                  </a:defRPr>
                </a:lvl6pPr>
                <a:lvl7pPr marL="2971800" indent="-228600" eaLnBrk="0" fontAlgn="base" hangingPunct="0">
                  <a:spcBef>
                    <a:spcPct val="0"/>
                  </a:spcBef>
                  <a:spcAft>
                    <a:spcPct val="0"/>
                  </a:spcAft>
                  <a:defRPr sz="1200">
                    <a:solidFill>
                      <a:schemeClr val="tx1"/>
                    </a:solidFill>
                    <a:latin typeface="GE Inspira" pitchFamily="34" charset="0"/>
                  </a:defRPr>
                </a:lvl7pPr>
                <a:lvl8pPr marL="3429000" indent="-228600" eaLnBrk="0" fontAlgn="base" hangingPunct="0">
                  <a:spcBef>
                    <a:spcPct val="0"/>
                  </a:spcBef>
                  <a:spcAft>
                    <a:spcPct val="0"/>
                  </a:spcAft>
                  <a:defRPr sz="1200">
                    <a:solidFill>
                      <a:schemeClr val="tx1"/>
                    </a:solidFill>
                    <a:latin typeface="GE Inspira" pitchFamily="34" charset="0"/>
                  </a:defRPr>
                </a:lvl8pPr>
                <a:lvl9pPr marL="3886200" indent="-228600" eaLnBrk="0" fontAlgn="base" hangingPunct="0">
                  <a:spcBef>
                    <a:spcPct val="0"/>
                  </a:spcBef>
                  <a:spcAft>
                    <a:spcPct val="0"/>
                  </a:spcAft>
                  <a:defRPr sz="1200">
                    <a:solidFill>
                      <a:schemeClr val="tx1"/>
                    </a:solidFill>
                    <a:latin typeface="GE Inspira" pitchFamily="34" charset="0"/>
                  </a:defRPr>
                </a:lvl9pPr>
              </a:lstStyle>
              <a:p>
                <a:pPr eaLnBrk="1" fontAlgn="base" hangingPunct="1">
                  <a:spcBef>
                    <a:spcPct val="0"/>
                  </a:spcBef>
                  <a:spcAft>
                    <a:spcPct val="0"/>
                  </a:spcAft>
                </a:pPr>
                <a:r>
                  <a:rPr lang="en-US" sz="700">
                    <a:solidFill>
                      <a:prstClr val="white"/>
                    </a:solidFill>
                  </a:rPr>
                  <a:t>Head-End-E</a:t>
                </a:r>
              </a:p>
            </p:txBody>
          </p:sp>
        </p:grpSp>
        <p:grpSp>
          <p:nvGrpSpPr>
            <p:cNvPr id="107" name="Group 78"/>
            <p:cNvGrpSpPr>
              <a:grpSpLocks/>
            </p:cNvGrpSpPr>
            <p:nvPr/>
          </p:nvGrpSpPr>
          <p:grpSpPr bwMode="auto">
            <a:xfrm>
              <a:off x="5238749" y="1466850"/>
              <a:ext cx="876900" cy="409575"/>
              <a:chOff x="4171950" y="1771649"/>
              <a:chExt cx="876300" cy="409575"/>
            </a:xfrm>
          </p:grpSpPr>
          <p:sp>
            <p:nvSpPr>
              <p:cNvPr id="163" name="Rectangle 79"/>
              <p:cNvSpPr>
                <a:spLocks noChangeArrowheads="1"/>
              </p:cNvSpPr>
              <p:nvPr/>
            </p:nvSpPr>
            <p:spPr bwMode="auto">
              <a:xfrm>
                <a:off x="4171950" y="1771649"/>
                <a:ext cx="876300" cy="409575"/>
              </a:xfrm>
              <a:prstGeom prst="rect">
                <a:avLst/>
              </a:prstGeom>
              <a:solidFill>
                <a:schemeClr val="accent1"/>
              </a:solidFill>
              <a:ln w="9525" algn="ctr">
                <a:solidFill>
                  <a:schemeClr val="tx1"/>
                </a:solidFill>
                <a:round/>
                <a:headEnd/>
                <a:tailEnd/>
              </a:ln>
            </p:spPr>
            <p:txBody>
              <a:bodyPr/>
              <a:lstStyle/>
              <a:p>
                <a:pPr fontAlgn="base">
                  <a:spcBef>
                    <a:spcPct val="0"/>
                  </a:spcBef>
                  <a:spcAft>
                    <a:spcPct val="0"/>
                  </a:spcAft>
                </a:pPr>
                <a:endParaRPr lang="en-US" sz="700">
                  <a:solidFill>
                    <a:prstClr val="black"/>
                  </a:solidFill>
                  <a:latin typeface="Arial" charset="0"/>
                </a:endParaRPr>
              </a:p>
            </p:txBody>
          </p:sp>
          <p:sp>
            <p:nvSpPr>
              <p:cNvPr id="164" name="TextBox 80"/>
              <p:cNvSpPr txBox="1">
                <a:spLocks noChangeArrowheads="1"/>
              </p:cNvSpPr>
              <p:nvPr/>
            </p:nvSpPr>
            <p:spPr bwMode="auto">
              <a:xfrm>
                <a:off x="4181475" y="1838325"/>
                <a:ext cx="853349" cy="253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GE Inspira" pitchFamily="34" charset="0"/>
                  </a:defRPr>
                </a:lvl1pPr>
                <a:lvl2pPr marL="742950" indent="-285750" eaLnBrk="0" hangingPunct="0">
                  <a:defRPr sz="1200">
                    <a:solidFill>
                      <a:schemeClr val="tx1"/>
                    </a:solidFill>
                    <a:latin typeface="GE Inspira" pitchFamily="34" charset="0"/>
                  </a:defRPr>
                </a:lvl2pPr>
                <a:lvl3pPr marL="1143000" indent="-228600" eaLnBrk="0" hangingPunct="0">
                  <a:defRPr sz="1200">
                    <a:solidFill>
                      <a:schemeClr val="tx1"/>
                    </a:solidFill>
                    <a:latin typeface="GE Inspira" pitchFamily="34" charset="0"/>
                  </a:defRPr>
                </a:lvl3pPr>
                <a:lvl4pPr marL="1600200" indent="-228600" eaLnBrk="0" hangingPunct="0">
                  <a:defRPr sz="1200">
                    <a:solidFill>
                      <a:schemeClr val="tx1"/>
                    </a:solidFill>
                    <a:latin typeface="GE Inspira" pitchFamily="34" charset="0"/>
                  </a:defRPr>
                </a:lvl4pPr>
                <a:lvl5pPr marL="2057400" indent="-228600" eaLnBrk="0" hangingPunct="0">
                  <a:defRPr sz="1200">
                    <a:solidFill>
                      <a:schemeClr val="tx1"/>
                    </a:solidFill>
                    <a:latin typeface="GE Inspira" pitchFamily="34" charset="0"/>
                  </a:defRPr>
                </a:lvl5pPr>
                <a:lvl6pPr marL="2514600" indent="-228600" eaLnBrk="0" fontAlgn="base" hangingPunct="0">
                  <a:spcBef>
                    <a:spcPct val="0"/>
                  </a:spcBef>
                  <a:spcAft>
                    <a:spcPct val="0"/>
                  </a:spcAft>
                  <a:defRPr sz="1200">
                    <a:solidFill>
                      <a:schemeClr val="tx1"/>
                    </a:solidFill>
                    <a:latin typeface="GE Inspira" pitchFamily="34" charset="0"/>
                  </a:defRPr>
                </a:lvl6pPr>
                <a:lvl7pPr marL="2971800" indent="-228600" eaLnBrk="0" fontAlgn="base" hangingPunct="0">
                  <a:spcBef>
                    <a:spcPct val="0"/>
                  </a:spcBef>
                  <a:spcAft>
                    <a:spcPct val="0"/>
                  </a:spcAft>
                  <a:defRPr sz="1200">
                    <a:solidFill>
                      <a:schemeClr val="tx1"/>
                    </a:solidFill>
                    <a:latin typeface="GE Inspira" pitchFamily="34" charset="0"/>
                  </a:defRPr>
                </a:lvl7pPr>
                <a:lvl8pPr marL="3429000" indent="-228600" eaLnBrk="0" fontAlgn="base" hangingPunct="0">
                  <a:spcBef>
                    <a:spcPct val="0"/>
                  </a:spcBef>
                  <a:spcAft>
                    <a:spcPct val="0"/>
                  </a:spcAft>
                  <a:defRPr sz="1200">
                    <a:solidFill>
                      <a:schemeClr val="tx1"/>
                    </a:solidFill>
                    <a:latin typeface="GE Inspira" pitchFamily="34" charset="0"/>
                  </a:defRPr>
                </a:lvl8pPr>
                <a:lvl9pPr marL="3886200" indent="-228600" eaLnBrk="0" fontAlgn="base" hangingPunct="0">
                  <a:spcBef>
                    <a:spcPct val="0"/>
                  </a:spcBef>
                  <a:spcAft>
                    <a:spcPct val="0"/>
                  </a:spcAft>
                  <a:defRPr sz="1200">
                    <a:solidFill>
                      <a:schemeClr val="tx1"/>
                    </a:solidFill>
                    <a:latin typeface="GE Inspira" pitchFamily="34" charset="0"/>
                  </a:defRPr>
                </a:lvl9pPr>
              </a:lstStyle>
              <a:p>
                <a:pPr eaLnBrk="1" fontAlgn="base" hangingPunct="1">
                  <a:spcBef>
                    <a:spcPct val="0"/>
                  </a:spcBef>
                  <a:spcAft>
                    <a:spcPct val="0"/>
                  </a:spcAft>
                </a:pPr>
                <a:r>
                  <a:rPr lang="en-US" sz="700" dirty="0">
                    <a:solidFill>
                      <a:prstClr val="white"/>
                    </a:solidFill>
                  </a:rPr>
                  <a:t>Head-End-W</a:t>
                </a:r>
              </a:p>
            </p:txBody>
          </p:sp>
        </p:grpSp>
        <p:grpSp>
          <p:nvGrpSpPr>
            <p:cNvPr id="108" name="Group 81"/>
            <p:cNvGrpSpPr/>
            <p:nvPr/>
          </p:nvGrpSpPr>
          <p:grpSpPr>
            <a:xfrm>
              <a:off x="7637647" y="1466849"/>
              <a:ext cx="876300" cy="409575"/>
              <a:chOff x="4191000" y="2343149"/>
              <a:chExt cx="876300" cy="409575"/>
            </a:xfrm>
            <a:solidFill>
              <a:schemeClr val="tx1"/>
            </a:solidFill>
          </p:grpSpPr>
          <p:sp>
            <p:nvSpPr>
              <p:cNvPr id="161" name="Rectangle 160"/>
              <p:cNvSpPr/>
              <p:nvPr/>
            </p:nvSpPr>
            <p:spPr bwMode="auto">
              <a:xfrm>
                <a:off x="4191000" y="2343149"/>
                <a:ext cx="876300" cy="409575"/>
              </a:xfrm>
              <a:prstGeom prst="rect">
                <a:avLst/>
              </a:prstGeom>
              <a:grp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lang="en-US" sz="700">
                  <a:solidFill>
                    <a:prstClr val="black"/>
                  </a:solidFill>
                  <a:latin typeface="Arial" charset="0"/>
                </a:endParaRPr>
              </a:p>
            </p:txBody>
          </p:sp>
          <p:sp>
            <p:nvSpPr>
              <p:cNvPr id="162" name="TextBox 161"/>
              <p:cNvSpPr txBox="1"/>
              <p:nvPr/>
            </p:nvSpPr>
            <p:spPr>
              <a:xfrm>
                <a:off x="4352925" y="2409825"/>
                <a:ext cx="580237" cy="253018"/>
              </a:xfrm>
              <a:prstGeom prst="rect">
                <a:avLst/>
              </a:prstGeom>
              <a:grpFill/>
            </p:spPr>
            <p:txBody>
              <a:bodyPr wrap="none">
                <a:spAutoFit/>
              </a:bodyPr>
              <a:lstStyle/>
              <a:p>
                <a:pPr fontAlgn="base">
                  <a:spcBef>
                    <a:spcPct val="0"/>
                  </a:spcBef>
                  <a:spcAft>
                    <a:spcPct val="0"/>
                  </a:spcAft>
                  <a:defRPr/>
                </a:pPr>
                <a:r>
                  <a:rPr lang="en-US" sz="700" dirty="0">
                    <a:solidFill>
                      <a:prstClr val="white"/>
                    </a:solidFill>
                    <a:latin typeface="Arial" charset="0"/>
                  </a:rPr>
                  <a:t>MDMS</a:t>
                </a:r>
              </a:p>
            </p:txBody>
          </p:sp>
        </p:grpSp>
        <p:grpSp>
          <p:nvGrpSpPr>
            <p:cNvPr id="109" name="Group 84"/>
            <p:cNvGrpSpPr>
              <a:grpSpLocks/>
            </p:cNvGrpSpPr>
            <p:nvPr/>
          </p:nvGrpSpPr>
          <p:grpSpPr bwMode="auto">
            <a:xfrm>
              <a:off x="6419850" y="904875"/>
              <a:ext cx="876300" cy="409575"/>
              <a:chOff x="4191000" y="2343149"/>
              <a:chExt cx="876300" cy="409575"/>
            </a:xfrm>
          </p:grpSpPr>
          <p:sp>
            <p:nvSpPr>
              <p:cNvPr id="159" name="Rectangle 85"/>
              <p:cNvSpPr>
                <a:spLocks noChangeArrowheads="1"/>
              </p:cNvSpPr>
              <p:nvPr/>
            </p:nvSpPr>
            <p:spPr bwMode="auto">
              <a:xfrm>
                <a:off x="4191000" y="2343149"/>
                <a:ext cx="876300" cy="409575"/>
              </a:xfrm>
              <a:prstGeom prst="rect">
                <a:avLst/>
              </a:prstGeom>
              <a:solidFill>
                <a:schemeClr val="accent1"/>
              </a:solidFill>
              <a:ln w="9525" algn="ctr">
                <a:solidFill>
                  <a:schemeClr val="tx1"/>
                </a:solidFill>
                <a:round/>
                <a:headEnd/>
                <a:tailEnd/>
              </a:ln>
            </p:spPr>
            <p:txBody>
              <a:bodyPr/>
              <a:lstStyle/>
              <a:p>
                <a:pPr fontAlgn="base">
                  <a:spcBef>
                    <a:spcPct val="0"/>
                  </a:spcBef>
                  <a:spcAft>
                    <a:spcPct val="0"/>
                  </a:spcAft>
                </a:pPr>
                <a:endParaRPr lang="en-US" sz="700">
                  <a:solidFill>
                    <a:prstClr val="black"/>
                  </a:solidFill>
                  <a:latin typeface="Arial" charset="0"/>
                </a:endParaRPr>
              </a:p>
            </p:txBody>
          </p:sp>
          <p:sp>
            <p:nvSpPr>
              <p:cNvPr id="160" name="TextBox 86"/>
              <p:cNvSpPr txBox="1">
                <a:spLocks noChangeArrowheads="1"/>
              </p:cNvSpPr>
              <p:nvPr/>
            </p:nvSpPr>
            <p:spPr bwMode="auto">
              <a:xfrm>
                <a:off x="4257675" y="2428874"/>
                <a:ext cx="752564" cy="253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GE Inspira" pitchFamily="34" charset="0"/>
                  </a:defRPr>
                </a:lvl1pPr>
                <a:lvl2pPr marL="742950" indent="-285750" eaLnBrk="0" hangingPunct="0">
                  <a:defRPr sz="1200">
                    <a:solidFill>
                      <a:schemeClr val="tx1"/>
                    </a:solidFill>
                    <a:latin typeface="GE Inspira" pitchFamily="34" charset="0"/>
                  </a:defRPr>
                </a:lvl2pPr>
                <a:lvl3pPr marL="1143000" indent="-228600" eaLnBrk="0" hangingPunct="0">
                  <a:defRPr sz="1200">
                    <a:solidFill>
                      <a:schemeClr val="tx1"/>
                    </a:solidFill>
                    <a:latin typeface="GE Inspira" pitchFamily="34" charset="0"/>
                  </a:defRPr>
                </a:lvl3pPr>
                <a:lvl4pPr marL="1600200" indent="-228600" eaLnBrk="0" hangingPunct="0">
                  <a:defRPr sz="1200">
                    <a:solidFill>
                      <a:schemeClr val="tx1"/>
                    </a:solidFill>
                    <a:latin typeface="GE Inspira" pitchFamily="34" charset="0"/>
                  </a:defRPr>
                </a:lvl4pPr>
                <a:lvl5pPr marL="2057400" indent="-228600" eaLnBrk="0" hangingPunct="0">
                  <a:defRPr sz="1200">
                    <a:solidFill>
                      <a:schemeClr val="tx1"/>
                    </a:solidFill>
                    <a:latin typeface="GE Inspira" pitchFamily="34" charset="0"/>
                  </a:defRPr>
                </a:lvl5pPr>
                <a:lvl6pPr marL="2514600" indent="-228600" eaLnBrk="0" fontAlgn="base" hangingPunct="0">
                  <a:spcBef>
                    <a:spcPct val="0"/>
                  </a:spcBef>
                  <a:spcAft>
                    <a:spcPct val="0"/>
                  </a:spcAft>
                  <a:defRPr sz="1200">
                    <a:solidFill>
                      <a:schemeClr val="tx1"/>
                    </a:solidFill>
                    <a:latin typeface="GE Inspira" pitchFamily="34" charset="0"/>
                  </a:defRPr>
                </a:lvl6pPr>
                <a:lvl7pPr marL="2971800" indent="-228600" eaLnBrk="0" fontAlgn="base" hangingPunct="0">
                  <a:spcBef>
                    <a:spcPct val="0"/>
                  </a:spcBef>
                  <a:spcAft>
                    <a:spcPct val="0"/>
                  </a:spcAft>
                  <a:defRPr sz="1200">
                    <a:solidFill>
                      <a:schemeClr val="tx1"/>
                    </a:solidFill>
                    <a:latin typeface="GE Inspira" pitchFamily="34" charset="0"/>
                  </a:defRPr>
                </a:lvl7pPr>
                <a:lvl8pPr marL="3429000" indent="-228600" eaLnBrk="0" fontAlgn="base" hangingPunct="0">
                  <a:spcBef>
                    <a:spcPct val="0"/>
                  </a:spcBef>
                  <a:spcAft>
                    <a:spcPct val="0"/>
                  </a:spcAft>
                  <a:defRPr sz="1200">
                    <a:solidFill>
                      <a:schemeClr val="tx1"/>
                    </a:solidFill>
                    <a:latin typeface="GE Inspira" pitchFamily="34" charset="0"/>
                  </a:defRPr>
                </a:lvl8pPr>
                <a:lvl9pPr marL="3886200" indent="-228600" eaLnBrk="0" fontAlgn="base" hangingPunct="0">
                  <a:spcBef>
                    <a:spcPct val="0"/>
                  </a:spcBef>
                  <a:spcAft>
                    <a:spcPct val="0"/>
                  </a:spcAft>
                  <a:defRPr sz="1200">
                    <a:solidFill>
                      <a:schemeClr val="tx1"/>
                    </a:solidFill>
                    <a:latin typeface="GE Inspira" pitchFamily="34" charset="0"/>
                  </a:defRPr>
                </a:lvl9pPr>
              </a:lstStyle>
              <a:p>
                <a:pPr eaLnBrk="1" fontAlgn="base" hangingPunct="1">
                  <a:spcBef>
                    <a:spcPct val="0"/>
                  </a:spcBef>
                  <a:spcAft>
                    <a:spcPct val="0"/>
                  </a:spcAft>
                </a:pPr>
                <a:r>
                  <a:rPr lang="en-US" sz="700">
                    <a:solidFill>
                      <a:prstClr val="white"/>
                    </a:solidFill>
                  </a:rPr>
                  <a:t>MeterMate</a:t>
                </a:r>
              </a:p>
            </p:txBody>
          </p:sp>
        </p:grpSp>
        <p:grpSp>
          <p:nvGrpSpPr>
            <p:cNvPr id="110" name="Group 87"/>
            <p:cNvGrpSpPr/>
            <p:nvPr/>
          </p:nvGrpSpPr>
          <p:grpSpPr>
            <a:xfrm>
              <a:off x="7637647" y="2085974"/>
              <a:ext cx="876300" cy="409575"/>
              <a:chOff x="4191000" y="2343149"/>
              <a:chExt cx="876300" cy="409575"/>
            </a:xfrm>
            <a:solidFill>
              <a:srgbClr val="00B050"/>
            </a:solidFill>
          </p:grpSpPr>
          <p:sp>
            <p:nvSpPr>
              <p:cNvPr id="157" name="Rectangle 156"/>
              <p:cNvSpPr/>
              <p:nvPr/>
            </p:nvSpPr>
            <p:spPr bwMode="auto">
              <a:xfrm>
                <a:off x="4191000" y="2343149"/>
                <a:ext cx="876300" cy="409575"/>
              </a:xfrm>
              <a:prstGeom prst="rect">
                <a:avLst/>
              </a:prstGeom>
              <a:grp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lang="en-US" sz="700">
                  <a:solidFill>
                    <a:prstClr val="black"/>
                  </a:solidFill>
                  <a:latin typeface="Arial" charset="0"/>
                </a:endParaRPr>
              </a:p>
            </p:txBody>
          </p:sp>
          <p:sp>
            <p:nvSpPr>
              <p:cNvPr id="158" name="TextBox 157"/>
              <p:cNvSpPr txBox="1"/>
              <p:nvPr/>
            </p:nvSpPr>
            <p:spPr>
              <a:xfrm>
                <a:off x="4486275" y="2438400"/>
                <a:ext cx="422102" cy="253018"/>
              </a:xfrm>
              <a:prstGeom prst="rect">
                <a:avLst/>
              </a:prstGeom>
              <a:grpFill/>
            </p:spPr>
            <p:txBody>
              <a:bodyPr wrap="none">
                <a:spAutoFit/>
              </a:bodyPr>
              <a:lstStyle/>
              <a:p>
                <a:pPr fontAlgn="base">
                  <a:spcBef>
                    <a:spcPct val="0"/>
                  </a:spcBef>
                  <a:spcAft>
                    <a:spcPct val="0"/>
                  </a:spcAft>
                  <a:defRPr/>
                </a:pPr>
                <a:r>
                  <a:rPr lang="en-US" sz="700" dirty="0">
                    <a:solidFill>
                      <a:prstClr val="white"/>
                    </a:solidFill>
                    <a:latin typeface="Arial" charset="0"/>
                  </a:rPr>
                  <a:t>CIS</a:t>
                </a:r>
              </a:p>
            </p:txBody>
          </p:sp>
        </p:grpSp>
        <p:grpSp>
          <p:nvGrpSpPr>
            <p:cNvPr id="111" name="Group 90"/>
            <p:cNvGrpSpPr/>
            <p:nvPr/>
          </p:nvGrpSpPr>
          <p:grpSpPr>
            <a:xfrm>
              <a:off x="5248275" y="2733674"/>
              <a:ext cx="876300" cy="409575"/>
              <a:chOff x="4191000" y="2343149"/>
              <a:chExt cx="876300" cy="409575"/>
            </a:xfrm>
            <a:solidFill>
              <a:srgbClr val="00B050"/>
            </a:solidFill>
          </p:grpSpPr>
          <p:sp>
            <p:nvSpPr>
              <p:cNvPr id="155" name="Rectangle 154"/>
              <p:cNvSpPr/>
              <p:nvPr/>
            </p:nvSpPr>
            <p:spPr bwMode="auto">
              <a:xfrm>
                <a:off x="4191000" y="2343149"/>
                <a:ext cx="876300" cy="409575"/>
              </a:xfrm>
              <a:prstGeom prst="rect">
                <a:avLst/>
              </a:prstGeom>
              <a:grp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lang="en-US" sz="700">
                  <a:solidFill>
                    <a:prstClr val="black"/>
                  </a:solidFill>
                  <a:latin typeface="Arial" charset="0"/>
                </a:endParaRPr>
              </a:p>
            </p:txBody>
          </p:sp>
          <p:sp>
            <p:nvSpPr>
              <p:cNvPr id="156" name="TextBox 155"/>
              <p:cNvSpPr txBox="1"/>
              <p:nvPr/>
            </p:nvSpPr>
            <p:spPr>
              <a:xfrm>
                <a:off x="4486275" y="2438400"/>
                <a:ext cx="430211" cy="253018"/>
              </a:xfrm>
              <a:prstGeom prst="rect">
                <a:avLst/>
              </a:prstGeom>
              <a:grpFill/>
            </p:spPr>
            <p:txBody>
              <a:bodyPr wrap="none">
                <a:spAutoFit/>
              </a:bodyPr>
              <a:lstStyle/>
              <a:p>
                <a:pPr fontAlgn="base">
                  <a:spcBef>
                    <a:spcPct val="0"/>
                  </a:spcBef>
                  <a:spcAft>
                    <a:spcPct val="0"/>
                  </a:spcAft>
                  <a:defRPr/>
                </a:pPr>
                <a:r>
                  <a:rPr lang="en-US" sz="700" dirty="0">
                    <a:solidFill>
                      <a:prstClr val="white"/>
                    </a:solidFill>
                    <a:latin typeface="Arial" charset="0"/>
                  </a:rPr>
                  <a:t>GIS</a:t>
                </a:r>
              </a:p>
            </p:txBody>
          </p:sp>
        </p:grpSp>
        <p:grpSp>
          <p:nvGrpSpPr>
            <p:cNvPr id="112" name="Group 93"/>
            <p:cNvGrpSpPr/>
            <p:nvPr/>
          </p:nvGrpSpPr>
          <p:grpSpPr>
            <a:xfrm>
              <a:off x="7658100" y="2686049"/>
              <a:ext cx="876300" cy="409575"/>
              <a:chOff x="4191000" y="2343149"/>
              <a:chExt cx="876300" cy="409575"/>
            </a:xfrm>
            <a:solidFill>
              <a:srgbClr val="00B050"/>
            </a:solidFill>
          </p:grpSpPr>
          <p:sp>
            <p:nvSpPr>
              <p:cNvPr id="153" name="Rectangle 152"/>
              <p:cNvSpPr/>
              <p:nvPr/>
            </p:nvSpPr>
            <p:spPr bwMode="auto">
              <a:xfrm>
                <a:off x="4191000" y="2343149"/>
                <a:ext cx="876300" cy="409575"/>
              </a:xfrm>
              <a:prstGeom prst="rect">
                <a:avLst/>
              </a:prstGeom>
              <a:grp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lang="en-US" sz="700">
                  <a:solidFill>
                    <a:prstClr val="black"/>
                  </a:solidFill>
                  <a:latin typeface="Arial" charset="0"/>
                </a:endParaRPr>
              </a:p>
            </p:txBody>
          </p:sp>
          <p:sp>
            <p:nvSpPr>
              <p:cNvPr id="154" name="TextBox 153"/>
              <p:cNvSpPr txBox="1"/>
              <p:nvPr/>
            </p:nvSpPr>
            <p:spPr>
              <a:xfrm>
                <a:off x="4362451" y="2428874"/>
                <a:ext cx="620785" cy="253018"/>
              </a:xfrm>
              <a:prstGeom prst="rect">
                <a:avLst/>
              </a:prstGeom>
              <a:grpFill/>
            </p:spPr>
            <p:txBody>
              <a:bodyPr wrap="none">
                <a:spAutoFit/>
              </a:bodyPr>
              <a:lstStyle/>
              <a:p>
                <a:pPr fontAlgn="base">
                  <a:spcBef>
                    <a:spcPct val="0"/>
                  </a:spcBef>
                  <a:spcAft>
                    <a:spcPct val="0"/>
                  </a:spcAft>
                  <a:defRPr/>
                </a:pPr>
                <a:r>
                  <a:rPr lang="en-US" sz="700" dirty="0">
                    <a:solidFill>
                      <a:prstClr val="white"/>
                    </a:solidFill>
                    <a:latin typeface="Arial" charset="0"/>
                  </a:rPr>
                  <a:t>SCADA</a:t>
                </a:r>
              </a:p>
            </p:txBody>
          </p:sp>
        </p:grpSp>
        <p:grpSp>
          <p:nvGrpSpPr>
            <p:cNvPr id="113" name="Group 96"/>
            <p:cNvGrpSpPr/>
            <p:nvPr/>
          </p:nvGrpSpPr>
          <p:grpSpPr>
            <a:xfrm>
              <a:off x="5924550" y="3352799"/>
              <a:ext cx="876300" cy="409575"/>
              <a:chOff x="4191000" y="2343149"/>
              <a:chExt cx="876300" cy="409575"/>
            </a:xfrm>
            <a:solidFill>
              <a:srgbClr val="FF9966"/>
            </a:solidFill>
          </p:grpSpPr>
          <p:sp>
            <p:nvSpPr>
              <p:cNvPr id="151" name="Rectangle 150"/>
              <p:cNvSpPr/>
              <p:nvPr/>
            </p:nvSpPr>
            <p:spPr bwMode="auto">
              <a:xfrm>
                <a:off x="4191000" y="2343149"/>
                <a:ext cx="876300" cy="409575"/>
              </a:xfrm>
              <a:prstGeom prst="rect">
                <a:avLst/>
              </a:prstGeom>
              <a:grp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lang="en-US" sz="700">
                  <a:solidFill>
                    <a:prstClr val="black"/>
                  </a:solidFill>
                  <a:latin typeface="Arial" charset="0"/>
                </a:endParaRPr>
              </a:p>
            </p:txBody>
          </p:sp>
          <p:sp>
            <p:nvSpPr>
              <p:cNvPr id="152" name="TextBox 151"/>
              <p:cNvSpPr txBox="1"/>
              <p:nvPr/>
            </p:nvSpPr>
            <p:spPr>
              <a:xfrm>
                <a:off x="4391025" y="2428874"/>
                <a:ext cx="493059" cy="253018"/>
              </a:xfrm>
              <a:prstGeom prst="rect">
                <a:avLst/>
              </a:prstGeom>
              <a:grpFill/>
            </p:spPr>
            <p:txBody>
              <a:bodyPr wrap="none">
                <a:spAutoFit/>
              </a:bodyPr>
              <a:lstStyle/>
              <a:p>
                <a:pPr fontAlgn="base">
                  <a:spcBef>
                    <a:spcPct val="0"/>
                  </a:spcBef>
                  <a:spcAft>
                    <a:spcPct val="0"/>
                  </a:spcAft>
                  <a:defRPr/>
                </a:pPr>
                <a:r>
                  <a:rPr lang="en-US" sz="700" dirty="0">
                    <a:solidFill>
                      <a:prstClr val="white"/>
                    </a:solidFill>
                    <a:latin typeface="Arial" charset="0"/>
                  </a:rPr>
                  <a:t>OMS</a:t>
                </a:r>
              </a:p>
            </p:txBody>
          </p:sp>
        </p:grpSp>
        <p:grpSp>
          <p:nvGrpSpPr>
            <p:cNvPr id="114" name="Group 99"/>
            <p:cNvGrpSpPr/>
            <p:nvPr/>
          </p:nvGrpSpPr>
          <p:grpSpPr>
            <a:xfrm>
              <a:off x="7115175" y="3333749"/>
              <a:ext cx="876300" cy="409575"/>
              <a:chOff x="4191000" y="2343149"/>
              <a:chExt cx="876300" cy="409575"/>
            </a:xfrm>
            <a:solidFill>
              <a:srgbClr val="FF9966"/>
            </a:solidFill>
          </p:grpSpPr>
          <p:sp>
            <p:nvSpPr>
              <p:cNvPr id="149" name="Rectangle 148"/>
              <p:cNvSpPr/>
              <p:nvPr/>
            </p:nvSpPr>
            <p:spPr bwMode="auto">
              <a:xfrm>
                <a:off x="4191000" y="2343149"/>
                <a:ext cx="876300" cy="409575"/>
              </a:xfrm>
              <a:prstGeom prst="rect">
                <a:avLst/>
              </a:prstGeom>
              <a:grp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lang="en-US" sz="700">
                  <a:solidFill>
                    <a:prstClr val="black"/>
                  </a:solidFill>
                  <a:latin typeface="Arial" charset="0"/>
                </a:endParaRPr>
              </a:p>
            </p:txBody>
          </p:sp>
          <p:sp>
            <p:nvSpPr>
              <p:cNvPr id="150" name="TextBox 149"/>
              <p:cNvSpPr txBox="1"/>
              <p:nvPr/>
            </p:nvSpPr>
            <p:spPr>
              <a:xfrm>
                <a:off x="4410076" y="2438400"/>
                <a:ext cx="566044" cy="253018"/>
              </a:xfrm>
              <a:prstGeom prst="rect">
                <a:avLst/>
              </a:prstGeom>
              <a:grpFill/>
            </p:spPr>
            <p:txBody>
              <a:bodyPr wrap="none">
                <a:spAutoFit/>
              </a:bodyPr>
              <a:lstStyle/>
              <a:p>
                <a:pPr fontAlgn="base">
                  <a:spcBef>
                    <a:spcPct val="0"/>
                  </a:spcBef>
                  <a:spcAft>
                    <a:spcPct val="0"/>
                  </a:spcAft>
                  <a:defRPr/>
                </a:pPr>
                <a:r>
                  <a:rPr lang="en-US" sz="700" dirty="0">
                    <a:solidFill>
                      <a:prstClr val="white"/>
                    </a:solidFill>
                    <a:latin typeface="Arial" charset="0"/>
                  </a:rPr>
                  <a:t>DRMS</a:t>
                </a:r>
              </a:p>
            </p:txBody>
          </p:sp>
        </p:grpSp>
        <p:cxnSp>
          <p:nvCxnSpPr>
            <p:cNvPr id="115" name="Straight Connector 102"/>
            <p:cNvCxnSpPr>
              <a:cxnSpLocks noChangeShapeType="1"/>
            </p:cNvCxnSpPr>
            <p:nvPr/>
          </p:nvCxnSpPr>
          <p:spPr bwMode="auto">
            <a:xfrm rot="10800000" flipV="1">
              <a:off x="6115050" y="1671638"/>
              <a:ext cx="1522413" cy="619125"/>
            </a:xfrm>
            <a:prstGeom prst="line">
              <a:avLst/>
            </a:prstGeom>
            <a:noFill/>
            <a:ln w="9525" algn="ctr">
              <a:solidFill>
                <a:srgbClr val="0099CC"/>
              </a:solidFill>
              <a:round/>
              <a:headEnd/>
              <a:tailEnd/>
            </a:ln>
            <a:extLst>
              <a:ext uri="{909E8E84-426E-40DD-AFC4-6F175D3DCCD1}">
                <a14:hiddenFill xmlns:a14="http://schemas.microsoft.com/office/drawing/2010/main">
                  <a:noFill/>
                </a14:hiddenFill>
              </a:ext>
            </a:extLst>
          </p:spPr>
        </p:cxnSp>
        <p:cxnSp>
          <p:nvCxnSpPr>
            <p:cNvPr id="116" name="Straight Connector 103"/>
            <p:cNvCxnSpPr>
              <a:cxnSpLocks noChangeShapeType="1"/>
            </p:cNvCxnSpPr>
            <p:nvPr/>
          </p:nvCxnSpPr>
          <p:spPr bwMode="auto">
            <a:xfrm rot="10800000">
              <a:off x="6137275" y="1657350"/>
              <a:ext cx="1500188" cy="14288"/>
            </a:xfrm>
            <a:prstGeom prst="line">
              <a:avLst/>
            </a:prstGeom>
            <a:noFill/>
            <a:ln w="9525" algn="ctr">
              <a:solidFill>
                <a:srgbClr val="0099CC"/>
              </a:solidFill>
              <a:round/>
              <a:headEnd/>
              <a:tailEnd/>
            </a:ln>
            <a:extLst>
              <a:ext uri="{909E8E84-426E-40DD-AFC4-6F175D3DCCD1}">
                <a14:hiddenFill xmlns:a14="http://schemas.microsoft.com/office/drawing/2010/main">
                  <a:noFill/>
                </a14:hiddenFill>
              </a:ext>
            </a:extLst>
          </p:spPr>
        </p:cxnSp>
        <p:cxnSp>
          <p:nvCxnSpPr>
            <p:cNvPr id="117" name="Straight Connector 104"/>
            <p:cNvCxnSpPr>
              <a:cxnSpLocks noChangeShapeType="1"/>
            </p:cNvCxnSpPr>
            <p:nvPr/>
          </p:nvCxnSpPr>
          <p:spPr bwMode="auto">
            <a:xfrm rot="10800000" flipV="1">
              <a:off x="6124575" y="1671638"/>
              <a:ext cx="1512888" cy="1266825"/>
            </a:xfrm>
            <a:prstGeom prst="line">
              <a:avLst/>
            </a:prstGeom>
            <a:noFill/>
            <a:ln w="9525" algn="ctr">
              <a:solidFill>
                <a:srgbClr val="0099CC"/>
              </a:solidFill>
              <a:round/>
              <a:headEnd/>
              <a:tailEnd/>
            </a:ln>
            <a:extLst>
              <a:ext uri="{909E8E84-426E-40DD-AFC4-6F175D3DCCD1}">
                <a14:hiddenFill xmlns:a14="http://schemas.microsoft.com/office/drawing/2010/main">
                  <a:noFill/>
                </a14:hiddenFill>
              </a:ext>
            </a:extLst>
          </p:spPr>
        </p:cxnSp>
        <p:cxnSp>
          <p:nvCxnSpPr>
            <p:cNvPr id="118" name="Straight Connector 105"/>
            <p:cNvCxnSpPr>
              <a:cxnSpLocks noChangeShapeType="1"/>
            </p:cNvCxnSpPr>
            <p:nvPr/>
          </p:nvCxnSpPr>
          <p:spPr bwMode="auto">
            <a:xfrm rot="16200000" flipH="1">
              <a:off x="7069138" y="1103312"/>
              <a:ext cx="357188" cy="779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19" name="Straight Connector 107"/>
            <p:cNvCxnSpPr>
              <a:cxnSpLocks noChangeShapeType="1"/>
            </p:cNvCxnSpPr>
            <p:nvPr/>
          </p:nvCxnSpPr>
          <p:spPr bwMode="auto">
            <a:xfrm rot="10800000">
              <a:off x="6115050" y="2290763"/>
              <a:ext cx="1522413" cy="1587"/>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20" name="Straight Connector 109"/>
            <p:cNvCxnSpPr>
              <a:cxnSpLocks noChangeShapeType="1"/>
            </p:cNvCxnSpPr>
            <p:nvPr/>
          </p:nvCxnSpPr>
          <p:spPr bwMode="auto">
            <a:xfrm rot="10800000">
              <a:off x="6137275" y="1657350"/>
              <a:ext cx="1500188" cy="633413"/>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21" name="Straight Connector 211"/>
            <p:cNvCxnSpPr>
              <a:cxnSpLocks noChangeShapeType="1"/>
            </p:cNvCxnSpPr>
            <p:nvPr/>
          </p:nvCxnSpPr>
          <p:spPr bwMode="auto">
            <a:xfrm rot="10800000" flipV="1">
              <a:off x="6362700" y="2290763"/>
              <a:ext cx="1274763" cy="1062037"/>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122" name="Straight Connector 214"/>
            <p:cNvCxnSpPr>
              <a:cxnSpLocks noChangeShapeType="1"/>
            </p:cNvCxnSpPr>
            <p:nvPr/>
          </p:nvCxnSpPr>
          <p:spPr bwMode="auto">
            <a:xfrm rot="16200000" flipV="1">
              <a:off x="6036469" y="3026569"/>
              <a:ext cx="414337" cy="238125"/>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123" name="Straight Connector 216"/>
            <p:cNvCxnSpPr>
              <a:cxnSpLocks noChangeShapeType="1"/>
            </p:cNvCxnSpPr>
            <p:nvPr/>
          </p:nvCxnSpPr>
          <p:spPr bwMode="auto">
            <a:xfrm rot="5400000" flipH="1" flipV="1">
              <a:off x="6779419" y="2474119"/>
              <a:ext cx="461962" cy="1295400"/>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124" name="Straight Connector 218"/>
            <p:cNvCxnSpPr>
              <a:cxnSpLocks noChangeShapeType="1"/>
            </p:cNvCxnSpPr>
            <p:nvPr/>
          </p:nvCxnSpPr>
          <p:spPr bwMode="auto">
            <a:xfrm rot="16200000" flipV="1">
              <a:off x="6312694" y="2093119"/>
              <a:ext cx="1042987" cy="1438275"/>
            </a:xfrm>
            <a:prstGeom prst="line">
              <a:avLst/>
            </a:prstGeom>
            <a:noFill/>
            <a:ln w="9525" algn="ctr">
              <a:solidFill>
                <a:srgbClr val="FF9999"/>
              </a:solidFill>
              <a:round/>
              <a:headEnd/>
              <a:tailEnd/>
            </a:ln>
            <a:extLst>
              <a:ext uri="{909E8E84-426E-40DD-AFC4-6F175D3DCCD1}">
                <a14:hiddenFill xmlns:a14="http://schemas.microsoft.com/office/drawing/2010/main">
                  <a:noFill/>
                </a14:hiddenFill>
              </a:ext>
            </a:extLst>
          </p:spPr>
        </p:cxnSp>
        <p:cxnSp>
          <p:nvCxnSpPr>
            <p:cNvPr id="125" name="Straight Connector 220"/>
            <p:cNvCxnSpPr>
              <a:cxnSpLocks noChangeShapeType="1"/>
            </p:cNvCxnSpPr>
            <p:nvPr/>
          </p:nvCxnSpPr>
          <p:spPr bwMode="auto">
            <a:xfrm rot="16200000" flipV="1">
              <a:off x="6007100" y="1787525"/>
              <a:ext cx="1676400" cy="1416050"/>
            </a:xfrm>
            <a:prstGeom prst="line">
              <a:avLst/>
            </a:prstGeom>
            <a:noFill/>
            <a:ln w="9525" algn="ctr">
              <a:solidFill>
                <a:srgbClr val="FF9966"/>
              </a:solidFill>
              <a:round/>
              <a:headEnd/>
              <a:tailEnd/>
            </a:ln>
            <a:extLst>
              <a:ext uri="{909E8E84-426E-40DD-AFC4-6F175D3DCCD1}">
                <a14:hiddenFill xmlns:a14="http://schemas.microsoft.com/office/drawing/2010/main">
                  <a:noFill/>
                </a14:hiddenFill>
              </a:ext>
            </a:extLst>
          </p:spPr>
        </p:cxnSp>
        <p:cxnSp>
          <p:nvCxnSpPr>
            <p:cNvPr id="126" name="Straight Connector 222"/>
            <p:cNvCxnSpPr>
              <a:cxnSpLocks noChangeShapeType="1"/>
            </p:cNvCxnSpPr>
            <p:nvPr/>
          </p:nvCxnSpPr>
          <p:spPr bwMode="auto">
            <a:xfrm rot="10800000">
              <a:off x="6105525" y="2276475"/>
              <a:ext cx="1552575" cy="614363"/>
            </a:xfrm>
            <a:prstGeom prst="line">
              <a:avLst/>
            </a:prstGeom>
            <a:noFill/>
            <a:ln w="9525" algn="ctr">
              <a:solidFill>
                <a:srgbClr val="00B050"/>
              </a:solidFill>
              <a:round/>
              <a:headEnd/>
              <a:tailEnd/>
            </a:ln>
            <a:extLst>
              <a:ext uri="{909E8E84-426E-40DD-AFC4-6F175D3DCCD1}">
                <a14:hiddenFill xmlns:a14="http://schemas.microsoft.com/office/drawing/2010/main">
                  <a:noFill/>
                </a14:hiddenFill>
              </a:ext>
            </a:extLst>
          </p:spPr>
        </p:cxnSp>
        <p:cxnSp>
          <p:nvCxnSpPr>
            <p:cNvPr id="127" name="Straight Connector 224"/>
            <p:cNvCxnSpPr>
              <a:cxnSpLocks noChangeShapeType="1"/>
            </p:cNvCxnSpPr>
            <p:nvPr/>
          </p:nvCxnSpPr>
          <p:spPr bwMode="auto">
            <a:xfrm rot="10800000">
              <a:off x="6137275" y="1657350"/>
              <a:ext cx="1520825" cy="1233488"/>
            </a:xfrm>
            <a:prstGeom prst="line">
              <a:avLst/>
            </a:prstGeom>
            <a:noFill/>
            <a:ln w="9525" algn="ctr">
              <a:solidFill>
                <a:srgbClr val="00B050"/>
              </a:solidFill>
              <a:round/>
              <a:headEnd/>
              <a:tailEnd/>
            </a:ln>
            <a:extLst>
              <a:ext uri="{909E8E84-426E-40DD-AFC4-6F175D3DCCD1}">
                <a14:hiddenFill xmlns:a14="http://schemas.microsoft.com/office/drawing/2010/main">
                  <a:noFill/>
                </a14:hiddenFill>
              </a:ext>
            </a:extLst>
          </p:spPr>
        </p:cxnSp>
        <p:cxnSp>
          <p:nvCxnSpPr>
            <p:cNvPr id="128" name="Straight Connector 226"/>
            <p:cNvCxnSpPr>
              <a:cxnSpLocks noChangeShapeType="1"/>
            </p:cNvCxnSpPr>
            <p:nvPr/>
          </p:nvCxnSpPr>
          <p:spPr bwMode="auto">
            <a:xfrm rot="5400000" flipH="1" flipV="1">
              <a:off x="7384257" y="3059906"/>
              <a:ext cx="442912" cy="104775"/>
            </a:xfrm>
            <a:prstGeom prst="line">
              <a:avLst/>
            </a:prstGeom>
            <a:noFill/>
            <a:ln w="9525" algn="ctr">
              <a:solidFill>
                <a:srgbClr val="FF9966"/>
              </a:solidFill>
              <a:round/>
              <a:headEnd/>
              <a:tailEnd/>
            </a:ln>
            <a:extLst>
              <a:ext uri="{909E8E84-426E-40DD-AFC4-6F175D3DCCD1}">
                <a14:hiddenFill xmlns:a14="http://schemas.microsoft.com/office/drawing/2010/main">
                  <a:noFill/>
                </a14:hiddenFill>
              </a:ext>
            </a:extLst>
          </p:spPr>
        </p:cxnSp>
        <p:cxnSp>
          <p:nvCxnSpPr>
            <p:cNvPr id="129" name="Straight Connector 228"/>
            <p:cNvCxnSpPr>
              <a:cxnSpLocks noChangeShapeType="1"/>
            </p:cNvCxnSpPr>
            <p:nvPr/>
          </p:nvCxnSpPr>
          <p:spPr bwMode="auto">
            <a:xfrm rot="16200000" flipV="1">
              <a:off x="5707856" y="2697957"/>
              <a:ext cx="1062037" cy="247650"/>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130" name="Straight Connector 230"/>
            <p:cNvCxnSpPr>
              <a:cxnSpLocks noChangeShapeType="1"/>
            </p:cNvCxnSpPr>
            <p:nvPr/>
          </p:nvCxnSpPr>
          <p:spPr bwMode="auto">
            <a:xfrm rot="16200000" flipV="1">
              <a:off x="5434012" y="2424113"/>
              <a:ext cx="1666875" cy="190500"/>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131" name="Straight Connector 232"/>
            <p:cNvCxnSpPr>
              <a:cxnSpLocks noChangeShapeType="1"/>
            </p:cNvCxnSpPr>
            <p:nvPr/>
          </p:nvCxnSpPr>
          <p:spPr bwMode="auto">
            <a:xfrm rot="10800000" flipV="1">
              <a:off x="6800850" y="3538538"/>
              <a:ext cx="314325" cy="19050"/>
            </a:xfrm>
            <a:prstGeom prst="line">
              <a:avLst/>
            </a:prstGeom>
            <a:noFill/>
            <a:ln w="9525" algn="ctr">
              <a:solidFill>
                <a:srgbClr val="FF9999"/>
              </a:solidFill>
              <a:round/>
              <a:headEnd/>
              <a:tailEnd/>
            </a:ln>
            <a:extLst>
              <a:ext uri="{909E8E84-426E-40DD-AFC4-6F175D3DCCD1}">
                <a14:hiddenFill xmlns:a14="http://schemas.microsoft.com/office/drawing/2010/main">
                  <a:noFill/>
                </a14:hiddenFill>
              </a:ext>
            </a:extLst>
          </p:spPr>
        </p:cxnSp>
        <p:sp>
          <p:nvSpPr>
            <p:cNvPr id="132" name="TextBox 233"/>
            <p:cNvSpPr txBox="1">
              <a:spLocks noChangeArrowheads="1"/>
            </p:cNvSpPr>
            <p:nvPr/>
          </p:nvSpPr>
          <p:spPr bwMode="auto">
            <a:xfrm>
              <a:off x="7229475" y="1362074"/>
              <a:ext cx="284240" cy="23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GE Inspira" pitchFamily="34" charset="0"/>
                </a:defRPr>
              </a:lvl1pPr>
              <a:lvl2pPr marL="742950" indent="-285750" eaLnBrk="0" hangingPunct="0">
                <a:defRPr sz="1200">
                  <a:solidFill>
                    <a:schemeClr val="tx1"/>
                  </a:solidFill>
                  <a:latin typeface="GE Inspira" pitchFamily="34" charset="0"/>
                </a:defRPr>
              </a:lvl2pPr>
              <a:lvl3pPr marL="1143000" indent="-228600" eaLnBrk="0" hangingPunct="0">
                <a:defRPr sz="1200">
                  <a:solidFill>
                    <a:schemeClr val="tx1"/>
                  </a:solidFill>
                  <a:latin typeface="GE Inspira" pitchFamily="34" charset="0"/>
                </a:defRPr>
              </a:lvl3pPr>
              <a:lvl4pPr marL="1600200" indent="-228600" eaLnBrk="0" hangingPunct="0">
                <a:defRPr sz="1200">
                  <a:solidFill>
                    <a:schemeClr val="tx1"/>
                  </a:solidFill>
                  <a:latin typeface="GE Inspira" pitchFamily="34" charset="0"/>
                </a:defRPr>
              </a:lvl4pPr>
              <a:lvl5pPr marL="2057400" indent="-228600" eaLnBrk="0" hangingPunct="0">
                <a:defRPr sz="1200">
                  <a:solidFill>
                    <a:schemeClr val="tx1"/>
                  </a:solidFill>
                  <a:latin typeface="GE Inspira" pitchFamily="34" charset="0"/>
                </a:defRPr>
              </a:lvl5pPr>
              <a:lvl6pPr marL="2514600" indent="-228600" eaLnBrk="0" fontAlgn="base" hangingPunct="0">
                <a:spcBef>
                  <a:spcPct val="0"/>
                </a:spcBef>
                <a:spcAft>
                  <a:spcPct val="0"/>
                </a:spcAft>
                <a:defRPr sz="1200">
                  <a:solidFill>
                    <a:schemeClr val="tx1"/>
                  </a:solidFill>
                  <a:latin typeface="GE Inspira" pitchFamily="34" charset="0"/>
                </a:defRPr>
              </a:lvl6pPr>
              <a:lvl7pPr marL="2971800" indent="-228600" eaLnBrk="0" fontAlgn="base" hangingPunct="0">
                <a:spcBef>
                  <a:spcPct val="0"/>
                </a:spcBef>
                <a:spcAft>
                  <a:spcPct val="0"/>
                </a:spcAft>
                <a:defRPr sz="1200">
                  <a:solidFill>
                    <a:schemeClr val="tx1"/>
                  </a:solidFill>
                  <a:latin typeface="GE Inspira" pitchFamily="34" charset="0"/>
                </a:defRPr>
              </a:lvl7pPr>
              <a:lvl8pPr marL="3429000" indent="-228600" eaLnBrk="0" fontAlgn="base" hangingPunct="0">
                <a:spcBef>
                  <a:spcPct val="0"/>
                </a:spcBef>
                <a:spcAft>
                  <a:spcPct val="0"/>
                </a:spcAft>
                <a:defRPr sz="1200">
                  <a:solidFill>
                    <a:schemeClr val="tx1"/>
                  </a:solidFill>
                  <a:latin typeface="GE Inspira" pitchFamily="34" charset="0"/>
                </a:defRPr>
              </a:lvl8pPr>
              <a:lvl9pPr marL="3886200" indent="-228600" eaLnBrk="0" fontAlgn="base" hangingPunct="0">
                <a:spcBef>
                  <a:spcPct val="0"/>
                </a:spcBef>
                <a:spcAft>
                  <a:spcPct val="0"/>
                </a:spcAft>
                <a:defRPr sz="1200">
                  <a:solidFill>
                    <a:schemeClr val="tx1"/>
                  </a:solidFill>
                  <a:latin typeface="GE Inspira" pitchFamily="34" charset="0"/>
                </a:defRPr>
              </a:lvl9pPr>
            </a:lstStyle>
            <a:p>
              <a:pPr eaLnBrk="1" fontAlgn="base" hangingPunct="1">
                <a:spcBef>
                  <a:spcPct val="0"/>
                </a:spcBef>
                <a:spcAft>
                  <a:spcPct val="0"/>
                </a:spcAft>
              </a:pPr>
              <a:r>
                <a:rPr lang="en-US" sz="600">
                  <a:solidFill>
                    <a:prstClr val="black"/>
                  </a:solidFill>
                </a:rPr>
                <a:t>1</a:t>
              </a:r>
            </a:p>
          </p:txBody>
        </p:sp>
        <p:sp>
          <p:nvSpPr>
            <p:cNvPr id="133" name="TextBox 234"/>
            <p:cNvSpPr txBox="1">
              <a:spLocks noChangeArrowheads="1"/>
            </p:cNvSpPr>
            <p:nvPr/>
          </p:nvSpPr>
          <p:spPr bwMode="auto">
            <a:xfrm>
              <a:off x="7067552" y="1485900"/>
              <a:ext cx="284240" cy="23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GE Inspira" pitchFamily="34" charset="0"/>
                </a:defRPr>
              </a:lvl1pPr>
              <a:lvl2pPr marL="742950" indent="-285750" eaLnBrk="0" hangingPunct="0">
                <a:defRPr sz="1200">
                  <a:solidFill>
                    <a:schemeClr val="tx1"/>
                  </a:solidFill>
                  <a:latin typeface="GE Inspira" pitchFamily="34" charset="0"/>
                </a:defRPr>
              </a:lvl2pPr>
              <a:lvl3pPr marL="1143000" indent="-228600" eaLnBrk="0" hangingPunct="0">
                <a:defRPr sz="1200">
                  <a:solidFill>
                    <a:schemeClr val="tx1"/>
                  </a:solidFill>
                  <a:latin typeface="GE Inspira" pitchFamily="34" charset="0"/>
                </a:defRPr>
              </a:lvl3pPr>
              <a:lvl4pPr marL="1600200" indent="-228600" eaLnBrk="0" hangingPunct="0">
                <a:defRPr sz="1200">
                  <a:solidFill>
                    <a:schemeClr val="tx1"/>
                  </a:solidFill>
                  <a:latin typeface="GE Inspira" pitchFamily="34" charset="0"/>
                </a:defRPr>
              </a:lvl4pPr>
              <a:lvl5pPr marL="2057400" indent="-228600" eaLnBrk="0" hangingPunct="0">
                <a:defRPr sz="1200">
                  <a:solidFill>
                    <a:schemeClr val="tx1"/>
                  </a:solidFill>
                  <a:latin typeface="GE Inspira" pitchFamily="34" charset="0"/>
                </a:defRPr>
              </a:lvl5pPr>
              <a:lvl6pPr marL="2514600" indent="-228600" eaLnBrk="0" fontAlgn="base" hangingPunct="0">
                <a:spcBef>
                  <a:spcPct val="0"/>
                </a:spcBef>
                <a:spcAft>
                  <a:spcPct val="0"/>
                </a:spcAft>
                <a:defRPr sz="1200">
                  <a:solidFill>
                    <a:schemeClr val="tx1"/>
                  </a:solidFill>
                  <a:latin typeface="GE Inspira" pitchFamily="34" charset="0"/>
                </a:defRPr>
              </a:lvl6pPr>
              <a:lvl7pPr marL="2971800" indent="-228600" eaLnBrk="0" fontAlgn="base" hangingPunct="0">
                <a:spcBef>
                  <a:spcPct val="0"/>
                </a:spcBef>
                <a:spcAft>
                  <a:spcPct val="0"/>
                </a:spcAft>
                <a:defRPr sz="1200">
                  <a:solidFill>
                    <a:schemeClr val="tx1"/>
                  </a:solidFill>
                  <a:latin typeface="GE Inspira" pitchFamily="34" charset="0"/>
                </a:defRPr>
              </a:lvl7pPr>
              <a:lvl8pPr marL="3429000" indent="-228600" eaLnBrk="0" fontAlgn="base" hangingPunct="0">
                <a:spcBef>
                  <a:spcPct val="0"/>
                </a:spcBef>
                <a:spcAft>
                  <a:spcPct val="0"/>
                </a:spcAft>
                <a:defRPr sz="1200">
                  <a:solidFill>
                    <a:schemeClr val="tx1"/>
                  </a:solidFill>
                  <a:latin typeface="GE Inspira" pitchFamily="34" charset="0"/>
                </a:defRPr>
              </a:lvl8pPr>
              <a:lvl9pPr marL="3886200" indent="-228600" eaLnBrk="0" fontAlgn="base" hangingPunct="0">
                <a:spcBef>
                  <a:spcPct val="0"/>
                </a:spcBef>
                <a:spcAft>
                  <a:spcPct val="0"/>
                </a:spcAft>
                <a:defRPr sz="1200">
                  <a:solidFill>
                    <a:schemeClr val="tx1"/>
                  </a:solidFill>
                  <a:latin typeface="GE Inspira" pitchFamily="34" charset="0"/>
                </a:defRPr>
              </a:lvl9pPr>
            </a:lstStyle>
            <a:p>
              <a:pPr eaLnBrk="1" fontAlgn="base" hangingPunct="1">
                <a:spcBef>
                  <a:spcPct val="0"/>
                </a:spcBef>
                <a:spcAft>
                  <a:spcPct val="0"/>
                </a:spcAft>
              </a:pPr>
              <a:r>
                <a:rPr lang="en-US" sz="600">
                  <a:solidFill>
                    <a:prstClr val="black"/>
                  </a:solidFill>
                </a:rPr>
                <a:t>2</a:t>
              </a:r>
            </a:p>
          </p:txBody>
        </p:sp>
        <p:sp>
          <p:nvSpPr>
            <p:cNvPr id="134" name="TextBox 235"/>
            <p:cNvSpPr txBox="1">
              <a:spLocks noChangeArrowheads="1"/>
            </p:cNvSpPr>
            <p:nvPr/>
          </p:nvSpPr>
          <p:spPr bwMode="auto">
            <a:xfrm>
              <a:off x="7067552" y="1676400"/>
              <a:ext cx="284240" cy="23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GE Inspira" pitchFamily="34" charset="0"/>
                </a:defRPr>
              </a:lvl1pPr>
              <a:lvl2pPr marL="742950" indent="-285750" eaLnBrk="0" hangingPunct="0">
                <a:defRPr sz="1200">
                  <a:solidFill>
                    <a:schemeClr val="tx1"/>
                  </a:solidFill>
                  <a:latin typeface="GE Inspira" pitchFamily="34" charset="0"/>
                </a:defRPr>
              </a:lvl2pPr>
              <a:lvl3pPr marL="1143000" indent="-228600" eaLnBrk="0" hangingPunct="0">
                <a:defRPr sz="1200">
                  <a:solidFill>
                    <a:schemeClr val="tx1"/>
                  </a:solidFill>
                  <a:latin typeface="GE Inspira" pitchFamily="34" charset="0"/>
                </a:defRPr>
              </a:lvl3pPr>
              <a:lvl4pPr marL="1600200" indent="-228600" eaLnBrk="0" hangingPunct="0">
                <a:defRPr sz="1200">
                  <a:solidFill>
                    <a:schemeClr val="tx1"/>
                  </a:solidFill>
                  <a:latin typeface="GE Inspira" pitchFamily="34" charset="0"/>
                </a:defRPr>
              </a:lvl4pPr>
              <a:lvl5pPr marL="2057400" indent="-228600" eaLnBrk="0" hangingPunct="0">
                <a:defRPr sz="1200">
                  <a:solidFill>
                    <a:schemeClr val="tx1"/>
                  </a:solidFill>
                  <a:latin typeface="GE Inspira" pitchFamily="34" charset="0"/>
                </a:defRPr>
              </a:lvl5pPr>
              <a:lvl6pPr marL="2514600" indent="-228600" eaLnBrk="0" fontAlgn="base" hangingPunct="0">
                <a:spcBef>
                  <a:spcPct val="0"/>
                </a:spcBef>
                <a:spcAft>
                  <a:spcPct val="0"/>
                </a:spcAft>
                <a:defRPr sz="1200">
                  <a:solidFill>
                    <a:schemeClr val="tx1"/>
                  </a:solidFill>
                  <a:latin typeface="GE Inspira" pitchFamily="34" charset="0"/>
                </a:defRPr>
              </a:lvl6pPr>
              <a:lvl7pPr marL="2971800" indent="-228600" eaLnBrk="0" fontAlgn="base" hangingPunct="0">
                <a:spcBef>
                  <a:spcPct val="0"/>
                </a:spcBef>
                <a:spcAft>
                  <a:spcPct val="0"/>
                </a:spcAft>
                <a:defRPr sz="1200">
                  <a:solidFill>
                    <a:schemeClr val="tx1"/>
                  </a:solidFill>
                  <a:latin typeface="GE Inspira" pitchFamily="34" charset="0"/>
                </a:defRPr>
              </a:lvl7pPr>
              <a:lvl8pPr marL="3429000" indent="-228600" eaLnBrk="0" fontAlgn="base" hangingPunct="0">
                <a:spcBef>
                  <a:spcPct val="0"/>
                </a:spcBef>
                <a:spcAft>
                  <a:spcPct val="0"/>
                </a:spcAft>
                <a:defRPr sz="1200">
                  <a:solidFill>
                    <a:schemeClr val="tx1"/>
                  </a:solidFill>
                  <a:latin typeface="GE Inspira" pitchFamily="34" charset="0"/>
                </a:defRPr>
              </a:lvl8pPr>
              <a:lvl9pPr marL="3886200" indent="-228600" eaLnBrk="0" fontAlgn="base" hangingPunct="0">
                <a:spcBef>
                  <a:spcPct val="0"/>
                </a:spcBef>
                <a:spcAft>
                  <a:spcPct val="0"/>
                </a:spcAft>
                <a:defRPr sz="1200">
                  <a:solidFill>
                    <a:schemeClr val="tx1"/>
                  </a:solidFill>
                  <a:latin typeface="GE Inspira" pitchFamily="34" charset="0"/>
                </a:defRPr>
              </a:lvl9pPr>
            </a:lstStyle>
            <a:p>
              <a:pPr eaLnBrk="1" fontAlgn="base" hangingPunct="1">
                <a:spcBef>
                  <a:spcPct val="0"/>
                </a:spcBef>
                <a:spcAft>
                  <a:spcPct val="0"/>
                </a:spcAft>
              </a:pPr>
              <a:r>
                <a:rPr lang="en-US" sz="600">
                  <a:solidFill>
                    <a:prstClr val="black"/>
                  </a:solidFill>
                </a:rPr>
                <a:t>3</a:t>
              </a:r>
            </a:p>
          </p:txBody>
        </p:sp>
        <p:sp>
          <p:nvSpPr>
            <p:cNvPr id="135" name="TextBox 236"/>
            <p:cNvSpPr txBox="1">
              <a:spLocks noChangeArrowheads="1"/>
            </p:cNvSpPr>
            <p:nvPr/>
          </p:nvSpPr>
          <p:spPr bwMode="auto">
            <a:xfrm>
              <a:off x="7077075" y="1847849"/>
              <a:ext cx="284240" cy="23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GE Inspira" pitchFamily="34" charset="0"/>
                </a:defRPr>
              </a:lvl1pPr>
              <a:lvl2pPr marL="742950" indent="-285750" eaLnBrk="0" hangingPunct="0">
                <a:defRPr sz="1200">
                  <a:solidFill>
                    <a:schemeClr val="tx1"/>
                  </a:solidFill>
                  <a:latin typeface="GE Inspira" pitchFamily="34" charset="0"/>
                </a:defRPr>
              </a:lvl2pPr>
              <a:lvl3pPr marL="1143000" indent="-228600" eaLnBrk="0" hangingPunct="0">
                <a:defRPr sz="1200">
                  <a:solidFill>
                    <a:schemeClr val="tx1"/>
                  </a:solidFill>
                  <a:latin typeface="GE Inspira" pitchFamily="34" charset="0"/>
                </a:defRPr>
              </a:lvl3pPr>
              <a:lvl4pPr marL="1600200" indent="-228600" eaLnBrk="0" hangingPunct="0">
                <a:defRPr sz="1200">
                  <a:solidFill>
                    <a:schemeClr val="tx1"/>
                  </a:solidFill>
                  <a:latin typeface="GE Inspira" pitchFamily="34" charset="0"/>
                </a:defRPr>
              </a:lvl4pPr>
              <a:lvl5pPr marL="2057400" indent="-228600" eaLnBrk="0" hangingPunct="0">
                <a:defRPr sz="1200">
                  <a:solidFill>
                    <a:schemeClr val="tx1"/>
                  </a:solidFill>
                  <a:latin typeface="GE Inspira" pitchFamily="34" charset="0"/>
                </a:defRPr>
              </a:lvl5pPr>
              <a:lvl6pPr marL="2514600" indent="-228600" eaLnBrk="0" fontAlgn="base" hangingPunct="0">
                <a:spcBef>
                  <a:spcPct val="0"/>
                </a:spcBef>
                <a:spcAft>
                  <a:spcPct val="0"/>
                </a:spcAft>
                <a:defRPr sz="1200">
                  <a:solidFill>
                    <a:schemeClr val="tx1"/>
                  </a:solidFill>
                  <a:latin typeface="GE Inspira" pitchFamily="34" charset="0"/>
                </a:defRPr>
              </a:lvl6pPr>
              <a:lvl7pPr marL="2971800" indent="-228600" eaLnBrk="0" fontAlgn="base" hangingPunct="0">
                <a:spcBef>
                  <a:spcPct val="0"/>
                </a:spcBef>
                <a:spcAft>
                  <a:spcPct val="0"/>
                </a:spcAft>
                <a:defRPr sz="1200">
                  <a:solidFill>
                    <a:schemeClr val="tx1"/>
                  </a:solidFill>
                  <a:latin typeface="GE Inspira" pitchFamily="34" charset="0"/>
                </a:defRPr>
              </a:lvl7pPr>
              <a:lvl8pPr marL="3429000" indent="-228600" eaLnBrk="0" fontAlgn="base" hangingPunct="0">
                <a:spcBef>
                  <a:spcPct val="0"/>
                </a:spcBef>
                <a:spcAft>
                  <a:spcPct val="0"/>
                </a:spcAft>
                <a:defRPr sz="1200">
                  <a:solidFill>
                    <a:schemeClr val="tx1"/>
                  </a:solidFill>
                  <a:latin typeface="GE Inspira" pitchFamily="34" charset="0"/>
                </a:defRPr>
              </a:lvl8pPr>
              <a:lvl9pPr marL="3886200" indent="-228600" eaLnBrk="0" fontAlgn="base" hangingPunct="0">
                <a:spcBef>
                  <a:spcPct val="0"/>
                </a:spcBef>
                <a:spcAft>
                  <a:spcPct val="0"/>
                </a:spcAft>
                <a:defRPr sz="1200">
                  <a:solidFill>
                    <a:schemeClr val="tx1"/>
                  </a:solidFill>
                  <a:latin typeface="GE Inspira" pitchFamily="34" charset="0"/>
                </a:defRPr>
              </a:lvl9pPr>
            </a:lstStyle>
            <a:p>
              <a:pPr eaLnBrk="1" fontAlgn="base" hangingPunct="1">
                <a:spcBef>
                  <a:spcPct val="0"/>
                </a:spcBef>
                <a:spcAft>
                  <a:spcPct val="0"/>
                </a:spcAft>
              </a:pPr>
              <a:r>
                <a:rPr lang="en-US" sz="600">
                  <a:solidFill>
                    <a:prstClr val="black"/>
                  </a:solidFill>
                </a:rPr>
                <a:t>4</a:t>
              </a:r>
            </a:p>
          </p:txBody>
        </p:sp>
        <p:sp>
          <p:nvSpPr>
            <p:cNvPr id="136" name="TextBox 237"/>
            <p:cNvSpPr txBox="1">
              <a:spLocks noChangeArrowheads="1"/>
            </p:cNvSpPr>
            <p:nvPr/>
          </p:nvSpPr>
          <p:spPr bwMode="auto">
            <a:xfrm>
              <a:off x="7286625" y="2009775"/>
              <a:ext cx="284240" cy="23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GE Inspira" pitchFamily="34" charset="0"/>
                </a:defRPr>
              </a:lvl1pPr>
              <a:lvl2pPr marL="742950" indent="-285750" eaLnBrk="0" hangingPunct="0">
                <a:defRPr sz="1200">
                  <a:solidFill>
                    <a:schemeClr val="tx1"/>
                  </a:solidFill>
                  <a:latin typeface="GE Inspira" pitchFamily="34" charset="0"/>
                </a:defRPr>
              </a:lvl2pPr>
              <a:lvl3pPr marL="1143000" indent="-228600" eaLnBrk="0" hangingPunct="0">
                <a:defRPr sz="1200">
                  <a:solidFill>
                    <a:schemeClr val="tx1"/>
                  </a:solidFill>
                  <a:latin typeface="GE Inspira" pitchFamily="34" charset="0"/>
                </a:defRPr>
              </a:lvl3pPr>
              <a:lvl4pPr marL="1600200" indent="-228600" eaLnBrk="0" hangingPunct="0">
                <a:defRPr sz="1200">
                  <a:solidFill>
                    <a:schemeClr val="tx1"/>
                  </a:solidFill>
                  <a:latin typeface="GE Inspira" pitchFamily="34" charset="0"/>
                </a:defRPr>
              </a:lvl4pPr>
              <a:lvl5pPr marL="2057400" indent="-228600" eaLnBrk="0" hangingPunct="0">
                <a:defRPr sz="1200">
                  <a:solidFill>
                    <a:schemeClr val="tx1"/>
                  </a:solidFill>
                  <a:latin typeface="GE Inspira" pitchFamily="34" charset="0"/>
                </a:defRPr>
              </a:lvl5pPr>
              <a:lvl6pPr marL="2514600" indent="-228600" eaLnBrk="0" fontAlgn="base" hangingPunct="0">
                <a:spcBef>
                  <a:spcPct val="0"/>
                </a:spcBef>
                <a:spcAft>
                  <a:spcPct val="0"/>
                </a:spcAft>
                <a:defRPr sz="1200">
                  <a:solidFill>
                    <a:schemeClr val="tx1"/>
                  </a:solidFill>
                  <a:latin typeface="GE Inspira" pitchFamily="34" charset="0"/>
                </a:defRPr>
              </a:lvl6pPr>
              <a:lvl7pPr marL="2971800" indent="-228600" eaLnBrk="0" fontAlgn="base" hangingPunct="0">
                <a:spcBef>
                  <a:spcPct val="0"/>
                </a:spcBef>
                <a:spcAft>
                  <a:spcPct val="0"/>
                </a:spcAft>
                <a:defRPr sz="1200">
                  <a:solidFill>
                    <a:schemeClr val="tx1"/>
                  </a:solidFill>
                  <a:latin typeface="GE Inspira" pitchFamily="34" charset="0"/>
                </a:defRPr>
              </a:lvl7pPr>
              <a:lvl8pPr marL="3429000" indent="-228600" eaLnBrk="0" fontAlgn="base" hangingPunct="0">
                <a:spcBef>
                  <a:spcPct val="0"/>
                </a:spcBef>
                <a:spcAft>
                  <a:spcPct val="0"/>
                </a:spcAft>
                <a:defRPr sz="1200">
                  <a:solidFill>
                    <a:schemeClr val="tx1"/>
                  </a:solidFill>
                  <a:latin typeface="GE Inspira" pitchFamily="34" charset="0"/>
                </a:defRPr>
              </a:lvl8pPr>
              <a:lvl9pPr marL="3886200" indent="-228600" eaLnBrk="0" fontAlgn="base" hangingPunct="0">
                <a:spcBef>
                  <a:spcPct val="0"/>
                </a:spcBef>
                <a:spcAft>
                  <a:spcPct val="0"/>
                </a:spcAft>
                <a:defRPr sz="1200">
                  <a:solidFill>
                    <a:schemeClr val="tx1"/>
                  </a:solidFill>
                  <a:latin typeface="GE Inspira" pitchFamily="34" charset="0"/>
                </a:defRPr>
              </a:lvl9pPr>
            </a:lstStyle>
            <a:p>
              <a:pPr eaLnBrk="1" fontAlgn="base" hangingPunct="1">
                <a:spcBef>
                  <a:spcPct val="0"/>
                </a:spcBef>
                <a:spcAft>
                  <a:spcPct val="0"/>
                </a:spcAft>
              </a:pPr>
              <a:r>
                <a:rPr lang="en-US" sz="600">
                  <a:solidFill>
                    <a:prstClr val="black"/>
                  </a:solidFill>
                </a:rPr>
                <a:t>5</a:t>
              </a:r>
            </a:p>
          </p:txBody>
        </p:sp>
        <p:sp>
          <p:nvSpPr>
            <p:cNvPr id="137" name="TextBox 238"/>
            <p:cNvSpPr txBox="1">
              <a:spLocks noChangeArrowheads="1"/>
            </p:cNvSpPr>
            <p:nvPr/>
          </p:nvSpPr>
          <p:spPr bwMode="auto">
            <a:xfrm>
              <a:off x="7143750" y="2105025"/>
              <a:ext cx="284240" cy="23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GE Inspira" pitchFamily="34" charset="0"/>
                </a:defRPr>
              </a:lvl1pPr>
              <a:lvl2pPr marL="742950" indent="-285750" eaLnBrk="0" hangingPunct="0">
                <a:defRPr sz="1200">
                  <a:solidFill>
                    <a:schemeClr val="tx1"/>
                  </a:solidFill>
                  <a:latin typeface="GE Inspira" pitchFamily="34" charset="0"/>
                </a:defRPr>
              </a:lvl2pPr>
              <a:lvl3pPr marL="1143000" indent="-228600" eaLnBrk="0" hangingPunct="0">
                <a:defRPr sz="1200">
                  <a:solidFill>
                    <a:schemeClr val="tx1"/>
                  </a:solidFill>
                  <a:latin typeface="GE Inspira" pitchFamily="34" charset="0"/>
                </a:defRPr>
              </a:lvl3pPr>
              <a:lvl4pPr marL="1600200" indent="-228600" eaLnBrk="0" hangingPunct="0">
                <a:defRPr sz="1200">
                  <a:solidFill>
                    <a:schemeClr val="tx1"/>
                  </a:solidFill>
                  <a:latin typeface="GE Inspira" pitchFamily="34" charset="0"/>
                </a:defRPr>
              </a:lvl4pPr>
              <a:lvl5pPr marL="2057400" indent="-228600" eaLnBrk="0" hangingPunct="0">
                <a:defRPr sz="1200">
                  <a:solidFill>
                    <a:schemeClr val="tx1"/>
                  </a:solidFill>
                  <a:latin typeface="GE Inspira" pitchFamily="34" charset="0"/>
                </a:defRPr>
              </a:lvl5pPr>
              <a:lvl6pPr marL="2514600" indent="-228600" eaLnBrk="0" fontAlgn="base" hangingPunct="0">
                <a:spcBef>
                  <a:spcPct val="0"/>
                </a:spcBef>
                <a:spcAft>
                  <a:spcPct val="0"/>
                </a:spcAft>
                <a:defRPr sz="1200">
                  <a:solidFill>
                    <a:schemeClr val="tx1"/>
                  </a:solidFill>
                  <a:latin typeface="GE Inspira" pitchFamily="34" charset="0"/>
                </a:defRPr>
              </a:lvl6pPr>
              <a:lvl7pPr marL="2971800" indent="-228600" eaLnBrk="0" fontAlgn="base" hangingPunct="0">
                <a:spcBef>
                  <a:spcPct val="0"/>
                </a:spcBef>
                <a:spcAft>
                  <a:spcPct val="0"/>
                </a:spcAft>
                <a:defRPr sz="1200">
                  <a:solidFill>
                    <a:schemeClr val="tx1"/>
                  </a:solidFill>
                  <a:latin typeface="GE Inspira" pitchFamily="34" charset="0"/>
                </a:defRPr>
              </a:lvl7pPr>
              <a:lvl8pPr marL="3429000" indent="-228600" eaLnBrk="0" fontAlgn="base" hangingPunct="0">
                <a:spcBef>
                  <a:spcPct val="0"/>
                </a:spcBef>
                <a:spcAft>
                  <a:spcPct val="0"/>
                </a:spcAft>
                <a:defRPr sz="1200">
                  <a:solidFill>
                    <a:schemeClr val="tx1"/>
                  </a:solidFill>
                  <a:latin typeface="GE Inspira" pitchFamily="34" charset="0"/>
                </a:defRPr>
              </a:lvl8pPr>
              <a:lvl9pPr marL="3886200" indent="-228600" eaLnBrk="0" fontAlgn="base" hangingPunct="0">
                <a:spcBef>
                  <a:spcPct val="0"/>
                </a:spcBef>
                <a:spcAft>
                  <a:spcPct val="0"/>
                </a:spcAft>
                <a:defRPr sz="1200">
                  <a:solidFill>
                    <a:schemeClr val="tx1"/>
                  </a:solidFill>
                  <a:latin typeface="GE Inspira" pitchFamily="34" charset="0"/>
                </a:defRPr>
              </a:lvl9pPr>
            </a:lstStyle>
            <a:p>
              <a:pPr eaLnBrk="1" fontAlgn="base" hangingPunct="1">
                <a:spcBef>
                  <a:spcPct val="0"/>
                </a:spcBef>
                <a:spcAft>
                  <a:spcPct val="0"/>
                </a:spcAft>
              </a:pPr>
              <a:r>
                <a:rPr lang="en-US" sz="600">
                  <a:solidFill>
                    <a:prstClr val="black"/>
                  </a:solidFill>
                </a:rPr>
                <a:t>6</a:t>
              </a:r>
            </a:p>
          </p:txBody>
        </p:sp>
        <p:sp>
          <p:nvSpPr>
            <p:cNvPr id="138" name="TextBox 239"/>
            <p:cNvSpPr txBox="1">
              <a:spLocks noChangeArrowheads="1"/>
            </p:cNvSpPr>
            <p:nvPr/>
          </p:nvSpPr>
          <p:spPr bwMode="auto">
            <a:xfrm>
              <a:off x="7219950" y="2314575"/>
              <a:ext cx="284240" cy="23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GE Inspira" pitchFamily="34" charset="0"/>
                </a:defRPr>
              </a:lvl1pPr>
              <a:lvl2pPr marL="742950" indent="-285750" eaLnBrk="0" hangingPunct="0">
                <a:defRPr sz="1200">
                  <a:solidFill>
                    <a:schemeClr val="tx1"/>
                  </a:solidFill>
                  <a:latin typeface="GE Inspira" pitchFamily="34" charset="0"/>
                </a:defRPr>
              </a:lvl2pPr>
              <a:lvl3pPr marL="1143000" indent="-228600" eaLnBrk="0" hangingPunct="0">
                <a:defRPr sz="1200">
                  <a:solidFill>
                    <a:schemeClr val="tx1"/>
                  </a:solidFill>
                  <a:latin typeface="GE Inspira" pitchFamily="34" charset="0"/>
                </a:defRPr>
              </a:lvl3pPr>
              <a:lvl4pPr marL="1600200" indent="-228600" eaLnBrk="0" hangingPunct="0">
                <a:defRPr sz="1200">
                  <a:solidFill>
                    <a:schemeClr val="tx1"/>
                  </a:solidFill>
                  <a:latin typeface="GE Inspira" pitchFamily="34" charset="0"/>
                </a:defRPr>
              </a:lvl4pPr>
              <a:lvl5pPr marL="2057400" indent="-228600" eaLnBrk="0" hangingPunct="0">
                <a:defRPr sz="1200">
                  <a:solidFill>
                    <a:schemeClr val="tx1"/>
                  </a:solidFill>
                  <a:latin typeface="GE Inspira" pitchFamily="34" charset="0"/>
                </a:defRPr>
              </a:lvl5pPr>
              <a:lvl6pPr marL="2514600" indent="-228600" eaLnBrk="0" fontAlgn="base" hangingPunct="0">
                <a:spcBef>
                  <a:spcPct val="0"/>
                </a:spcBef>
                <a:spcAft>
                  <a:spcPct val="0"/>
                </a:spcAft>
                <a:defRPr sz="1200">
                  <a:solidFill>
                    <a:schemeClr val="tx1"/>
                  </a:solidFill>
                  <a:latin typeface="GE Inspira" pitchFamily="34" charset="0"/>
                </a:defRPr>
              </a:lvl6pPr>
              <a:lvl7pPr marL="2971800" indent="-228600" eaLnBrk="0" fontAlgn="base" hangingPunct="0">
                <a:spcBef>
                  <a:spcPct val="0"/>
                </a:spcBef>
                <a:spcAft>
                  <a:spcPct val="0"/>
                </a:spcAft>
                <a:defRPr sz="1200">
                  <a:solidFill>
                    <a:schemeClr val="tx1"/>
                  </a:solidFill>
                  <a:latin typeface="GE Inspira" pitchFamily="34" charset="0"/>
                </a:defRPr>
              </a:lvl7pPr>
              <a:lvl8pPr marL="3429000" indent="-228600" eaLnBrk="0" fontAlgn="base" hangingPunct="0">
                <a:spcBef>
                  <a:spcPct val="0"/>
                </a:spcBef>
                <a:spcAft>
                  <a:spcPct val="0"/>
                </a:spcAft>
                <a:defRPr sz="1200">
                  <a:solidFill>
                    <a:schemeClr val="tx1"/>
                  </a:solidFill>
                  <a:latin typeface="GE Inspira" pitchFamily="34" charset="0"/>
                </a:defRPr>
              </a:lvl8pPr>
              <a:lvl9pPr marL="3886200" indent="-228600" eaLnBrk="0" fontAlgn="base" hangingPunct="0">
                <a:spcBef>
                  <a:spcPct val="0"/>
                </a:spcBef>
                <a:spcAft>
                  <a:spcPct val="0"/>
                </a:spcAft>
                <a:defRPr sz="1200">
                  <a:solidFill>
                    <a:schemeClr val="tx1"/>
                  </a:solidFill>
                  <a:latin typeface="GE Inspira" pitchFamily="34" charset="0"/>
                </a:defRPr>
              </a:lvl9pPr>
            </a:lstStyle>
            <a:p>
              <a:pPr eaLnBrk="1" fontAlgn="base" hangingPunct="1">
                <a:spcBef>
                  <a:spcPct val="0"/>
                </a:spcBef>
                <a:spcAft>
                  <a:spcPct val="0"/>
                </a:spcAft>
              </a:pPr>
              <a:r>
                <a:rPr lang="en-US" sz="600">
                  <a:solidFill>
                    <a:prstClr val="black"/>
                  </a:solidFill>
                </a:rPr>
                <a:t>7</a:t>
              </a:r>
            </a:p>
          </p:txBody>
        </p:sp>
        <p:sp>
          <p:nvSpPr>
            <p:cNvPr id="139" name="TextBox 240"/>
            <p:cNvSpPr txBox="1">
              <a:spLocks noChangeArrowheads="1"/>
            </p:cNvSpPr>
            <p:nvPr/>
          </p:nvSpPr>
          <p:spPr bwMode="auto">
            <a:xfrm>
              <a:off x="7305674" y="2524125"/>
              <a:ext cx="284240" cy="23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GE Inspira" pitchFamily="34" charset="0"/>
                </a:defRPr>
              </a:lvl1pPr>
              <a:lvl2pPr marL="742950" indent="-285750" eaLnBrk="0" hangingPunct="0">
                <a:defRPr sz="1200">
                  <a:solidFill>
                    <a:schemeClr val="tx1"/>
                  </a:solidFill>
                  <a:latin typeface="GE Inspira" pitchFamily="34" charset="0"/>
                </a:defRPr>
              </a:lvl2pPr>
              <a:lvl3pPr marL="1143000" indent="-228600" eaLnBrk="0" hangingPunct="0">
                <a:defRPr sz="1200">
                  <a:solidFill>
                    <a:schemeClr val="tx1"/>
                  </a:solidFill>
                  <a:latin typeface="GE Inspira" pitchFamily="34" charset="0"/>
                </a:defRPr>
              </a:lvl3pPr>
              <a:lvl4pPr marL="1600200" indent="-228600" eaLnBrk="0" hangingPunct="0">
                <a:defRPr sz="1200">
                  <a:solidFill>
                    <a:schemeClr val="tx1"/>
                  </a:solidFill>
                  <a:latin typeface="GE Inspira" pitchFamily="34" charset="0"/>
                </a:defRPr>
              </a:lvl4pPr>
              <a:lvl5pPr marL="2057400" indent="-228600" eaLnBrk="0" hangingPunct="0">
                <a:defRPr sz="1200">
                  <a:solidFill>
                    <a:schemeClr val="tx1"/>
                  </a:solidFill>
                  <a:latin typeface="GE Inspira" pitchFamily="34" charset="0"/>
                </a:defRPr>
              </a:lvl5pPr>
              <a:lvl6pPr marL="2514600" indent="-228600" eaLnBrk="0" fontAlgn="base" hangingPunct="0">
                <a:spcBef>
                  <a:spcPct val="0"/>
                </a:spcBef>
                <a:spcAft>
                  <a:spcPct val="0"/>
                </a:spcAft>
                <a:defRPr sz="1200">
                  <a:solidFill>
                    <a:schemeClr val="tx1"/>
                  </a:solidFill>
                  <a:latin typeface="GE Inspira" pitchFamily="34" charset="0"/>
                </a:defRPr>
              </a:lvl6pPr>
              <a:lvl7pPr marL="2971800" indent="-228600" eaLnBrk="0" fontAlgn="base" hangingPunct="0">
                <a:spcBef>
                  <a:spcPct val="0"/>
                </a:spcBef>
                <a:spcAft>
                  <a:spcPct val="0"/>
                </a:spcAft>
                <a:defRPr sz="1200">
                  <a:solidFill>
                    <a:schemeClr val="tx1"/>
                  </a:solidFill>
                  <a:latin typeface="GE Inspira" pitchFamily="34" charset="0"/>
                </a:defRPr>
              </a:lvl7pPr>
              <a:lvl8pPr marL="3429000" indent="-228600" eaLnBrk="0" fontAlgn="base" hangingPunct="0">
                <a:spcBef>
                  <a:spcPct val="0"/>
                </a:spcBef>
                <a:spcAft>
                  <a:spcPct val="0"/>
                </a:spcAft>
                <a:defRPr sz="1200">
                  <a:solidFill>
                    <a:schemeClr val="tx1"/>
                  </a:solidFill>
                  <a:latin typeface="GE Inspira" pitchFamily="34" charset="0"/>
                </a:defRPr>
              </a:lvl8pPr>
              <a:lvl9pPr marL="3886200" indent="-228600" eaLnBrk="0" fontAlgn="base" hangingPunct="0">
                <a:spcBef>
                  <a:spcPct val="0"/>
                </a:spcBef>
                <a:spcAft>
                  <a:spcPct val="0"/>
                </a:spcAft>
                <a:defRPr sz="1200">
                  <a:solidFill>
                    <a:schemeClr val="tx1"/>
                  </a:solidFill>
                  <a:latin typeface="GE Inspira" pitchFamily="34" charset="0"/>
                </a:defRPr>
              </a:lvl9pPr>
            </a:lstStyle>
            <a:p>
              <a:pPr eaLnBrk="1" fontAlgn="base" hangingPunct="1">
                <a:spcBef>
                  <a:spcPct val="0"/>
                </a:spcBef>
                <a:spcAft>
                  <a:spcPct val="0"/>
                </a:spcAft>
              </a:pPr>
              <a:r>
                <a:rPr lang="en-US" sz="600">
                  <a:solidFill>
                    <a:srgbClr val="00B050"/>
                  </a:solidFill>
                </a:rPr>
                <a:t>8</a:t>
              </a:r>
            </a:p>
          </p:txBody>
        </p:sp>
        <p:sp>
          <p:nvSpPr>
            <p:cNvPr id="140" name="TextBox 241"/>
            <p:cNvSpPr txBox="1">
              <a:spLocks noChangeArrowheads="1"/>
            </p:cNvSpPr>
            <p:nvPr/>
          </p:nvSpPr>
          <p:spPr bwMode="auto">
            <a:xfrm>
              <a:off x="7162800" y="2571750"/>
              <a:ext cx="284240" cy="23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GE Inspira" pitchFamily="34" charset="0"/>
                </a:defRPr>
              </a:lvl1pPr>
              <a:lvl2pPr marL="742950" indent="-285750" eaLnBrk="0" hangingPunct="0">
                <a:defRPr sz="1200">
                  <a:solidFill>
                    <a:schemeClr val="tx1"/>
                  </a:solidFill>
                  <a:latin typeface="GE Inspira" pitchFamily="34" charset="0"/>
                </a:defRPr>
              </a:lvl2pPr>
              <a:lvl3pPr marL="1143000" indent="-228600" eaLnBrk="0" hangingPunct="0">
                <a:defRPr sz="1200">
                  <a:solidFill>
                    <a:schemeClr val="tx1"/>
                  </a:solidFill>
                  <a:latin typeface="GE Inspira" pitchFamily="34" charset="0"/>
                </a:defRPr>
              </a:lvl3pPr>
              <a:lvl4pPr marL="1600200" indent="-228600" eaLnBrk="0" hangingPunct="0">
                <a:defRPr sz="1200">
                  <a:solidFill>
                    <a:schemeClr val="tx1"/>
                  </a:solidFill>
                  <a:latin typeface="GE Inspira" pitchFamily="34" charset="0"/>
                </a:defRPr>
              </a:lvl4pPr>
              <a:lvl5pPr marL="2057400" indent="-228600" eaLnBrk="0" hangingPunct="0">
                <a:defRPr sz="1200">
                  <a:solidFill>
                    <a:schemeClr val="tx1"/>
                  </a:solidFill>
                  <a:latin typeface="GE Inspira" pitchFamily="34" charset="0"/>
                </a:defRPr>
              </a:lvl5pPr>
              <a:lvl6pPr marL="2514600" indent="-228600" eaLnBrk="0" fontAlgn="base" hangingPunct="0">
                <a:spcBef>
                  <a:spcPct val="0"/>
                </a:spcBef>
                <a:spcAft>
                  <a:spcPct val="0"/>
                </a:spcAft>
                <a:defRPr sz="1200">
                  <a:solidFill>
                    <a:schemeClr val="tx1"/>
                  </a:solidFill>
                  <a:latin typeface="GE Inspira" pitchFamily="34" charset="0"/>
                </a:defRPr>
              </a:lvl6pPr>
              <a:lvl7pPr marL="2971800" indent="-228600" eaLnBrk="0" fontAlgn="base" hangingPunct="0">
                <a:spcBef>
                  <a:spcPct val="0"/>
                </a:spcBef>
                <a:spcAft>
                  <a:spcPct val="0"/>
                </a:spcAft>
                <a:defRPr sz="1200">
                  <a:solidFill>
                    <a:schemeClr val="tx1"/>
                  </a:solidFill>
                  <a:latin typeface="GE Inspira" pitchFamily="34" charset="0"/>
                </a:defRPr>
              </a:lvl7pPr>
              <a:lvl8pPr marL="3429000" indent="-228600" eaLnBrk="0" fontAlgn="base" hangingPunct="0">
                <a:spcBef>
                  <a:spcPct val="0"/>
                </a:spcBef>
                <a:spcAft>
                  <a:spcPct val="0"/>
                </a:spcAft>
                <a:defRPr sz="1200">
                  <a:solidFill>
                    <a:schemeClr val="tx1"/>
                  </a:solidFill>
                  <a:latin typeface="GE Inspira" pitchFamily="34" charset="0"/>
                </a:defRPr>
              </a:lvl8pPr>
              <a:lvl9pPr marL="3886200" indent="-228600" eaLnBrk="0" fontAlgn="base" hangingPunct="0">
                <a:spcBef>
                  <a:spcPct val="0"/>
                </a:spcBef>
                <a:spcAft>
                  <a:spcPct val="0"/>
                </a:spcAft>
                <a:defRPr sz="1200">
                  <a:solidFill>
                    <a:schemeClr val="tx1"/>
                  </a:solidFill>
                  <a:latin typeface="GE Inspira" pitchFamily="34" charset="0"/>
                </a:defRPr>
              </a:lvl9pPr>
            </a:lstStyle>
            <a:p>
              <a:pPr eaLnBrk="1" fontAlgn="base" hangingPunct="1">
                <a:spcBef>
                  <a:spcPct val="0"/>
                </a:spcBef>
                <a:spcAft>
                  <a:spcPct val="0"/>
                </a:spcAft>
              </a:pPr>
              <a:r>
                <a:rPr lang="en-US" sz="600">
                  <a:solidFill>
                    <a:srgbClr val="00B050"/>
                  </a:solidFill>
                </a:rPr>
                <a:t>9</a:t>
              </a:r>
            </a:p>
          </p:txBody>
        </p:sp>
        <p:sp>
          <p:nvSpPr>
            <p:cNvPr id="141" name="TextBox 242"/>
            <p:cNvSpPr txBox="1">
              <a:spLocks noChangeArrowheads="1"/>
            </p:cNvSpPr>
            <p:nvPr/>
          </p:nvSpPr>
          <p:spPr bwMode="auto">
            <a:xfrm>
              <a:off x="7239000" y="2800350"/>
              <a:ext cx="334923" cy="23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GE Inspira" pitchFamily="34" charset="0"/>
                </a:defRPr>
              </a:lvl1pPr>
              <a:lvl2pPr marL="742950" indent="-285750" eaLnBrk="0" hangingPunct="0">
                <a:defRPr sz="1200">
                  <a:solidFill>
                    <a:schemeClr val="tx1"/>
                  </a:solidFill>
                  <a:latin typeface="GE Inspira" pitchFamily="34" charset="0"/>
                </a:defRPr>
              </a:lvl2pPr>
              <a:lvl3pPr marL="1143000" indent="-228600" eaLnBrk="0" hangingPunct="0">
                <a:defRPr sz="1200">
                  <a:solidFill>
                    <a:schemeClr val="tx1"/>
                  </a:solidFill>
                  <a:latin typeface="GE Inspira" pitchFamily="34" charset="0"/>
                </a:defRPr>
              </a:lvl3pPr>
              <a:lvl4pPr marL="1600200" indent="-228600" eaLnBrk="0" hangingPunct="0">
                <a:defRPr sz="1200">
                  <a:solidFill>
                    <a:schemeClr val="tx1"/>
                  </a:solidFill>
                  <a:latin typeface="GE Inspira" pitchFamily="34" charset="0"/>
                </a:defRPr>
              </a:lvl4pPr>
              <a:lvl5pPr marL="2057400" indent="-228600" eaLnBrk="0" hangingPunct="0">
                <a:defRPr sz="1200">
                  <a:solidFill>
                    <a:schemeClr val="tx1"/>
                  </a:solidFill>
                  <a:latin typeface="GE Inspira" pitchFamily="34" charset="0"/>
                </a:defRPr>
              </a:lvl5pPr>
              <a:lvl6pPr marL="2514600" indent="-228600" eaLnBrk="0" fontAlgn="base" hangingPunct="0">
                <a:spcBef>
                  <a:spcPct val="0"/>
                </a:spcBef>
                <a:spcAft>
                  <a:spcPct val="0"/>
                </a:spcAft>
                <a:defRPr sz="1200">
                  <a:solidFill>
                    <a:schemeClr val="tx1"/>
                  </a:solidFill>
                  <a:latin typeface="GE Inspira" pitchFamily="34" charset="0"/>
                </a:defRPr>
              </a:lvl6pPr>
              <a:lvl7pPr marL="2971800" indent="-228600" eaLnBrk="0" fontAlgn="base" hangingPunct="0">
                <a:spcBef>
                  <a:spcPct val="0"/>
                </a:spcBef>
                <a:spcAft>
                  <a:spcPct val="0"/>
                </a:spcAft>
                <a:defRPr sz="1200">
                  <a:solidFill>
                    <a:schemeClr val="tx1"/>
                  </a:solidFill>
                  <a:latin typeface="GE Inspira" pitchFamily="34" charset="0"/>
                </a:defRPr>
              </a:lvl7pPr>
              <a:lvl8pPr marL="3429000" indent="-228600" eaLnBrk="0" fontAlgn="base" hangingPunct="0">
                <a:spcBef>
                  <a:spcPct val="0"/>
                </a:spcBef>
                <a:spcAft>
                  <a:spcPct val="0"/>
                </a:spcAft>
                <a:defRPr sz="1200">
                  <a:solidFill>
                    <a:schemeClr val="tx1"/>
                  </a:solidFill>
                  <a:latin typeface="GE Inspira" pitchFamily="34" charset="0"/>
                </a:defRPr>
              </a:lvl8pPr>
              <a:lvl9pPr marL="3886200" indent="-228600" eaLnBrk="0" fontAlgn="base" hangingPunct="0">
                <a:spcBef>
                  <a:spcPct val="0"/>
                </a:spcBef>
                <a:spcAft>
                  <a:spcPct val="0"/>
                </a:spcAft>
                <a:defRPr sz="1200">
                  <a:solidFill>
                    <a:schemeClr val="tx1"/>
                  </a:solidFill>
                  <a:latin typeface="GE Inspira" pitchFamily="34" charset="0"/>
                </a:defRPr>
              </a:lvl9pPr>
            </a:lstStyle>
            <a:p>
              <a:pPr eaLnBrk="1" fontAlgn="base" hangingPunct="1">
                <a:spcBef>
                  <a:spcPct val="0"/>
                </a:spcBef>
                <a:spcAft>
                  <a:spcPct val="0"/>
                </a:spcAft>
              </a:pPr>
              <a:r>
                <a:rPr lang="en-US" sz="600">
                  <a:solidFill>
                    <a:srgbClr val="00B050"/>
                  </a:solidFill>
                </a:rPr>
                <a:t>10</a:t>
              </a:r>
            </a:p>
          </p:txBody>
        </p:sp>
        <p:sp>
          <p:nvSpPr>
            <p:cNvPr id="142" name="TextBox 243"/>
            <p:cNvSpPr txBox="1">
              <a:spLocks noChangeArrowheads="1"/>
            </p:cNvSpPr>
            <p:nvPr/>
          </p:nvSpPr>
          <p:spPr bwMode="auto">
            <a:xfrm>
              <a:off x="7505702" y="3086100"/>
              <a:ext cx="334923" cy="23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GE Inspira" pitchFamily="34" charset="0"/>
                </a:defRPr>
              </a:lvl1pPr>
              <a:lvl2pPr marL="742950" indent="-285750" eaLnBrk="0" hangingPunct="0">
                <a:defRPr sz="1200">
                  <a:solidFill>
                    <a:schemeClr val="tx1"/>
                  </a:solidFill>
                  <a:latin typeface="GE Inspira" pitchFamily="34" charset="0"/>
                </a:defRPr>
              </a:lvl2pPr>
              <a:lvl3pPr marL="1143000" indent="-228600" eaLnBrk="0" hangingPunct="0">
                <a:defRPr sz="1200">
                  <a:solidFill>
                    <a:schemeClr val="tx1"/>
                  </a:solidFill>
                  <a:latin typeface="GE Inspira" pitchFamily="34" charset="0"/>
                </a:defRPr>
              </a:lvl3pPr>
              <a:lvl4pPr marL="1600200" indent="-228600" eaLnBrk="0" hangingPunct="0">
                <a:defRPr sz="1200">
                  <a:solidFill>
                    <a:schemeClr val="tx1"/>
                  </a:solidFill>
                  <a:latin typeface="GE Inspira" pitchFamily="34" charset="0"/>
                </a:defRPr>
              </a:lvl4pPr>
              <a:lvl5pPr marL="2057400" indent="-228600" eaLnBrk="0" hangingPunct="0">
                <a:defRPr sz="1200">
                  <a:solidFill>
                    <a:schemeClr val="tx1"/>
                  </a:solidFill>
                  <a:latin typeface="GE Inspira" pitchFamily="34" charset="0"/>
                </a:defRPr>
              </a:lvl5pPr>
              <a:lvl6pPr marL="2514600" indent="-228600" eaLnBrk="0" fontAlgn="base" hangingPunct="0">
                <a:spcBef>
                  <a:spcPct val="0"/>
                </a:spcBef>
                <a:spcAft>
                  <a:spcPct val="0"/>
                </a:spcAft>
                <a:defRPr sz="1200">
                  <a:solidFill>
                    <a:schemeClr val="tx1"/>
                  </a:solidFill>
                  <a:latin typeface="GE Inspira" pitchFamily="34" charset="0"/>
                </a:defRPr>
              </a:lvl6pPr>
              <a:lvl7pPr marL="2971800" indent="-228600" eaLnBrk="0" fontAlgn="base" hangingPunct="0">
                <a:spcBef>
                  <a:spcPct val="0"/>
                </a:spcBef>
                <a:spcAft>
                  <a:spcPct val="0"/>
                </a:spcAft>
                <a:defRPr sz="1200">
                  <a:solidFill>
                    <a:schemeClr val="tx1"/>
                  </a:solidFill>
                  <a:latin typeface="GE Inspira" pitchFamily="34" charset="0"/>
                </a:defRPr>
              </a:lvl7pPr>
              <a:lvl8pPr marL="3429000" indent="-228600" eaLnBrk="0" fontAlgn="base" hangingPunct="0">
                <a:spcBef>
                  <a:spcPct val="0"/>
                </a:spcBef>
                <a:spcAft>
                  <a:spcPct val="0"/>
                </a:spcAft>
                <a:defRPr sz="1200">
                  <a:solidFill>
                    <a:schemeClr val="tx1"/>
                  </a:solidFill>
                  <a:latin typeface="GE Inspira" pitchFamily="34" charset="0"/>
                </a:defRPr>
              </a:lvl8pPr>
              <a:lvl9pPr marL="3886200" indent="-228600" eaLnBrk="0" fontAlgn="base" hangingPunct="0">
                <a:spcBef>
                  <a:spcPct val="0"/>
                </a:spcBef>
                <a:spcAft>
                  <a:spcPct val="0"/>
                </a:spcAft>
                <a:defRPr sz="1200">
                  <a:solidFill>
                    <a:schemeClr val="tx1"/>
                  </a:solidFill>
                  <a:latin typeface="GE Inspira" pitchFamily="34" charset="0"/>
                </a:defRPr>
              </a:lvl9pPr>
            </a:lstStyle>
            <a:p>
              <a:pPr eaLnBrk="1" fontAlgn="base" hangingPunct="1">
                <a:spcBef>
                  <a:spcPct val="0"/>
                </a:spcBef>
                <a:spcAft>
                  <a:spcPct val="0"/>
                </a:spcAft>
              </a:pPr>
              <a:r>
                <a:rPr lang="en-US" sz="600">
                  <a:solidFill>
                    <a:srgbClr val="FF9966"/>
                  </a:solidFill>
                </a:rPr>
                <a:t>11</a:t>
              </a:r>
            </a:p>
          </p:txBody>
        </p:sp>
        <p:sp>
          <p:nvSpPr>
            <p:cNvPr id="143" name="TextBox 244"/>
            <p:cNvSpPr txBox="1">
              <a:spLocks noChangeArrowheads="1"/>
            </p:cNvSpPr>
            <p:nvPr/>
          </p:nvSpPr>
          <p:spPr bwMode="auto">
            <a:xfrm>
              <a:off x="7267575" y="2990850"/>
              <a:ext cx="334923" cy="23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GE Inspira" pitchFamily="34" charset="0"/>
                </a:defRPr>
              </a:lvl1pPr>
              <a:lvl2pPr marL="742950" indent="-285750" eaLnBrk="0" hangingPunct="0">
                <a:defRPr sz="1200">
                  <a:solidFill>
                    <a:schemeClr val="tx1"/>
                  </a:solidFill>
                  <a:latin typeface="GE Inspira" pitchFamily="34" charset="0"/>
                </a:defRPr>
              </a:lvl2pPr>
              <a:lvl3pPr marL="1143000" indent="-228600" eaLnBrk="0" hangingPunct="0">
                <a:defRPr sz="1200">
                  <a:solidFill>
                    <a:schemeClr val="tx1"/>
                  </a:solidFill>
                  <a:latin typeface="GE Inspira" pitchFamily="34" charset="0"/>
                </a:defRPr>
              </a:lvl3pPr>
              <a:lvl4pPr marL="1600200" indent="-228600" eaLnBrk="0" hangingPunct="0">
                <a:defRPr sz="1200">
                  <a:solidFill>
                    <a:schemeClr val="tx1"/>
                  </a:solidFill>
                  <a:latin typeface="GE Inspira" pitchFamily="34" charset="0"/>
                </a:defRPr>
              </a:lvl4pPr>
              <a:lvl5pPr marL="2057400" indent="-228600" eaLnBrk="0" hangingPunct="0">
                <a:defRPr sz="1200">
                  <a:solidFill>
                    <a:schemeClr val="tx1"/>
                  </a:solidFill>
                  <a:latin typeface="GE Inspira" pitchFamily="34" charset="0"/>
                </a:defRPr>
              </a:lvl5pPr>
              <a:lvl6pPr marL="2514600" indent="-228600" eaLnBrk="0" fontAlgn="base" hangingPunct="0">
                <a:spcBef>
                  <a:spcPct val="0"/>
                </a:spcBef>
                <a:spcAft>
                  <a:spcPct val="0"/>
                </a:spcAft>
                <a:defRPr sz="1200">
                  <a:solidFill>
                    <a:schemeClr val="tx1"/>
                  </a:solidFill>
                  <a:latin typeface="GE Inspira" pitchFamily="34" charset="0"/>
                </a:defRPr>
              </a:lvl6pPr>
              <a:lvl7pPr marL="2971800" indent="-228600" eaLnBrk="0" fontAlgn="base" hangingPunct="0">
                <a:spcBef>
                  <a:spcPct val="0"/>
                </a:spcBef>
                <a:spcAft>
                  <a:spcPct val="0"/>
                </a:spcAft>
                <a:defRPr sz="1200">
                  <a:solidFill>
                    <a:schemeClr val="tx1"/>
                  </a:solidFill>
                  <a:latin typeface="GE Inspira" pitchFamily="34" charset="0"/>
                </a:defRPr>
              </a:lvl7pPr>
              <a:lvl8pPr marL="3429000" indent="-228600" eaLnBrk="0" fontAlgn="base" hangingPunct="0">
                <a:spcBef>
                  <a:spcPct val="0"/>
                </a:spcBef>
                <a:spcAft>
                  <a:spcPct val="0"/>
                </a:spcAft>
                <a:defRPr sz="1200">
                  <a:solidFill>
                    <a:schemeClr val="tx1"/>
                  </a:solidFill>
                  <a:latin typeface="GE Inspira" pitchFamily="34" charset="0"/>
                </a:defRPr>
              </a:lvl8pPr>
              <a:lvl9pPr marL="3886200" indent="-228600" eaLnBrk="0" fontAlgn="base" hangingPunct="0">
                <a:spcBef>
                  <a:spcPct val="0"/>
                </a:spcBef>
                <a:spcAft>
                  <a:spcPct val="0"/>
                </a:spcAft>
                <a:defRPr sz="1200">
                  <a:solidFill>
                    <a:schemeClr val="tx1"/>
                  </a:solidFill>
                  <a:latin typeface="GE Inspira" pitchFamily="34" charset="0"/>
                </a:defRPr>
              </a:lvl9pPr>
            </a:lstStyle>
            <a:p>
              <a:pPr eaLnBrk="1" fontAlgn="base" hangingPunct="1">
                <a:spcBef>
                  <a:spcPct val="0"/>
                </a:spcBef>
                <a:spcAft>
                  <a:spcPct val="0"/>
                </a:spcAft>
              </a:pPr>
              <a:r>
                <a:rPr lang="en-US" sz="600">
                  <a:solidFill>
                    <a:srgbClr val="FF9966"/>
                  </a:solidFill>
                </a:rPr>
                <a:t>12</a:t>
              </a:r>
            </a:p>
          </p:txBody>
        </p:sp>
        <p:sp>
          <p:nvSpPr>
            <p:cNvPr id="144" name="TextBox 245"/>
            <p:cNvSpPr txBox="1">
              <a:spLocks noChangeArrowheads="1"/>
            </p:cNvSpPr>
            <p:nvPr/>
          </p:nvSpPr>
          <p:spPr bwMode="auto">
            <a:xfrm>
              <a:off x="7105651" y="3048000"/>
              <a:ext cx="334923" cy="23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GE Inspira" pitchFamily="34" charset="0"/>
                </a:defRPr>
              </a:lvl1pPr>
              <a:lvl2pPr marL="742950" indent="-285750" eaLnBrk="0" hangingPunct="0">
                <a:defRPr sz="1200">
                  <a:solidFill>
                    <a:schemeClr val="tx1"/>
                  </a:solidFill>
                  <a:latin typeface="GE Inspira" pitchFamily="34" charset="0"/>
                </a:defRPr>
              </a:lvl2pPr>
              <a:lvl3pPr marL="1143000" indent="-228600" eaLnBrk="0" hangingPunct="0">
                <a:defRPr sz="1200">
                  <a:solidFill>
                    <a:schemeClr val="tx1"/>
                  </a:solidFill>
                  <a:latin typeface="GE Inspira" pitchFamily="34" charset="0"/>
                </a:defRPr>
              </a:lvl3pPr>
              <a:lvl4pPr marL="1600200" indent="-228600" eaLnBrk="0" hangingPunct="0">
                <a:defRPr sz="1200">
                  <a:solidFill>
                    <a:schemeClr val="tx1"/>
                  </a:solidFill>
                  <a:latin typeface="GE Inspira" pitchFamily="34" charset="0"/>
                </a:defRPr>
              </a:lvl4pPr>
              <a:lvl5pPr marL="2057400" indent="-228600" eaLnBrk="0" hangingPunct="0">
                <a:defRPr sz="1200">
                  <a:solidFill>
                    <a:schemeClr val="tx1"/>
                  </a:solidFill>
                  <a:latin typeface="GE Inspira" pitchFamily="34" charset="0"/>
                </a:defRPr>
              </a:lvl5pPr>
              <a:lvl6pPr marL="2514600" indent="-228600" eaLnBrk="0" fontAlgn="base" hangingPunct="0">
                <a:spcBef>
                  <a:spcPct val="0"/>
                </a:spcBef>
                <a:spcAft>
                  <a:spcPct val="0"/>
                </a:spcAft>
                <a:defRPr sz="1200">
                  <a:solidFill>
                    <a:schemeClr val="tx1"/>
                  </a:solidFill>
                  <a:latin typeface="GE Inspira" pitchFamily="34" charset="0"/>
                </a:defRPr>
              </a:lvl6pPr>
              <a:lvl7pPr marL="2971800" indent="-228600" eaLnBrk="0" fontAlgn="base" hangingPunct="0">
                <a:spcBef>
                  <a:spcPct val="0"/>
                </a:spcBef>
                <a:spcAft>
                  <a:spcPct val="0"/>
                </a:spcAft>
                <a:defRPr sz="1200">
                  <a:solidFill>
                    <a:schemeClr val="tx1"/>
                  </a:solidFill>
                  <a:latin typeface="GE Inspira" pitchFamily="34" charset="0"/>
                </a:defRPr>
              </a:lvl7pPr>
              <a:lvl8pPr marL="3429000" indent="-228600" eaLnBrk="0" fontAlgn="base" hangingPunct="0">
                <a:spcBef>
                  <a:spcPct val="0"/>
                </a:spcBef>
                <a:spcAft>
                  <a:spcPct val="0"/>
                </a:spcAft>
                <a:defRPr sz="1200">
                  <a:solidFill>
                    <a:schemeClr val="tx1"/>
                  </a:solidFill>
                  <a:latin typeface="GE Inspira" pitchFamily="34" charset="0"/>
                </a:defRPr>
              </a:lvl8pPr>
              <a:lvl9pPr marL="3886200" indent="-228600" eaLnBrk="0" fontAlgn="base" hangingPunct="0">
                <a:spcBef>
                  <a:spcPct val="0"/>
                </a:spcBef>
                <a:spcAft>
                  <a:spcPct val="0"/>
                </a:spcAft>
                <a:defRPr sz="1200">
                  <a:solidFill>
                    <a:schemeClr val="tx1"/>
                  </a:solidFill>
                  <a:latin typeface="GE Inspira" pitchFamily="34" charset="0"/>
                </a:defRPr>
              </a:lvl9pPr>
            </a:lstStyle>
            <a:p>
              <a:pPr eaLnBrk="1" fontAlgn="base" hangingPunct="1">
                <a:spcBef>
                  <a:spcPct val="0"/>
                </a:spcBef>
                <a:spcAft>
                  <a:spcPct val="0"/>
                </a:spcAft>
              </a:pPr>
              <a:r>
                <a:rPr lang="en-US" sz="600">
                  <a:solidFill>
                    <a:srgbClr val="FF9966"/>
                  </a:solidFill>
                </a:rPr>
                <a:t>13</a:t>
              </a:r>
            </a:p>
          </p:txBody>
        </p:sp>
        <p:sp>
          <p:nvSpPr>
            <p:cNvPr id="145" name="TextBox 246"/>
            <p:cNvSpPr txBox="1">
              <a:spLocks noChangeArrowheads="1"/>
            </p:cNvSpPr>
            <p:nvPr/>
          </p:nvSpPr>
          <p:spPr bwMode="auto">
            <a:xfrm>
              <a:off x="6848475" y="3343275"/>
              <a:ext cx="334923" cy="23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GE Inspira" pitchFamily="34" charset="0"/>
                </a:defRPr>
              </a:lvl1pPr>
              <a:lvl2pPr marL="742950" indent="-285750" eaLnBrk="0" hangingPunct="0">
                <a:defRPr sz="1200">
                  <a:solidFill>
                    <a:schemeClr val="tx1"/>
                  </a:solidFill>
                  <a:latin typeface="GE Inspira" pitchFamily="34" charset="0"/>
                </a:defRPr>
              </a:lvl2pPr>
              <a:lvl3pPr marL="1143000" indent="-228600" eaLnBrk="0" hangingPunct="0">
                <a:defRPr sz="1200">
                  <a:solidFill>
                    <a:schemeClr val="tx1"/>
                  </a:solidFill>
                  <a:latin typeface="GE Inspira" pitchFamily="34" charset="0"/>
                </a:defRPr>
              </a:lvl3pPr>
              <a:lvl4pPr marL="1600200" indent="-228600" eaLnBrk="0" hangingPunct="0">
                <a:defRPr sz="1200">
                  <a:solidFill>
                    <a:schemeClr val="tx1"/>
                  </a:solidFill>
                  <a:latin typeface="GE Inspira" pitchFamily="34" charset="0"/>
                </a:defRPr>
              </a:lvl4pPr>
              <a:lvl5pPr marL="2057400" indent="-228600" eaLnBrk="0" hangingPunct="0">
                <a:defRPr sz="1200">
                  <a:solidFill>
                    <a:schemeClr val="tx1"/>
                  </a:solidFill>
                  <a:latin typeface="GE Inspira" pitchFamily="34" charset="0"/>
                </a:defRPr>
              </a:lvl5pPr>
              <a:lvl6pPr marL="2514600" indent="-228600" eaLnBrk="0" fontAlgn="base" hangingPunct="0">
                <a:spcBef>
                  <a:spcPct val="0"/>
                </a:spcBef>
                <a:spcAft>
                  <a:spcPct val="0"/>
                </a:spcAft>
                <a:defRPr sz="1200">
                  <a:solidFill>
                    <a:schemeClr val="tx1"/>
                  </a:solidFill>
                  <a:latin typeface="GE Inspira" pitchFamily="34" charset="0"/>
                </a:defRPr>
              </a:lvl6pPr>
              <a:lvl7pPr marL="2971800" indent="-228600" eaLnBrk="0" fontAlgn="base" hangingPunct="0">
                <a:spcBef>
                  <a:spcPct val="0"/>
                </a:spcBef>
                <a:spcAft>
                  <a:spcPct val="0"/>
                </a:spcAft>
                <a:defRPr sz="1200">
                  <a:solidFill>
                    <a:schemeClr val="tx1"/>
                  </a:solidFill>
                  <a:latin typeface="GE Inspira" pitchFamily="34" charset="0"/>
                </a:defRPr>
              </a:lvl7pPr>
              <a:lvl8pPr marL="3429000" indent="-228600" eaLnBrk="0" fontAlgn="base" hangingPunct="0">
                <a:spcBef>
                  <a:spcPct val="0"/>
                </a:spcBef>
                <a:spcAft>
                  <a:spcPct val="0"/>
                </a:spcAft>
                <a:defRPr sz="1200">
                  <a:solidFill>
                    <a:schemeClr val="tx1"/>
                  </a:solidFill>
                  <a:latin typeface="GE Inspira" pitchFamily="34" charset="0"/>
                </a:defRPr>
              </a:lvl8pPr>
              <a:lvl9pPr marL="3886200" indent="-228600" eaLnBrk="0" fontAlgn="base" hangingPunct="0">
                <a:spcBef>
                  <a:spcPct val="0"/>
                </a:spcBef>
                <a:spcAft>
                  <a:spcPct val="0"/>
                </a:spcAft>
                <a:defRPr sz="1200">
                  <a:solidFill>
                    <a:schemeClr val="tx1"/>
                  </a:solidFill>
                  <a:latin typeface="GE Inspira" pitchFamily="34" charset="0"/>
                </a:defRPr>
              </a:lvl9pPr>
            </a:lstStyle>
            <a:p>
              <a:pPr eaLnBrk="1" fontAlgn="base" hangingPunct="1">
                <a:spcBef>
                  <a:spcPct val="0"/>
                </a:spcBef>
                <a:spcAft>
                  <a:spcPct val="0"/>
                </a:spcAft>
              </a:pPr>
              <a:r>
                <a:rPr lang="en-US" sz="600">
                  <a:solidFill>
                    <a:srgbClr val="FF9966"/>
                  </a:solidFill>
                </a:rPr>
                <a:t>14</a:t>
              </a:r>
            </a:p>
          </p:txBody>
        </p:sp>
        <p:sp>
          <p:nvSpPr>
            <p:cNvPr id="146" name="TextBox 247"/>
            <p:cNvSpPr txBox="1">
              <a:spLocks noChangeArrowheads="1"/>
            </p:cNvSpPr>
            <p:nvPr/>
          </p:nvSpPr>
          <p:spPr bwMode="auto">
            <a:xfrm>
              <a:off x="6257925" y="2981325"/>
              <a:ext cx="334923" cy="23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GE Inspira" pitchFamily="34" charset="0"/>
                </a:defRPr>
              </a:lvl1pPr>
              <a:lvl2pPr marL="742950" indent="-285750" eaLnBrk="0" hangingPunct="0">
                <a:defRPr sz="1200">
                  <a:solidFill>
                    <a:schemeClr val="tx1"/>
                  </a:solidFill>
                  <a:latin typeface="GE Inspira" pitchFamily="34" charset="0"/>
                </a:defRPr>
              </a:lvl2pPr>
              <a:lvl3pPr marL="1143000" indent="-228600" eaLnBrk="0" hangingPunct="0">
                <a:defRPr sz="1200">
                  <a:solidFill>
                    <a:schemeClr val="tx1"/>
                  </a:solidFill>
                  <a:latin typeface="GE Inspira" pitchFamily="34" charset="0"/>
                </a:defRPr>
              </a:lvl3pPr>
              <a:lvl4pPr marL="1600200" indent="-228600" eaLnBrk="0" hangingPunct="0">
                <a:defRPr sz="1200">
                  <a:solidFill>
                    <a:schemeClr val="tx1"/>
                  </a:solidFill>
                  <a:latin typeface="GE Inspira" pitchFamily="34" charset="0"/>
                </a:defRPr>
              </a:lvl4pPr>
              <a:lvl5pPr marL="2057400" indent="-228600" eaLnBrk="0" hangingPunct="0">
                <a:defRPr sz="1200">
                  <a:solidFill>
                    <a:schemeClr val="tx1"/>
                  </a:solidFill>
                  <a:latin typeface="GE Inspira" pitchFamily="34" charset="0"/>
                </a:defRPr>
              </a:lvl5pPr>
              <a:lvl6pPr marL="2514600" indent="-228600" eaLnBrk="0" fontAlgn="base" hangingPunct="0">
                <a:spcBef>
                  <a:spcPct val="0"/>
                </a:spcBef>
                <a:spcAft>
                  <a:spcPct val="0"/>
                </a:spcAft>
                <a:defRPr sz="1200">
                  <a:solidFill>
                    <a:schemeClr val="tx1"/>
                  </a:solidFill>
                  <a:latin typeface="GE Inspira" pitchFamily="34" charset="0"/>
                </a:defRPr>
              </a:lvl6pPr>
              <a:lvl7pPr marL="2971800" indent="-228600" eaLnBrk="0" fontAlgn="base" hangingPunct="0">
                <a:spcBef>
                  <a:spcPct val="0"/>
                </a:spcBef>
                <a:spcAft>
                  <a:spcPct val="0"/>
                </a:spcAft>
                <a:defRPr sz="1200">
                  <a:solidFill>
                    <a:schemeClr val="tx1"/>
                  </a:solidFill>
                  <a:latin typeface="GE Inspira" pitchFamily="34" charset="0"/>
                </a:defRPr>
              </a:lvl7pPr>
              <a:lvl8pPr marL="3429000" indent="-228600" eaLnBrk="0" fontAlgn="base" hangingPunct="0">
                <a:spcBef>
                  <a:spcPct val="0"/>
                </a:spcBef>
                <a:spcAft>
                  <a:spcPct val="0"/>
                </a:spcAft>
                <a:defRPr sz="1200">
                  <a:solidFill>
                    <a:schemeClr val="tx1"/>
                  </a:solidFill>
                  <a:latin typeface="GE Inspira" pitchFamily="34" charset="0"/>
                </a:defRPr>
              </a:lvl8pPr>
              <a:lvl9pPr marL="3886200" indent="-228600" eaLnBrk="0" fontAlgn="base" hangingPunct="0">
                <a:spcBef>
                  <a:spcPct val="0"/>
                </a:spcBef>
                <a:spcAft>
                  <a:spcPct val="0"/>
                </a:spcAft>
                <a:defRPr sz="1200">
                  <a:solidFill>
                    <a:schemeClr val="tx1"/>
                  </a:solidFill>
                  <a:latin typeface="GE Inspira" pitchFamily="34" charset="0"/>
                </a:defRPr>
              </a:lvl9pPr>
            </a:lstStyle>
            <a:p>
              <a:pPr eaLnBrk="1" fontAlgn="base" hangingPunct="1">
                <a:spcBef>
                  <a:spcPct val="0"/>
                </a:spcBef>
                <a:spcAft>
                  <a:spcPct val="0"/>
                </a:spcAft>
              </a:pPr>
              <a:r>
                <a:rPr lang="en-US" sz="600">
                  <a:solidFill>
                    <a:prstClr val="black"/>
                  </a:solidFill>
                </a:rPr>
                <a:t>15</a:t>
              </a:r>
            </a:p>
          </p:txBody>
        </p:sp>
        <p:sp>
          <p:nvSpPr>
            <p:cNvPr id="147" name="TextBox 248"/>
            <p:cNvSpPr txBox="1">
              <a:spLocks noChangeArrowheads="1"/>
            </p:cNvSpPr>
            <p:nvPr/>
          </p:nvSpPr>
          <p:spPr bwMode="auto">
            <a:xfrm>
              <a:off x="6067425" y="3105150"/>
              <a:ext cx="334923" cy="23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GE Inspira" pitchFamily="34" charset="0"/>
                </a:defRPr>
              </a:lvl1pPr>
              <a:lvl2pPr marL="742950" indent="-285750" eaLnBrk="0" hangingPunct="0">
                <a:defRPr sz="1200">
                  <a:solidFill>
                    <a:schemeClr val="tx1"/>
                  </a:solidFill>
                  <a:latin typeface="GE Inspira" pitchFamily="34" charset="0"/>
                </a:defRPr>
              </a:lvl2pPr>
              <a:lvl3pPr marL="1143000" indent="-228600" eaLnBrk="0" hangingPunct="0">
                <a:defRPr sz="1200">
                  <a:solidFill>
                    <a:schemeClr val="tx1"/>
                  </a:solidFill>
                  <a:latin typeface="GE Inspira" pitchFamily="34" charset="0"/>
                </a:defRPr>
              </a:lvl3pPr>
              <a:lvl4pPr marL="1600200" indent="-228600" eaLnBrk="0" hangingPunct="0">
                <a:defRPr sz="1200">
                  <a:solidFill>
                    <a:schemeClr val="tx1"/>
                  </a:solidFill>
                  <a:latin typeface="GE Inspira" pitchFamily="34" charset="0"/>
                </a:defRPr>
              </a:lvl4pPr>
              <a:lvl5pPr marL="2057400" indent="-228600" eaLnBrk="0" hangingPunct="0">
                <a:defRPr sz="1200">
                  <a:solidFill>
                    <a:schemeClr val="tx1"/>
                  </a:solidFill>
                  <a:latin typeface="GE Inspira" pitchFamily="34" charset="0"/>
                </a:defRPr>
              </a:lvl5pPr>
              <a:lvl6pPr marL="2514600" indent="-228600" eaLnBrk="0" fontAlgn="base" hangingPunct="0">
                <a:spcBef>
                  <a:spcPct val="0"/>
                </a:spcBef>
                <a:spcAft>
                  <a:spcPct val="0"/>
                </a:spcAft>
                <a:defRPr sz="1200">
                  <a:solidFill>
                    <a:schemeClr val="tx1"/>
                  </a:solidFill>
                  <a:latin typeface="GE Inspira" pitchFamily="34" charset="0"/>
                </a:defRPr>
              </a:lvl6pPr>
              <a:lvl7pPr marL="2971800" indent="-228600" eaLnBrk="0" fontAlgn="base" hangingPunct="0">
                <a:spcBef>
                  <a:spcPct val="0"/>
                </a:spcBef>
                <a:spcAft>
                  <a:spcPct val="0"/>
                </a:spcAft>
                <a:defRPr sz="1200">
                  <a:solidFill>
                    <a:schemeClr val="tx1"/>
                  </a:solidFill>
                  <a:latin typeface="GE Inspira" pitchFamily="34" charset="0"/>
                </a:defRPr>
              </a:lvl7pPr>
              <a:lvl8pPr marL="3429000" indent="-228600" eaLnBrk="0" fontAlgn="base" hangingPunct="0">
                <a:spcBef>
                  <a:spcPct val="0"/>
                </a:spcBef>
                <a:spcAft>
                  <a:spcPct val="0"/>
                </a:spcAft>
                <a:defRPr sz="1200">
                  <a:solidFill>
                    <a:schemeClr val="tx1"/>
                  </a:solidFill>
                  <a:latin typeface="GE Inspira" pitchFamily="34" charset="0"/>
                </a:defRPr>
              </a:lvl8pPr>
              <a:lvl9pPr marL="3886200" indent="-228600" eaLnBrk="0" fontAlgn="base" hangingPunct="0">
                <a:spcBef>
                  <a:spcPct val="0"/>
                </a:spcBef>
                <a:spcAft>
                  <a:spcPct val="0"/>
                </a:spcAft>
                <a:defRPr sz="1200">
                  <a:solidFill>
                    <a:schemeClr val="tx1"/>
                  </a:solidFill>
                  <a:latin typeface="GE Inspira" pitchFamily="34" charset="0"/>
                </a:defRPr>
              </a:lvl9pPr>
            </a:lstStyle>
            <a:p>
              <a:pPr eaLnBrk="1" fontAlgn="base" hangingPunct="1">
                <a:spcBef>
                  <a:spcPct val="0"/>
                </a:spcBef>
                <a:spcAft>
                  <a:spcPct val="0"/>
                </a:spcAft>
              </a:pPr>
              <a:r>
                <a:rPr lang="en-US" sz="600">
                  <a:solidFill>
                    <a:prstClr val="black"/>
                  </a:solidFill>
                </a:rPr>
                <a:t>17</a:t>
              </a:r>
            </a:p>
          </p:txBody>
        </p:sp>
        <p:sp>
          <p:nvSpPr>
            <p:cNvPr id="148" name="TextBox 249"/>
            <p:cNvSpPr txBox="1">
              <a:spLocks noChangeArrowheads="1"/>
            </p:cNvSpPr>
            <p:nvPr/>
          </p:nvSpPr>
          <p:spPr bwMode="auto">
            <a:xfrm>
              <a:off x="5972175" y="2486026"/>
              <a:ext cx="334923" cy="23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GE Inspira" pitchFamily="34" charset="0"/>
                </a:defRPr>
              </a:lvl1pPr>
              <a:lvl2pPr marL="742950" indent="-285750" eaLnBrk="0" hangingPunct="0">
                <a:defRPr sz="1200">
                  <a:solidFill>
                    <a:schemeClr val="tx1"/>
                  </a:solidFill>
                  <a:latin typeface="GE Inspira" pitchFamily="34" charset="0"/>
                </a:defRPr>
              </a:lvl2pPr>
              <a:lvl3pPr marL="1143000" indent="-228600" eaLnBrk="0" hangingPunct="0">
                <a:defRPr sz="1200">
                  <a:solidFill>
                    <a:schemeClr val="tx1"/>
                  </a:solidFill>
                  <a:latin typeface="GE Inspira" pitchFamily="34" charset="0"/>
                </a:defRPr>
              </a:lvl3pPr>
              <a:lvl4pPr marL="1600200" indent="-228600" eaLnBrk="0" hangingPunct="0">
                <a:defRPr sz="1200">
                  <a:solidFill>
                    <a:schemeClr val="tx1"/>
                  </a:solidFill>
                  <a:latin typeface="GE Inspira" pitchFamily="34" charset="0"/>
                </a:defRPr>
              </a:lvl4pPr>
              <a:lvl5pPr marL="2057400" indent="-228600" eaLnBrk="0" hangingPunct="0">
                <a:defRPr sz="1200">
                  <a:solidFill>
                    <a:schemeClr val="tx1"/>
                  </a:solidFill>
                  <a:latin typeface="GE Inspira" pitchFamily="34" charset="0"/>
                </a:defRPr>
              </a:lvl5pPr>
              <a:lvl6pPr marL="2514600" indent="-228600" eaLnBrk="0" fontAlgn="base" hangingPunct="0">
                <a:spcBef>
                  <a:spcPct val="0"/>
                </a:spcBef>
                <a:spcAft>
                  <a:spcPct val="0"/>
                </a:spcAft>
                <a:defRPr sz="1200">
                  <a:solidFill>
                    <a:schemeClr val="tx1"/>
                  </a:solidFill>
                  <a:latin typeface="GE Inspira" pitchFamily="34" charset="0"/>
                </a:defRPr>
              </a:lvl6pPr>
              <a:lvl7pPr marL="2971800" indent="-228600" eaLnBrk="0" fontAlgn="base" hangingPunct="0">
                <a:spcBef>
                  <a:spcPct val="0"/>
                </a:spcBef>
                <a:spcAft>
                  <a:spcPct val="0"/>
                </a:spcAft>
                <a:defRPr sz="1200">
                  <a:solidFill>
                    <a:schemeClr val="tx1"/>
                  </a:solidFill>
                  <a:latin typeface="GE Inspira" pitchFamily="34" charset="0"/>
                </a:defRPr>
              </a:lvl7pPr>
              <a:lvl8pPr marL="3429000" indent="-228600" eaLnBrk="0" fontAlgn="base" hangingPunct="0">
                <a:spcBef>
                  <a:spcPct val="0"/>
                </a:spcBef>
                <a:spcAft>
                  <a:spcPct val="0"/>
                </a:spcAft>
                <a:defRPr sz="1200">
                  <a:solidFill>
                    <a:schemeClr val="tx1"/>
                  </a:solidFill>
                  <a:latin typeface="GE Inspira" pitchFamily="34" charset="0"/>
                </a:defRPr>
              </a:lvl8pPr>
              <a:lvl9pPr marL="3886200" indent="-228600" eaLnBrk="0" fontAlgn="base" hangingPunct="0">
                <a:spcBef>
                  <a:spcPct val="0"/>
                </a:spcBef>
                <a:spcAft>
                  <a:spcPct val="0"/>
                </a:spcAft>
                <a:defRPr sz="1200">
                  <a:solidFill>
                    <a:schemeClr val="tx1"/>
                  </a:solidFill>
                  <a:latin typeface="GE Inspira" pitchFamily="34" charset="0"/>
                </a:defRPr>
              </a:lvl9pPr>
            </a:lstStyle>
            <a:p>
              <a:pPr eaLnBrk="1" fontAlgn="base" hangingPunct="1">
                <a:spcBef>
                  <a:spcPct val="0"/>
                </a:spcBef>
                <a:spcAft>
                  <a:spcPct val="0"/>
                </a:spcAft>
              </a:pPr>
              <a:r>
                <a:rPr lang="en-US" sz="600">
                  <a:solidFill>
                    <a:prstClr val="black"/>
                  </a:solidFill>
                </a:rPr>
                <a:t>16</a:t>
              </a:r>
            </a:p>
          </p:txBody>
        </p:sp>
      </p:grpSp>
      <p:grpSp>
        <p:nvGrpSpPr>
          <p:cNvPr id="167" name="Group 166"/>
          <p:cNvGrpSpPr>
            <a:grpSpLocks noChangeAspect="1"/>
          </p:cNvGrpSpPr>
          <p:nvPr/>
        </p:nvGrpSpPr>
        <p:grpSpPr>
          <a:xfrm>
            <a:off x="5260225" y="4029307"/>
            <a:ext cx="2711153" cy="2350711"/>
            <a:chOff x="5361825" y="798368"/>
            <a:chExt cx="3295650" cy="2857500"/>
          </a:xfrm>
        </p:grpSpPr>
        <p:cxnSp>
          <p:nvCxnSpPr>
            <p:cNvPr id="168" name="Straight Connector 170"/>
            <p:cNvCxnSpPr>
              <a:cxnSpLocks noChangeShapeType="1"/>
            </p:cNvCxnSpPr>
            <p:nvPr/>
          </p:nvCxnSpPr>
          <p:spPr bwMode="auto">
            <a:xfrm rot="16200000" flipH="1">
              <a:off x="7217569" y="3090069"/>
              <a:ext cx="296862" cy="0"/>
            </a:xfrm>
            <a:prstGeom prst="line">
              <a:avLst/>
            </a:prstGeom>
            <a:noFill/>
            <a:ln w="28575" algn="ctr">
              <a:solidFill>
                <a:srgbClr val="00B0F0"/>
              </a:solidFill>
              <a:round/>
              <a:headEnd/>
              <a:tailEnd/>
            </a:ln>
            <a:extLst>
              <a:ext uri="{909E8E84-426E-40DD-AFC4-6F175D3DCCD1}">
                <a14:hiddenFill xmlns:a14="http://schemas.microsoft.com/office/drawing/2010/main">
                  <a:noFill/>
                </a14:hiddenFill>
              </a:ext>
            </a:extLst>
          </p:spPr>
        </p:cxnSp>
        <p:cxnSp>
          <p:nvCxnSpPr>
            <p:cNvPr id="169" name="Straight Connector 130"/>
            <p:cNvCxnSpPr>
              <a:cxnSpLocks noChangeShapeType="1"/>
            </p:cNvCxnSpPr>
            <p:nvPr/>
          </p:nvCxnSpPr>
          <p:spPr bwMode="auto">
            <a:xfrm rot="16200000" flipH="1">
              <a:off x="6577806" y="3091657"/>
              <a:ext cx="296863" cy="0"/>
            </a:xfrm>
            <a:prstGeom prst="line">
              <a:avLst/>
            </a:prstGeom>
            <a:noFill/>
            <a:ln w="28575" algn="ctr">
              <a:solidFill>
                <a:srgbClr val="00B0F0"/>
              </a:solidFill>
              <a:round/>
              <a:headEnd/>
              <a:tailEnd/>
            </a:ln>
            <a:extLst>
              <a:ext uri="{909E8E84-426E-40DD-AFC4-6F175D3DCCD1}">
                <a14:hiddenFill xmlns:a14="http://schemas.microsoft.com/office/drawing/2010/main">
                  <a:noFill/>
                </a14:hiddenFill>
              </a:ext>
            </a:extLst>
          </p:spPr>
        </p:cxnSp>
        <p:cxnSp>
          <p:nvCxnSpPr>
            <p:cNvPr id="170" name="Straight Connector 131"/>
            <p:cNvCxnSpPr>
              <a:cxnSpLocks noChangeShapeType="1"/>
            </p:cNvCxnSpPr>
            <p:nvPr/>
          </p:nvCxnSpPr>
          <p:spPr bwMode="auto">
            <a:xfrm>
              <a:off x="6259513" y="1549400"/>
              <a:ext cx="466725" cy="47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1" name="Straight Connector 132"/>
            <p:cNvCxnSpPr>
              <a:cxnSpLocks noChangeShapeType="1"/>
            </p:cNvCxnSpPr>
            <p:nvPr/>
          </p:nvCxnSpPr>
          <p:spPr bwMode="auto">
            <a:xfrm>
              <a:off x="6257925" y="2165350"/>
              <a:ext cx="466725" cy="3175"/>
            </a:xfrm>
            <a:prstGeom prst="line">
              <a:avLst/>
            </a:prstGeom>
            <a:noFill/>
            <a:ln w="28575" algn="ctr">
              <a:solidFill>
                <a:srgbClr val="00B0F0"/>
              </a:solidFill>
              <a:round/>
              <a:headEnd/>
              <a:tailEnd/>
            </a:ln>
            <a:extLst>
              <a:ext uri="{909E8E84-426E-40DD-AFC4-6F175D3DCCD1}">
                <a14:hiddenFill xmlns:a14="http://schemas.microsoft.com/office/drawing/2010/main">
                  <a:noFill/>
                </a14:hiddenFill>
              </a:ext>
            </a:extLst>
          </p:spPr>
        </p:cxnSp>
        <p:grpSp>
          <p:nvGrpSpPr>
            <p:cNvPr id="172" name="Group 177"/>
            <p:cNvGrpSpPr/>
            <p:nvPr/>
          </p:nvGrpSpPr>
          <p:grpSpPr>
            <a:xfrm>
              <a:off x="5361825" y="1979468"/>
              <a:ext cx="933596" cy="409575"/>
              <a:chOff x="5372100" y="1762124"/>
              <a:chExt cx="933596" cy="409575"/>
            </a:xfrm>
            <a:solidFill>
              <a:srgbClr val="0099CC"/>
            </a:solidFill>
          </p:grpSpPr>
          <p:sp>
            <p:nvSpPr>
              <p:cNvPr id="204" name="Rectangle 203"/>
              <p:cNvSpPr/>
              <p:nvPr/>
            </p:nvSpPr>
            <p:spPr bwMode="auto">
              <a:xfrm>
                <a:off x="5372100" y="1762124"/>
                <a:ext cx="876300" cy="409575"/>
              </a:xfrm>
              <a:prstGeom prst="rect">
                <a:avLst/>
              </a:prstGeom>
              <a:grp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lang="en-US" sz="700">
                  <a:solidFill>
                    <a:prstClr val="black"/>
                  </a:solidFill>
                  <a:latin typeface="Arial" charset="0"/>
                </a:endParaRPr>
              </a:p>
            </p:txBody>
          </p:sp>
          <p:sp>
            <p:nvSpPr>
              <p:cNvPr id="205" name="TextBox 204"/>
              <p:cNvSpPr txBox="1"/>
              <p:nvPr/>
            </p:nvSpPr>
            <p:spPr>
              <a:xfrm>
                <a:off x="5400675" y="1828800"/>
                <a:ext cx="905021" cy="267520"/>
              </a:xfrm>
              <a:prstGeom prst="rect">
                <a:avLst/>
              </a:prstGeom>
              <a:grpFill/>
            </p:spPr>
            <p:txBody>
              <a:bodyPr wrap="none">
                <a:spAutoFit/>
              </a:bodyPr>
              <a:lstStyle/>
              <a:p>
                <a:pPr fontAlgn="base">
                  <a:spcBef>
                    <a:spcPct val="0"/>
                  </a:spcBef>
                  <a:spcAft>
                    <a:spcPct val="0"/>
                  </a:spcAft>
                  <a:defRPr/>
                </a:pPr>
                <a:r>
                  <a:rPr lang="en-US" sz="700" dirty="0">
                    <a:solidFill>
                      <a:prstClr val="white"/>
                    </a:solidFill>
                    <a:latin typeface="Arial" charset="0"/>
                  </a:rPr>
                  <a:t>Head-End-E</a:t>
                </a:r>
              </a:p>
            </p:txBody>
          </p:sp>
        </p:grpSp>
        <p:grpSp>
          <p:nvGrpSpPr>
            <p:cNvPr id="173" name="Group 180"/>
            <p:cNvGrpSpPr>
              <a:grpSpLocks/>
            </p:cNvGrpSpPr>
            <p:nvPr/>
          </p:nvGrpSpPr>
          <p:grpSpPr bwMode="auto">
            <a:xfrm>
              <a:off x="5362574" y="1360488"/>
              <a:ext cx="912391" cy="409575"/>
              <a:chOff x="4171950" y="1771649"/>
              <a:chExt cx="913380" cy="409575"/>
            </a:xfrm>
          </p:grpSpPr>
          <p:sp>
            <p:nvSpPr>
              <p:cNvPr id="202" name="Rectangle 137"/>
              <p:cNvSpPr>
                <a:spLocks noChangeArrowheads="1"/>
              </p:cNvSpPr>
              <p:nvPr/>
            </p:nvSpPr>
            <p:spPr bwMode="auto">
              <a:xfrm>
                <a:off x="4171950" y="1771649"/>
                <a:ext cx="876300" cy="409575"/>
              </a:xfrm>
              <a:prstGeom prst="rect">
                <a:avLst/>
              </a:prstGeom>
              <a:solidFill>
                <a:schemeClr val="accent1"/>
              </a:solidFill>
              <a:ln w="9525" algn="ctr">
                <a:solidFill>
                  <a:schemeClr val="tx1"/>
                </a:solidFill>
                <a:round/>
                <a:headEnd/>
                <a:tailEnd/>
              </a:ln>
            </p:spPr>
            <p:txBody>
              <a:bodyPr/>
              <a:lstStyle/>
              <a:p>
                <a:pPr fontAlgn="base">
                  <a:spcBef>
                    <a:spcPct val="0"/>
                  </a:spcBef>
                  <a:spcAft>
                    <a:spcPct val="0"/>
                  </a:spcAft>
                </a:pPr>
                <a:endParaRPr lang="en-US" sz="700">
                  <a:solidFill>
                    <a:prstClr val="black"/>
                  </a:solidFill>
                  <a:latin typeface="Arial" charset="0"/>
                </a:endParaRPr>
              </a:p>
            </p:txBody>
          </p:sp>
          <p:sp>
            <p:nvSpPr>
              <p:cNvPr id="203" name="TextBox 138"/>
              <p:cNvSpPr txBox="1">
                <a:spLocks noChangeArrowheads="1"/>
              </p:cNvSpPr>
              <p:nvPr/>
            </p:nvSpPr>
            <p:spPr bwMode="auto">
              <a:xfrm>
                <a:off x="4181475" y="1838325"/>
                <a:ext cx="903855" cy="26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GE Inspira" pitchFamily="34" charset="0"/>
                  </a:defRPr>
                </a:lvl1pPr>
                <a:lvl2pPr marL="742950" indent="-285750" eaLnBrk="0" hangingPunct="0">
                  <a:defRPr sz="1200">
                    <a:solidFill>
                      <a:schemeClr val="tx1"/>
                    </a:solidFill>
                    <a:latin typeface="GE Inspira" pitchFamily="34" charset="0"/>
                  </a:defRPr>
                </a:lvl2pPr>
                <a:lvl3pPr marL="1143000" indent="-228600" eaLnBrk="0" hangingPunct="0">
                  <a:defRPr sz="1200">
                    <a:solidFill>
                      <a:schemeClr val="tx1"/>
                    </a:solidFill>
                    <a:latin typeface="GE Inspira" pitchFamily="34" charset="0"/>
                  </a:defRPr>
                </a:lvl3pPr>
                <a:lvl4pPr marL="1600200" indent="-228600" eaLnBrk="0" hangingPunct="0">
                  <a:defRPr sz="1200">
                    <a:solidFill>
                      <a:schemeClr val="tx1"/>
                    </a:solidFill>
                    <a:latin typeface="GE Inspira" pitchFamily="34" charset="0"/>
                  </a:defRPr>
                </a:lvl4pPr>
                <a:lvl5pPr marL="2057400" indent="-228600" eaLnBrk="0" hangingPunct="0">
                  <a:defRPr sz="1200">
                    <a:solidFill>
                      <a:schemeClr val="tx1"/>
                    </a:solidFill>
                    <a:latin typeface="GE Inspira" pitchFamily="34" charset="0"/>
                  </a:defRPr>
                </a:lvl5pPr>
                <a:lvl6pPr marL="2514600" indent="-228600" eaLnBrk="0" fontAlgn="base" hangingPunct="0">
                  <a:spcBef>
                    <a:spcPct val="0"/>
                  </a:spcBef>
                  <a:spcAft>
                    <a:spcPct val="0"/>
                  </a:spcAft>
                  <a:defRPr sz="1200">
                    <a:solidFill>
                      <a:schemeClr val="tx1"/>
                    </a:solidFill>
                    <a:latin typeface="GE Inspira" pitchFamily="34" charset="0"/>
                  </a:defRPr>
                </a:lvl6pPr>
                <a:lvl7pPr marL="2971800" indent="-228600" eaLnBrk="0" fontAlgn="base" hangingPunct="0">
                  <a:spcBef>
                    <a:spcPct val="0"/>
                  </a:spcBef>
                  <a:spcAft>
                    <a:spcPct val="0"/>
                  </a:spcAft>
                  <a:defRPr sz="1200">
                    <a:solidFill>
                      <a:schemeClr val="tx1"/>
                    </a:solidFill>
                    <a:latin typeface="GE Inspira" pitchFamily="34" charset="0"/>
                  </a:defRPr>
                </a:lvl7pPr>
                <a:lvl8pPr marL="3429000" indent="-228600" eaLnBrk="0" fontAlgn="base" hangingPunct="0">
                  <a:spcBef>
                    <a:spcPct val="0"/>
                  </a:spcBef>
                  <a:spcAft>
                    <a:spcPct val="0"/>
                  </a:spcAft>
                  <a:defRPr sz="1200">
                    <a:solidFill>
                      <a:schemeClr val="tx1"/>
                    </a:solidFill>
                    <a:latin typeface="GE Inspira" pitchFamily="34" charset="0"/>
                  </a:defRPr>
                </a:lvl8pPr>
                <a:lvl9pPr marL="3886200" indent="-228600" eaLnBrk="0" fontAlgn="base" hangingPunct="0">
                  <a:spcBef>
                    <a:spcPct val="0"/>
                  </a:spcBef>
                  <a:spcAft>
                    <a:spcPct val="0"/>
                  </a:spcAft>
                  <a:defRPr sz="1200">
                    <a:solidFill>
                      <a:schemeClr val="tx1"/>
                    </a:solidFill>
                    <a:latin typeface="GE Inspira" pitchFamily="34" charset="0"/>
                  </a:defRPr>
                </a:lvl9pPr>
              </a:lstStyle>
              <a:p>
                <a:pPr eaLnBrk="1" fontAlgn="base" hangingPunct="1">
                  <a:spcBef>
                    <a:spcPct val="0"/>
                  </a:spcBef>
                  <a:spcAft>
                    <a:spcPct val="0"/>
                  </a:spcAft>
                </a:pPr>
                <a:r>
                  <a:rPr lang="en-US" sz="700" dirty="0">
                    <a:solidFill>
                      <a:prstClr val="white"/>
                    </a:solidFill>
                  </a:rPr>
                  <a:t>Head-End-W</a:t>
                </a:r>
              </a:p>
            </p:txBody>
          </p:sp>
        </p:grpSp>
        <p:grpSp>
          <p:nvGrpSpPr>
            <p:cNvPr id="174" name="Group 183"/>
            <p:cNvGrpSpPr/>
            <p:nvPr/>
          </p:nvGrpSpPr>
          <p:grpSpPr>
            <a:xfrm>
              <a:off x="7760722" y="1360343"/>
              <a:ext cx="876300" cy="409575"/>
              <a:chOff x="4191000" y="2343149"/>
              <a:chExt cx="876300" cy="409575"/>
            </a:xfrm>
            <a:solidFill>
              <a:schemeClr val="tx1"/>
            </a:solidFill>
          </p:grpSpPr>
          <p:sp>
            <p:nvSpPr>
              <p:cNvPr id="200" name="Rectangle 199"/>
              <p:cNvSpPr/>
              <p:nvPr/>
            </p:nvSpPr>
            <p:spPr bwMode="auto">
              <a:xfrm>
                <a:off x="4191000" y="2343149"/>
                <a:ext cx="876300" cy="409575"/>
              </a:xfrm>
              <a:prstGeom prst="rect">
                <a:avLst/>
              </a:prstGeom>
              <a:grp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lang="en-US" sz="700">
                  <a:solidFill>
                    <a:prstClr val="black"/>
                  </a:solidFill>
                  <a:latin typeface="Arial" charset="0"/>
                </a:endParaRPr>
              </a:p>
            </p:txBody>
          </p:sp>
          <p:sp>
            <p:nvSpPr>
              <p:cNvPr id="201" name="TextBox 200"/>
              <p:cNvSpPr txBox="1"/>
              <p:nvPr/>
            </p:nvSpPr>
            <p:spPr>
              <a:xfrm>
                <a:off x="4352925" y="2409825"/>
                <a:ext cx="613493" cy="267520"/>
              </a:xfrm>
              <a:prstGeom prst="rect">
                <a:avLst/>
              </a:prstGeom>
              <a:grpFill/>
            </p:spPr>
            <p:txBody>
              <a:bodyPr wrap="none">
                <a:spAutoFit/>
              </a:bodyPr>
              <a:lstStyle/>
              <a:p>
                <a:pPr fontAlgn="base">
                  <a:spcBef>
                    <a:spcPct val="0"/>
                  </a:spcBef>
                  <a:spcAft>
                    <a:spcPct val="0"/>
                  </a:spcAft>
                  <a:defRPr/>
                </a:pPr>
                <a:r>
                  <a:rPr lang="en-US" sz="700" dirty="0">
                    <a:solidFill>
                      <a:prstClr val="white"/>
                    </a:solidFill>
                    <a:latin typeface="Arial" charset="0"/>
                  </a:rPr>
                  <a:t>MDMS</a:t>
                </a:r>
              </a:p>
            </p:txBody>
          </p:sp>
        </p:grpSp>
        <p:grpSp>
          <p:nvGrpSpPr>
            <p:cNvPr id="175" name="Group 186"/>
            <p:cNvGrpSpPr/>
            <p:nvPr/>
          </p:nvGrpSpPr>
          <p:grpSpPr>
            <a:xfrm>
              <a:off x="6566675" y="798368"/>
              <a:ext cx="890240" cy="409575"/>
              <a:chOff x="4191000" y="2343149"/>
              <a:chExt cx="890240" cy="409575"/>
            </a:xfrm>
            <a:solidFill>
              <a:srgbClr val="0099CC"/>
            </a:solidFill>
          </p:grpSpPr>
          <p:sp>
            <p:nvSpPr>
              <p:cNvPr id="198" name="Rectangle 197"/>
              <p:cNvSpPr/>
              <p:nvPr/>
            </p:nvSpPr>
            <p:spPr bwMode="auto">
              <a:xfrm>
                <a:off x="4191000" y="2343149"/>
                <a:ext cx="876300" cy="409575"/>
              </a:xfrm>
              <a:prstGeom prst="rect">
                <a:avLst/>
              </a:prstGeom>
              <a:grp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lang="en-US" sz="700">
                  <a:solidFill>
                    <a:prstClr val="black"/>
                  </a:solidFill>
                  <a:latin typeface="Arial" charset="0"/>
                </a:endParaRPr>
              </a:p>
            </p:txBody>
          </p:sp>
          <p:sp>
            <p:nvSpPr>
              <p:cNvPr id="199" name="TextBox 198"/>
              <p:cNvSpPr txBox="1"/>
              <p:nvPr/>
            </p:nvSpPr>
            <p:spPr>
              <a:xfrm>
                <a:off x="4257676" y="2428875"/>
                <a:ext cx="823564" cy="267520"/>
              </a:xfrm>
              <a:prstGeom prst="rect">
                <a:avLst/>
              </a:prstGeom>
              <a:grpFill/>
            </p:spPr>
            <p:txBody>
              <a:bodyPr wrap="none">
                <a:spAutoFit/>
              </a:bodyPr>
              <a:lstStyle/>
              <a:p>
                <a:pPr fontAlgn="base">
                  <a:spcBef>
                    <a:spcPct val="0"/>
                  </a:spcBef>
                  <a:spcAft>
                    <a:spcPct val="0"/>
                  </a:spcAft>
                  <a:defRPr/>
                </a:pPr>
                <a:r>
                  <a:rPr lang="en-US" sz="700" dirty="0">
                    <a:solidFill>
                      <a:prstClr val="white"/>
                    </a:solidFill>
                    <a:latin typeface="Arial" charset="0"/>
                  </a:rPr>
                  <a:t>MeterMate</a:t>
                </a:r>
              </a:p>
            </p:txBody>
          </p:sp>
        </p:grpSp>
        <p:grpSp>
          <p:nvGrpSpPr>
            <p:cNvPr id="176" name="Group 189"/>
            <p:cNvGrpSpPr/>
            <p:nvPr/>
          </p:nvGrpSpPr>
          <p:grpSpPr>
            <a:xfrm>
              <a:off x="7760722" y="1979468"/>
              <a:ext cx="876300" cy="409575"/>
              <a:chOff x="4191000" y="2343149"/>
              <a:chExt cx="876300" cy="409575"/>
            </a:xfrm>
            <a:solidFill>
              <a:srgbClr val="00B050"/>
            </a:solidFill>
          </p:grpSpPr>
          <p:sp>
            <p:nvSpPr>
              <p:cNvPr id="196" name="Rectangle 195"/>
              <p:cNvSpPr/>
              <p:nvPr/>
            </p:nvSpPr>
            <p:spPr bwMode="auto">
              <a:xfrm>
                <a:off x="4191000" y="2343149"/>
                <a:ext cx="876300" cy="409575"/>
              </a:xfrm>
              <a:prstGeom prst="rect">
                <a:avLst/>
              </a:prstGeom>
              <a:grp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lang="en-US" sz="700">
                  <a:solidFill>
                    <a:prstClr val="black"/>
                  </a:solidFill>
                  <a:latin typeface="Arial" charset="0"/>
                </a:endParaRPr>
              </a:p>
            </p:txBody>
          </p:sp>
          <p:sp>
            <p:nvSpPr>
              <p:cNvPr id="197" name="TextBox 196"/>
              <p:cNvSpPr txBox="1"/>
              <p:nvPr/>
            </p:nvSpPr>
            <p:spPr>
              <a:xfrm>
                <a:off x="4486275" y="2438400"/>
                <a:ext cx="446294" cy="267520"/>
              </a:xfrm>
              <a:prstGeom prst="rect">
                <a:avLst/>
              </a:prstGeom>
              <a:grpFill/>
            </p:spPr>
            <p:txBody>
              <a:bodyPr wrap="none">
                <a:spAutoFit/>
              </a:bodyPr>
              <a:lstStyle/>
              <a:p>
                <a:pPr fontAlgn="base">
                  <a:spcBef>
                    <a:spcPct val="0"/>
                  </a:spcBef>
                  <a:spcAft>
                    <a:spcPct val="0"/>
                  </a:spcAft>
                  <a:defRPr/>
                </a:pPr>
                <a:r>
                  <a:rPr lang="en-US" sz="700" dirty="0">
                    <a:solidFill>
                      <a:prstClr val="white"/>
                    </a:solidFill>
                    <a:latin typeface="Arial" charset="0"/>
                  </a:rPr>
                  <a:t>CIS</a:t>
                </a:r>
              </a:p>
            </p:txBody>
          </p:sp>
        </p:grpSp>
        <p:grpSp>
          <p:nvGrpSpPr>
            <p:cNvPr id="177" name="Group 192"/>
            <p:cNvGrpSpPr/>
            <p:nvPr/>
          </p:nvGrpSpPr>
          <p:grpSpPr>
            <a:xfrm>
              <a:off x="5371350" y="2627168"/>
              <a:ext cx="876300" cy="409575"/>
              <a:chOff x="4191000" y="2343149"/>
              <a:chExt cx="876300" cy="409575"/>
            </a:xfrm>
            <a:solidFill>
              <a:srgbClr val="00B050"/>
            </a:solidFill>
          </p:grpSpPr>
          <p:sp>
            <p:nvSpPr>
              <p:cNvPr id="194" name="Rectangle 193"/>
              <p:cNvSpPr/>
              <p:nvPr/>
            </p:nvSpPr>
            <p:spPr bwMode="auto">
              <a:xfrm>
                <a:off x="4191000" y="2343149"/>
                <a:ext cx="876300" cy="409575"/>
              </a:xfrm>
              <a:prstGeom prst="rect">
                <a:avLst/>
              </a:prstGeom>
              <a:grp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lang="en-US" sz="700">
                  <a:solidFill>
                    <a:prstClr val="black"/>
                  </a:solidFill>
                  <a:latin typeface="Arial" charset="0"/>
                </a:endParaRPr>
              </a:p>
            </p:txBody>
          </p:sp>
          <p:sp>
            <p:nvSpPr>
              <p:cNvPr id="195" name="TextBox 194"/>
              <p:cNvSpPr txBox="1"/>
              <p:nvPr/>
            </p:nvSpPr>
            <p:spPr>
              <a:xfrm>
                <a:off x="4486275" y="2438400"/>
                <a:ext cx="454869" cy="267520"/>
              </a:xfrm>
              <a:prstGeom prst="rect">
                <a:avLst/>
              </a:prstGeom>
              <a:grpFill/>
            </p:spPr>
            <p:txBody>
              <a:bodyPr wrap="none">
                <a:spAutoFit/>
              </a:bodyPr>
              <a:lstStyle/>
              <a:p>
                <a:pPr fontAlgn="base">
                  <a:spcBef>
                    <a:spcPct val="0"/>
                  </a:spcBef>
                  <a:spcAft>
                    <a:spcPct val="0"/>
                  </a:spcAft>
                  <a:defRPr/>
                </a:pPr>
                <a:r>
                  <a:rPr lang="en-US" sz="700" dirty="0">
                    <a:solidFill>
                      <a:prstClr val="white"/>
                    </a:solidFill>
                    <a:latin typeface="Arial" charset="0"/>
                  </a:rPr>
                  <a:t>GIS</a:t>
                </a:r>
              </a:p>
            </p:txBody>
          </p:sp>
        </p:grpSp>
        <p:grpSp>
          <p:nvGrpSpPr>
            <p:cNvPr id="178" name="Group 195"/>
            <p:cNvGrpSpPr/>
            <p:nvPr/>
          </p:nvGrpSpPr>
          <p:grpSpPr>
            <a:xfrm>
              <a:off x="7781175" y="2579543"/>
              <a:ext cx="876300" cy="409575"/>
              <a:chOff x="4191000" y="2343149"/>
              <a:chExt cx="876300" cy="409575"/>
            </a:xfrm>
            <a:solidFill>
              <a:srgbClr val="00B050"/>
            </a:solidFill>
          </p:grpSpPr>
          <p:sp>
            <p:nvSpPr>
              <p:cNvPr id="192" name="Rectangle 191"/>
              <p:cNvSpPr/>
              <p:nvPr/>
            </p:nvSpPr>
            <p:spPr bwMode="auto">
              <a:xfrm>
                <a:off x="4191000" y="2343149"/>
                <a:ext cx="876300" cy="409575"/>
              </a:xfrm>
              <a:prstGeom prst="rect">
                <a:avLst/>
              </a:prstGeom>
              <a:grp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lang="en-US" sz="700">
                  <a:solidFill>
                    <a:prstClr val="black"/>
                  </a:solidFill>
                  <a:latin typeface="Arial" charset="0"/>
                </a:endParaRPr>
              </a:p>
            </p:txBody>
          </p:sp>
          <p:sp>
            <p:nvSpPr>
              <p:cNvPr id="193" name="TextBox 192"/>
              <p:cNvSpPr txBox="1"/>
              <p:nvPr/>
            </p:nvSpPr>
            <p:spPr>
              <a:xfrm>
                <a:off x="4362450" y="2428875"/>
                <a:ext cx="656366" cy="267520"/>
              </a:xfrm>
              <a:prstGeom prst="rect">
                <a:avLst/>
              </a:prstGeom>
              <a:grpFill/>
            </p:spPr>
            <p:txBody>
              <a:bodyPr wrap="none">
                <a:spAutoFit/>
              </a:bodyPr>
              <a:lstStyle/>
              <a:p>
                <a:pPr fontAlgn="base">
                  <a:spcBef>
                    <a:spcPct val="0"/>
                  </a:spcBef>
                  <a:spcAft>
                    <a:spcPct val="0"/>
                  </a:spcAft>
                  <a:defRPr/>
                </a:pPr>
                <a:r>
                  <a:rPr lang="en-US" sz="700" dirty="0">
                    <a:solidFill>
                      <a:prstClr val="white"/>
                    </a:solidFill>
                    <a:latin typeface="Arial" charset="0"/>
                  </a:rPr>
                  <a:t>SCADA</a:t>
                </a:r>
              </a:p>
            </p:txBody>
          </p:sp>
        </p:grpSp>
        <p:grpSp>
          <p:nvGrpSpPr>
            <p:cNvPr id="179" name="Group 198"/>
            <p:cNvGrpSpPr/>
            <p:nvPr/>
          </p:nvGrpSpPr>
          <p:grpSpPr>
            <a:xfrm>
              <a:off x="6047625" y="3246293"/>
              <a:ext cx="876300" cy="409575"/>
              <a:chOff x="4191000" y="2343149"/>
              <a:chExt cx="876300" cy="409575"/>
            </a:xfrm>
            <a:solidFill>
              <a:srgbClr val="0099CC"/>
            </a:solidFill>
          </p:grpSpPr>
          <p:sp>
            <p:nvSpPr>
              <p:cNvPr id="190" name="Rectangle 189"/>
              <p:cNvSpPr/>
              <p:nvPr/>
            </p:nvSpPr>
            <p:spPr bwMode="auto">
              <a:xfrm>
                <a:off x="4191000" y="2343149"/>
                <a:ext cx="876300" cy="409575"/>
              </a:xfrm>
              <a:prstGeom prst="rect">
                <a:avLst/>
              </a:prstGeom>
              <a:grp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lang="en-US" sz="700">
                  <a:solidFill>
                    <a:prstClr val="black"/>
                  </a:solidFill>
                  <a:latin typeface="Arial" charset="0"/>
                </a:endParaRPr>
              </a:p>
            </p:txBody>
          </p:sp>
          <p:sp>
            <p:nvSpPr>
              <p:cNvPr id="191" name="TextBox 190"/>
              <p:cNvSpPr txBox="1"/>
              <p:nvPr/>
            </p:nvSpPr>
            <p:spPr>
              <a:xfrm>
                <a:off x="4391025" y="2428875"/>
                <a:ext cx="521319" cy="267520"/>
              </a:xfrm>
              <a:prstGeom prst="rect">
                <a:avLst/>
              </a:prstGeom>
              <a:grpFill/>
            </p:spPr>
            <p:txBody>
              <a:bodyPr wrap="none">
                <a:spAutoFit/>
              </a:bodyPr>
              <a:lstStyle/>
              <a:p>
                <a:pPr fontAlgn="base">
                  <a:spcBef>
                    <a:spcPct val="0"/>
                  </a:spcBef>
                  <a:spcAft>
                    <a:spcPct val="0"/>
                  </a:spcAft>
                  <a:defRPr/>
                </a:pPr>
                <a:r>
                  <a:rPr lang="en-US" sz="700" dirty="0">
                    <a:solidFill>
                      <a:prstClr val="white"/>
                    </a:solidFill>
                    <a:latin typeface="Arial" charset="0"/>
                  </a:rPr>
                  <a:t>OMS</a:t>
                </a:r>
              </a:p>
            </p:txBody>
          </p:sp>
        </p:grpSp>
        <p:grpSp>
          <p:nvGrpSpPr>
            <p:cNvPr id="180" name="Group 201"/>
            <p:cNvGrpSpPr/>
            <p:nvPr/>
          </p:nvGrpSpPr>
          <p:grpSpPr>
            <a:xfrm>
              <a:off x="7238250" y="3227243"/>
              <a:ext cx="876300" cy="409575"/>
              <a:chOff x="4191000" y="2343149"/>
              <a:chExt cx="876300" cy="409575"/>
            </a:xfrm>
            <a:solidFill>
              <a:srgbClr val="0099CC"/>
            </a:solidFill>
          </p:grpSpPr>
          <p:sp>
            <p:nvSpPr>
              <p:cNvPr id="188" name="Rectangle 187"/>
              <p:cNvSpPr/>
              <p:nvPr/>
            </p:nvSpPr>
            <p:spPr bwMode="auto">
              <a:xfrm>
                <a:off x="4191000" y="2343149"/>
                <a:ext cx="876300" cy="409575"/>
              </a:xfrm>
              <a:prstGeom prst="rect">
                <a:avLst/>
              </a:prstGeom>
              <a:grp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lang="en-US" sz="700">
                  <a:solidFill>
                    <a:prstClr val="black"/>
                  </a:solidFill>
                  <a:latin typeface="Arial" charset="0"/>
                </a:endParaRPr>
              </a:p>
            </p:txBody>
          </p:sp>
          <p:sp>
            <p:nvSpPr>
              <p:cNvPr id="189" name="TextBox 188"/>
              <p:cNvSpPr txBox="1"/>
              <p:nvPr/>
            </p:nvSpPr>
            <p:spPr>
              <a:xfrm>
                <a:off x="4410076" y="2438400"/>
                <a:ext cx="598488" cy="267520"/>
              </a:xfrm>
              <a:prstGeom prst="rect">
                <a:avLst/>
              </a:prstGeom>
              <a:grpFill/>
            </p:spPr>
            <p:txBody>
              <a:bodyPr wrap="none">
                <a:spAutoFit/>
              </a:bodyPr>
              <a:lstStyle/>
              <a:p>
                <a:pPr fontAlgn="base">
                  <a:spcBef>
                    <a:spcPct val="0"/>
                  </a:spcBef>
                  <a:spcAft>
                    <a:spcPct val="0"/>
                  </a:spcAft>
                  <a:defRPr/>
                </a:pPr>
                <a:r>
                  <a:rPr lang="en-US" sz="700" dirty="0">
                    <a:solidFill>
                      <a:prstClr val="white"/>
                    </a:solidFill>
                    <a:latin typeface="Arial" charset="0"/>
                  </a:rPr>
                  <a:t>DRMS</a:t>
                </a:r>
              </a:p>
            </p:txBody>
          </p:sp>
        </p:grpSp>
        <p:sp>
          <p:nvSpPr>
            <p:cNvPr id="181" name="Rectangle 180"/>
            <p:cNvSpPr/>
            <p:nvPr/>
          </p:nvSpPr>
          <p:spPr bwMode="auto">
            <a:xfrm>
              <a:off x="6607175" y="1446213"/>
              <a:ext cx="808038" cy="1508125"/>
            </a:xfrm>
            <a:prstGeom prst="rect">
              <a:avLst/>
            </a:prstGeom>
            <a:solidFill>
              <a:srgbClr val="0099CC"/>
            </a:solidFill>
            <a:ln w="9525" cap="flat" cmpd="sng" algn="ctr">
              <a:solidFill>
                <a:schemeClr val="tx1"/>
              </a:solidFill>
              <a:prstDash val="solid"/>
              <a:round/>
              <a:headEnd type="none" w="med" len="med"/>
              <a:tailEnd type="none" w="med" len="med"/>
            </a:ln>
            <a:effectLst>
              <a:outerShdw blurRad="50800" dist="38100" dir="18900000" algn="bl" rotWithShape="0">
                <a:prstClr val="black">
                  <a:alpha val="40000"/>
                </a:prstClr>
              </a:outerShdw>
            </a:effectLst>
          </p:spPr>
          <p:txBody>
            <a:bodyPr/>
            <a:lstStyle/>
            <a:p>
              <a:pPr fontAlgn="base">
                <a:spcBef>
                  <a:spcPct val="0"/>
                </a:spcBef>
                <a:spcAft>
                  <a:spcPct val="0"/>
                </a:spcAft>
                <a:defRPr/>
              </a:pPr>
              <a:endParaRPr lang="en-US" sz="1000">
                <a:solidFill>
                  <a:prstClr val="black"/>
                </a:solidFill>
                <a:latin typeface="Arial" charset="0"/>
              </a:endParaRPr>
            </a:p>
          </p:txBody>
        </p:sp>
        <p:cxnSp>
          <p:nvCxnSpPr>
            <p:cNvPr id="182" name="Straight Connector 164"/>
            <p:cNvCxnSpPr>
              <a:cxnSpLocks noChangeShapeType="1"/>
              <a:endCxn id="181" idx="0"/>
            </p:cNvCxnSpPr>
            <p:nvPr/>
          </p:nvCxnSpPr>
          <p:spPr bwMode="auto">
            <a:xfrm rot="16200000" flipH="1">
              <a:off x="6888956" y="1323182"/>
              <a:ext cx="238125" cy="7938"/>
            </a:xfrm>
            <a:prstGeom prst="line">
              <a:avLst/>
            </a:prstGeom>
            <a:noFill/>
            <a:ln w="28575" algn="ctr">
              <a:solidFill>
                <a:srgbClr val="00B0F0"/>
              </a:solidFill>
              <a:round/>
              <a:headEnd/>
              <a:tailEnd/>
            </a:ln>
            <a:extLst>
              <a:ext uri="{909E8E84-426E-40DD-AFC4-6F175D3DCCD1}">
                <a14:hiddenFill xmlns:a14="http://schemas.microsoft.com/office/drawing/2010/main">
                  <a:noFill/>
                </a14:hiddenFill>
              </a:ext>
            </a:extLst>
          </p:spPr>
        </p:cxnSp>
        <p:cxnSp>
          <p:nvCxnSpPr>
            <p:cNvPr id="183" name="Straight Connector 165"/>
            <p:cNvCxnSpPr>
              <a:cxnSpLocks noChangeShapeType="1"/>
            </p:cNvCxnSpPr>
            <p:nvPr/>
          </p:nvCxnSpPr>
          <p:spPr bwMode="auto">
            <a:xfrm rot="10800000" flipV="1">
              <a:off x="7426325" y="1565275"/>
              <a:ext cx="33496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84" name="TextBox 166"/>
            <p:cNvSpPr txBox="1">
              <a:spLocks noChangeArrowheads="1"/>
            </p:cNvSpPr>
            <p:nvPr/>
          </p:nvSpPr>
          <p:spPr bwMode="auto">
            <a:xfrm rot="16200000">
              <a:off x="6340476" y="1904180"/>
              <a:ext cx="1377950" cy="535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GE Inspira" pitchFamily="34" charset="0"/>
                </a:defRPr>
              </a:lvl1pPr>
              <a:lvl2pPr marL="742950" indent="-285750" eaLnBrk="0" hangingPunct="0">
                <a:defRPr sz="1200">
                  <a:solidFill>
                    <a:schemeClr val="tx1"/>
                  </a:solidFill>
                  <a:latin typeface="GE Inspira" pitchFamily="34" charset="0"/>
                </a:defRPr>
              </a:lvl2pPr>
              <a:lvl3pPr marL="1143000" indent="-228600" eaLnBrk="0" hangingPunct="0">
                <a:defRPr sz="1200">
                  <a:solidFill>
                    <a:schemeClr val="tx1"/>
                  </a:solidFill>
                  <a:latin typeface="GE Inspira" pitchFamily="34" charset="0"/>
                </a:defRPr>
              </a:lvl3pPr>
              <a:lvl4pPr marL="1600200" indent="-228600" eaLnBrk="0" hangingPunct="0">
                <a:defRPr sz="1200">
                  <a:solidFill>
                    <a:schemeClr val="tx1"/>
                  </a:solidFill>
                  <a:latin typeface="GE Inspira" pitchFamily="34" charset="0"/>
                </a:defRPr>
              </a:lvl4pPr>
              <a:lvl5pPr marL="2057400" indent="-228600" eaLnBrk="0" hangingPunct="0">
                <a:defRPr sz="1200">
                  <a:solidFill>
                    <a:schemeClr val="tx1"/>
                  </a:solidFill>
                  <a:latin typeface="GE Inspira" pitchFamily="34" charset="0"/>
                </a:defRPr>
              </a:lvl5pPr>
              <a:lvl6pPr marL="2514600" indent="-228600" eaLnBrk="0" fontAlgn="base" hangingPunct="0">
                <a:spcBef>
                  <a:spcPct val="0"/>
                </a:spcBef>
                <a:spcAft>
                  <a:spcPct val="0"/>
                </a:spcAft>
                <a:defRPr sz="1200">
                  <a:solidFill>
                    <a:schemeClr val="tx1"/>
                  </a:solidFill>
                  <a:latin typeface="GE Inspira" pitchFamily="34" charset="0"/>
                </a:defRPr>
              </a:lvl6pPr>
              <a:lvl7pPr marL="2971800" indent="-228600" eaLnBrk="0" fontAlgn="base" hangingPunct="0">
                <a:spcBef>
                  <a:spcPct val="0"/>
                </a:spcBef>
                <a:spcAft>
                  <a:spcPct val="0"/>
                </a:spcAft>
                <a:defRPr sz="1200">
                  <a:solidFill>
                    <a:schemeClr val="tx1"/>
                  </a:solidFill>
                  <a:latin typeface="GE Inspira" pitchFamily="34" charset="0"/>
                </a:defRPr>
              </a:lvl7pPr>
              <a:lvl8pPr marL="3429000" indent="-228600" eaLnBrk="0" fontAlgn="base" hangingPunct="0">
                <a:spcBef>
                  <a:spcPct val="0"/>
                </a:spcBef>
                <a:spcAft>
                  <a:spcPct val="0"/>
                </a:spcAft>
                <a:defRPr sz="1200">
                  <a:solidFill>
                    <a:schemeClr val="tx1"/>
                  </a:solidFill>
                  <a:latin typeface="GE Inspira" pitchFamily="34" charset="0"/>
                </a:defRPr>
              </a:lvl8pPr>
              <a:lvl9pPr marL="3886200" indent="-228600" eaLnBrk="0" fontAlgn="base" hangingPunct="0">
                <a:spcBef>
                  <a:spcPct val="0"/>
                </a:spcBef>
                <a:spcAft>
                  <a:spcPct val="0"/>
                </a:spcAft>
                <a:defRPr sz="1200">
                  <a:solidFill>
                    <a:schemeClr val="tx1"/>
                  </a:solidFill>
                  <a:latin typeface="GE Inspira" pitchFamily="34" charset="0"/>
                </a:defRPr>
              </a:lvl9pPr>
            </a:lstStyle>
            <a:p>
              <a:pPr algn="ctr" eaLnBrk="1" fontAlgn="base" hangingPunct="1">
                <a:spcBef>
                  <a:spcPct val="0"/>
                </a:spcBef>
                <a:spcAft>
                  <a:spcPct val="0"/>
                </a:spcAft>
              </a:pPr>
              <a:r>
                <a:rPr lang="en-US" sz="1000" dirty="0">
                  <a:solidFill>
                    <a:prstClr val="white"/>
                  </a:solidFill>
                </a:rPr>
                <a:t>Interoperability  Framework</a:t>
              </a:r>
            </a:p>
          </p:txBody>
        </p:sp>
        <p:cxnSp>
          <p:nvCxnSpPr>
            <p:cNvPr id="185" name="Straight Connector 167"/>
            <p:cNvCxnSpPr>
              <a:cxnSpLocks noChangeShapeType="1"/>
            </p:cNvCxnSpPr>
            <p:nvPr/>
          </p:nvCxnSpPr>
          <p:spPr bwMode="auto">
            <a:xfrm rot="10800000" flipV="1">
              <a:off x="7437438" y="2205038"/>
              <a:ext cx="333375" cy="0"/>
            </a:xfrm>
            <a:prstGeom prst="line">
              <a:avLst/>
            </a:prstGeom>
            <a:noFill/>
            <a:ln w="9525" algn="ctr">
              <a:solidFill>
                <a:srgbClr val="00B050"/>
              </a:solidFill>
              <a:round/>
              <a:headEnd/>
              <a:tailEnd/>
            </a:ln>
            <a:extLst>
              <a:ext uri="{909E8E84-426E-40DD-AFC4-6F175D3DCCD1}">
                <a14:hiddenFill xmlns:a14="http://schemas.microsoft.com/office/drawing/2010/main">
                  <a:noFill/>
                </a14:hiddenFill>
              </a:ext>
            </a:extLst>
          </p:spPr>
        </p:cxnSp>
        <p:cxnSp>
          <p:nvCxnSpPr>
            <p:cNvPr id="186" name="Straight Connector 168"/>
            <p:cNvCxnSpPr>
              <a:cxnSpLocks noChangeShapeType="1"/>
            </p:cNvCxnSpPr>
            <p:nvPr/>
          </p:nvCxnSpPr>
          <p:spPr bwMode="auto">
            <a:xfrm rot="10800000" flipV="1">
              <a:off x="7434263" y="2736850"/>
              <a:ext cx="334962" cy="0"/>
            </a:xfrm>
            <a:prstGeom prst="line">
              <a:avLst/>
            </a:prstGeom>
            <a:noFill/>
            <a:ln w="9525" algn="ctr">
              <a:solidFill>
                <a:srgbClr val="00B050"/>
              </a:solidFill>
              <a:round/>
              <a:headEnd/>
              <a:tailEnd/>
            </a:ln>
            <a:extLst>
              <a:ext uri="{909E8E84-426E-40DD-AFC4-6F175D3DCCD1}">
                <a14:hiddenFill xmlns:a14="http://schemas.microsoft.com/office/drawing/2010/main">
                  <a:noFill/>
                </a14:hiddenFill>
              </a:ext>
            </a:extLst>
          </p:spPr>
        </p:cxnSp>
        <p:cxnSp>
          <p:nvCxnSpPr>
            <p:cNvPr id="187" name="Straight Connector 169"/>
            <p:cNvCxnSpPr>
              <a:cxnSpLocks noChangeShapeType="1"/>
            </p:cNvCxnSpPr>
            <p:nvPr/>
          </p:nvCxnSpPr>
          <p:spPr bwMode="auto">
            <a:xfrm rot="10800000" flipV="1">
              <a:off x="6257925" y="2770188"/>
              <a:ext cx="333375" cy="0"/>
            </a:xfrm>
            <a:prstGeom prst="line">
              <a:avLst/>
            </a:prstGeom>
            <a:noFill/>
            <a:ln w="9525" algn="ctr">
              <a:solidFill>
                <a:srgbClr val="00B050"/>
              </a:solidFill>
              <a:round/>
              <a:headEnd/>
              <a:tailEnd/>
            </a:ln>
            <a:extLst>
              <a:ext uri="{909E8E84-426E-40DD-AFC4-6F175D3DCCD1}">
                <a14:hiddenFill xmlns:a14="http://schemas.microsoft.com/office/drawing/2010/main">
                  <a:noFill/>
                </a14:hiddenFill>
              </a:ext>
            </a:extLst>
          </p:spPr>
        </p:cxnSp>
      </p:grpSp>
      <p:sp>
        <p:nvSpPr>
          <p:cNvPr id="206" name="Content Placeholder 2"/>
          <p:cNvSpPr txBox="1">
            <a:spLocks/>
          </p:cNvSpPr>
          <p:nvPr/>
        </p:nvSpPr>
        <p:spPr bwMode="auto">
          <a:xfrm>
            <a:off x="233349" y="3680486"/>
            <a:ext cx="4648200" cy="168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4880"/>
              </a:buClr>
              <a:buChar char="•"/>
              <a:defRPr sz="3200">
                <a:solidFill>
                  <a:srgbClr val="4157AD"/>
                </a:solidFill>
                <a:latin typeface="+mn-lt"/>
                <a:ea typeface="+mn-ea"/>
                <a:cs typeface="+mn-cs"/>
              </a:defRPr>
            </a:lvl1pPr>
            <a:lvl2pPr marL="403225" indent="-288925" algn="l" rtl="0" eaLnBrk="0" fontAlgn="base" hangingPunct="0">
              <a:spcBef>
                <a:spcPct val="20000"/>
              </a:spcBef>
              <a:spcAft>
                <a:spcPct val="0"/>
              </a:spcAft>
              <a:buClr>
                <a:srgbClr val="004880"/>
              </a:buClr>
              <a:buFont typeface="GE Inspira" pitchFamily="34" charset="0"/>
              <a:buChar char="&gt;"/>
              <a:defRPr sz="3200">
                <a:solidFill>
                  <a:srgbClr val="4157AD"/>
                </a:solidFill>
                <a:latin typeface="+mn-lt"/>
              </a:defRPr>
            </a:lvl2pPr>
            <a:lvl3pPr marL="857250" indent="-277813" algn="l" rtl="0" eaLnBrk="0" fontAlgn="base" hangingPunct="0">
              <a:spcBef>
                <a:spcPct val="20000"/>
              </a:spcBef>
              <a:spcAft>
                <a:spcPct val="0"/>
              </a:spcAft>
              <a:buClr>
                <a:srgbClr val="004880"/>
              </a:buClr>
              <a:buChar char="–"/>
              <a:defRPr sz="3200">
                <a:solidFill>
                  <a:srgbClr val="4157AD"/>
                </a:solidFill>
                <a:latin typeface="+mn-lt"/>
              </a:defRPr>
            </a:lvl3pPr>
            <a:lvl4pPr marL="1255713" indent="-284163" algn="l" rtl="0" eaLnBrk="0" fontAlgn="base" hangingPunct="0">
              <a:spcBef>
                <a:spcPct val="20000"/>
              </a:spcBef>
              <a:spcAft>
                <a:spcPct val="0"/>
              </a:spcAft>
              <a:buClr>
                <a:srgbClr val="004880"/>
              </a:buClr>
              <a:buFont typeface="Times" pitchFamily="18" charset="0"/>
              <a:buChar char="•"/>
              <a:defRPr sz="3200">
                <a:solidFill>
                  <a:srgbClr val="4157AD"/>
                </a:solidFill>
                <a:latin typeface="+mn-lt"/>
              </a:defRPr>
            </a:lvl4pPr>
            <a:lvl5pPr marL="1658938" indent="-288925" algn="l" rtl="0" eaLnBrk="0" fontAlgn="base" hangingPunct="0">
              <a:spcBef>
                <a:spcPct val="20000"/>
              </a:spcBef>
              <a:spcAft>
                <a:spcPct val="0"/>
              </a:spcAft>
              <a:buClr>
                <a:srgbClr val="004880"/>
              </a:buClr>
              <a:buChar char="»"/>
              <a:defRPr sz="3200">
                <a:solidFill>
                  <a:srgbClr val="4157AD"/>
                </a:solidFill>
                <a:latin typeface="+mn-lt"/>
              </a:defRPr>
            </a:lvl5pPr>
            <a:lvl6pPr marL="2116138" indent="-288925" algn="l" rtl="0" fontAlgn="base">
              <a:spcBef>
                <a:spcPct val="20000"/>
              </a:spcBef>
              <a:spcAft>
                <a:spcPct val="0"/>
              </a:spcAft>
              <a:buClr>
                <a:srgbClr val="004880"/>
              </a:buClr>
              <a:buChar char="»"/>
              <a:defRPr sz="3200">
                <a:solidFill>
                  <a:srgbClr val="4157AD"/>
                </a:solidFill>
                <a:latin typeface="+mn-lt"/>
              </a:defRPr>
            </a:lvl6pPr>
            <a:lvl7pPr marL="2573338" indent="-288925" algn="l" rtl="0" fontAlgn="base">
              <a:spcBef>
                <a:spcPct val="20000"/>
              </a:spcBef>
              <a:spcAft>
                <a:spcPct val="0"/>
              </a:spcAft>
              <a:buClr>
                <a:srgbClr val="004880"/>
              </a:buClr>
              <a:buChar char="»"/>
              <a:defRPr sz="3200">
                <a:solidFill>
                  <a:srgbClr val="4157AD"/>
                </a:solidFill>
                <a:latin typeface="+mn-lt"/>
              </a:defRPr>
            </a:lvl7pPr>
            <a:lvl8pPr marL="3030538" indent="-288925" algn="l" rtl="0" fontAlgn="base">
              <a:spcBef>
                <a:spcPct val="20000"/>
              </a:spcBef>
              <a:spcAft>
                <a:spcPct val="0"/>
              </a:spcAft>
              <a:buClr>
                <a:srgbClr val="004880"/>
              </a:buClr>
              <a:buChar char="»"/>
              <a:defRPr sz="3200">
                <a:solidFill>
                  <a:srgbClr val="4157AD"/>
                </a:solidFill>
                <a:latin typeface="+mn-lt"/>
              </a:defRPr>
            </a:lvl8pPr>
            <a:lvl9pPr marL="3487738" indent="-288925" algn="l" rtl="0" fontAlgn="base">
              <a:spcBef>
                <a:spcPct val="20000"/>
              </a:spcBef>
              <a:spcAft>
                <a:spcPct val="0"/>
              </a:spcAft>
              <a:buClr>
                <a:srgbClr val="004880"/>
              </a:buClr>
              <a:buChar char="»"/>
              <a:defRPr sz="3200">
                <a:solidFill>
                  <a:srgbClr val="4157AD"/>
                </a:solidFill>
                <a:latin typeface="+mn-lt"/>
              </a:defRPr>
            </a:lvl9pPr>
          </a:lstStyle>
          <a:p>
            <a:r>
              <a:rPr lang="en-US" sz="2000" b="1" dirty="0">
                <a:solidFill>
                  <a:srgbClr val="1E4191"/>
                </a:solidFill>
              </a:rPr>
              <a:t>Marcos de </a:t>
            </a:r>
            <a:r>
              <a:rPr lang="en-US" sz="2000" b="1" dirty="0" err="1">
                <a:solidFill>
                  <a:srgbClr val="1E4191"/>
                </a:solidFill>
              </a:rPr>
              <a:t>Integración</a:t>
            </a:r>
            <a:r>
              <a:rPr lang="en-US" sz="2000" b="1" dirty="0">
                <a:solidFill>
                  <a:srgbClr val="1E4191"/>
                </a:solidFill>
              </a:rPr>
              <a:t> </a:t>
            </a:r>
            <a:r>
              <a:rPr lang="en-US" sz="2000" b="1" dirty="0" err="1">
                <a:solidFill>
                  <a:srgbClr val="1E4191"/>
                </a:solidFill>
              </a:rPr>
              <a:t>orientados</a:t>
            </a:r>
            <a:r>
              <a:rPr lang="en-US" sz="2000" b="1" dirty="0">
                <a:solidFill>
                  <a:srgbClr val="1E4191"/>
                </a:solidFill>
              </a:rPr>
              <a:t> a </a:t>
            </a:r>
            <a:r>
              <a:rPr lang="en-US" sz="2000" b="1" dirty="0" err="1">
                <a:solidFill>
                  <a:srgbClr val="1E4191"/>
                </a:solidFill>
              </a:rPr>
              <a:t>modelo</a:t>
            </a:r>
            <a:r>
              <a:rPr lang="en-US" sz="2000" b="1" dirty="0">
                <a:solidFill>
                  <a:srgbClr val="1E4191"/>
                </a:solidFill>
              </a:rPr>
              <a:t> </a:t>
            </a:r>
            <a:r>
              <a:rPr lang="en-US" sz="2000" dirty="0">
                <a:solidFill>
                  <a:srgbClr val="1E4191"/>
                </a:solidFill>
              </a:rPr>
              <a:t>se </a:t>
            </a:r>
            <a:r>
              <a:rPr lang="en-US" sz="2000" dirty="0" err="1">
                <a:solidFill>
                  <a:srgbClr val="1E4191"/>
                </a:solidFill>
              </a:rPr>
              <a:t>basan</a:t>
            </a:r>
            <a:r>
              <a:rPr lang="en-US" sz="2000" dirty="0">
                <a:solidFill>
                  <a:srgbClr val="1E4191"/>
                </a:solidFill>
              </a:rPr>
              <a:t> en un </a:t>
            </a:r>
            <a:r>
              <a:rPr lang="en-US" sz="2000" dirty="0" err="1">
                <a:solidFill>
                  <a:srgbClr val="1E4191"/>
                </a:solidFill>
              </a:rPr>
              <a:t>modelo</a:t>
            </a:r>
            <a:r>
              <a:rPr lang="en-US" sz="2000" dirty="0">
                <a:solidFill>
                  <a:srgbClr val="1E4191"/>
                </a:solidFill>
              </a:rPr>
              <a:t> de </a:t>
            </a:r>
            <a:r>
              <a:rPr lang="en-US" sz="2000" dirty="0" err="1">
                <a:solidFill>
                  <a:srgbClr val="1E4191"/>
                </a:solidFill>
              </a:rPr>
              <a:t>información</a:t>
            </a:r>
            <a:r>
              <a:rPr lang="en-US" sz="2000" dirty="0">
                <a:solidFill>
                  <a:srgbClr val="1E4191"/>
                </a:solidFill>
              </a:rPr>
              <a:t> </a:t>
            </a:r>
            <a:r>
              <a:rPr lang="en-US" sz="2000" dirty="0" err="1">
                <a:solidFill>
                  <a:srgbClr val="1E4191"/>
                </a:solidFill>
              </a:rPr>
              <a:t>común</a:t>
            </a:r>
            <a:r>
              <a:rPr lang="en-US" sz="2000" dirty="0">
                <a:solidFill>
                  <a:srgbClr val="1E4191"/>
                </a:solidFill>
              </a:rPr>
              <a:t> (CIM </a:t>
            </a:r>
            <a:r>
              <a:rPr lang="en-US" sz="2000" dirty="0" err="1">
                <a:solidFill>
                  <a:srgbClr val="1E4191"/>
                </a:solidFill>
              </a:rPr>
              <a:t>para</a:t>
            </a:r>
            <a:r>
              <a:rPr lang="en-US" sz="2000" dirty="0">
                <a:solidFill>
                  <a:srgbClr val="1E4191"/>
                </a:solidFill>
              </a:rPr>
              <a:t> Smart Grid). </a:t>
            </a:r>
            <a:r>
              <a:rPr lang="en-US" sz="2000" dirty="0" err="1">
                <a:solidFill>
                  <a:srgbClr val="1E4191"/>
                </a:solidFill>
              </a:rPr>
              <a:t>Cualquier</a:t>
            </a:r>
            <a:r>
              <a:rPr lang="en-US" sz="2000" dirty="0">
                <a:solidFill>
                  <a:srgbClr val="1E4191"/>
                </a:solidFill>
              </a:rPr>
              <a:t> </a:t>
            </a:r>
            <a:r>
              <a:rPr lang="en-US" sz="2000" dirty="0" err="1">
                <a:solidFill>
                  <a:srgbClr val="1E4191"/>
                </a:solidFill>
              </a:rPr>
              <a:t>intercambio</a:t>
            </a:r>
            <a:r>
              <a:rPr lang="en-US" sz="2000" dirty="0">
                <a:solidFill>
                  <a:srgbClr val="1E4191"/>
                </a:solidFill>
              </a:rPr>
              <a:t> de </a:t>
            </a:r>
            <a:r>
              <a:rPr lang="en-US" sz="2000" dirty="0" err="1">
                <a:solidFill>
                  <a:srgbClr val="1E4191"/>
                </a:solidFill>
              </a:rPr>
              <a:t>datos</a:t>
            </a:r>
            <a:r>
              <a:rPr lang="en-US" sz="2000" dirty="0">
                <a:solidFill>
                  <a:srgbClr val="1E4191"/>
                </a:solidFill>
              </a:rPr>
              <a:t> entre dos </a:t>
            </a:r>
            <a:r>
              <a:rPr lang="en-US" sz="2000" dirty="0" err="1">
                <a:solidFill>
                  <a:srgbClr val="1E4191"/>
                </a:solidFill>
              </a:rPr>
              <a:t>sistemas</a:t>
            </a:r>
            <a:r>
              <a:rPr lang="en-US" sz="2000" dirty="0">
                <a:solidFill>
                  <a:srgbClr val="1E4191"/>
                </a:solidFill>
              </a:rPr>
              <a:t> se </a:t>
            </a:r>
            <a:r>
              <a:rPr lang="en-US" sz="2000" dirty="0" err="1">
                <a:solidFill>
                  <a:srgbClr val="1E4191"/>
                </a:solidFill>
              </a:rPr>
              <a:t>deriva</a:t>
            </a:r>
            <a:r>
              <a:rPr lang="en-US" sz="2000" dirty="0">
                <a:solidFill>
                  <a:srgbClr val="1E4191"/>
                </a:solidFill>
              </a:rPr>
              <a:t> de CIM. </a:t>
            </a:r>
          </a:p>
        </p:txBody>
      </p:sp>
      <p:sp>
        <p:nvSpPr>
          <p:cNvPr id="207" name="Content Placeholder 2"/>
          <p:cNvSpPr txBox="1">
            <a:spLocks/>
          </p:cNvSpPr>
          <p:nvPr/>
        </p:nvSpPr>
        <p:spPr bwMode="auto">
          <a:xfrm>
            <a:off x="220262" y="5327827"/>
            <a:ext cx="4648200" cy="1137624"/>
          </a:xfrm>
          <a:prstGeom prst="rect">
            <a:avLst/>
          </a:prstGeom>
          <a:solidFill>
            <a:schemeClr val="accent1"/>
          </a:solidFill>
          <a:ln>
            <a:noFill/>
          </a:ln>
          <a:scene3d>
            <a:camera prst="orthographicFront"/>
            <a:lightRig rig="threePt" dir="t"/>
          </a:scene3d>
          <a:sp3d>
            <a:bevelT w="165100" h="107950" prst="coolSlant"/>
          </a:sp3d>
          <a:extLst/>
        </p:spPr>
        <p:txBody>
          <a:bodyPr vert="horz" wrap="square" lIns="0" tIns="0" rIns="0" bIns="0" numCol="1" anchor="ctr" anchorCtr="0" compatLnSpc="1">
            <a:prstTxWarp prst="textNoShape">
              <a:avLst/>
            </a:prstTxWarp>
          </a:bodyPr>
          <a:lstStyle>
            <a:lvl1pPr marL="342900" indent="-342900" algn="l" rtl="0" eaLnBrk="0" fontAlgn="base" hangingPunct="0">
              <a:spcBef>
                <a:spcPct val="20000"/>
              </a:spcBef>
              <a:spcAft>
                <a:spcPct val="0"/>
              </a:spcAft>
              <a:buClr>
                <a:srgbClr val="004880"/>
              </a:buClr>
              <a:buChar char="•"/>
              <a:defRPr sz="3200">
                <a:solidFill>
                  <a:srgbClr val="4157AD"/>
                </a:solidFill>
                <a:latin typeface="+mn-lt"/>
                <a:ea typeface="+mn-ea"/>
                <a:cs typeface="+mn-cs"/>
              </a:defRPr>
            </a:lvl1pPr>
            <a:lvl2pPr marL="403225" indent="-288925" algn="l" rtl="0" eaLnBrk="0" fontAlgn="base" hangingPunct="0">
              <a:spcBef>
                <a:spcPct val="20000"/>
              </a:spcBef>
              <a:spcAft>
                <a:spcPct val="0"/>
              </a:spcAft>
              <a:buClr>
                <a:srgbClr val="004880"/>
              </a:buClr>
              <a:buFont typeface="GE Inspira" pitchFamily="34" charset="0"/>
              <a:buChar char="&gt;"/>
              <a:defRPr sz="3200">
                <a:solidFill>
                  <a:srgbClr val="4157AD"/>
                </a:solidFill>
                <a:latin typeface="+mn-lt"/>
              </a:defRPr>
            </a:lvl2pPr>
            <a:lvl3pPr marL="857250" indent="-277813" algn="l" rtl="0" eaLnBrk="0" fontAlgn="base" hangingPunct="0">
              <a:spcBef>
                <a:spcPct val="20000"/>
              </a:spcBef>
              <a:spcAft>
                <a:spcPct val="0"/>
              </a:spcAft>
              <a:buClr>
                <a:srgbClr val="004880"/>
              </a:buClr>
              <a:buChar char="–"/>
              <a:defRPr sz="3200">
                <a:solidFill>
                  <a:srgbClr val="4157AD"/>
                </a:solidFill>
                <a:latin typeface="+mn-lt"/>
              </a:defRPr>
            </a:lvl3pPr>
            <a:lvl4pPr marL="1255713" indent="-284163" algn="l" rtl="0" eaLnBrk="0" fontAlgn="base" hangingPunct="0">
              <a:spcBef>
                <a:spcPct val="20000"/>
              </a:spcBef>
              <a:spcAft>
                <a:spcPct val="0"/>
              </a:spcAft>
              <a:buClr>
                <a:srgbClr val="004880"/>
              </a:buClr>
              <a:buFont typeface="Times" pitchFamily="18" charset="0"/>
              <a:buChar char="•"/>
              <a:defRPr sz="3200">
                <a:solidFill>
                  <a:srgbClr val="4157AD"/>
                </a:solidFill>
                <a:latin typeface="+mn-lt"/>
              </a:defRPr>
            </a:lvl4pPr>
            <a:lvl5pPr marL="1658938" indent="-288925" algn="l" rtl="0" eaLnBrk="0" fontAlgn="base" hangingPunct="0">
              <a:spcBef>
                <a:spcPct val="20000"/>
              </a:spcBef>
              <a:spcAft>
                <a:spcPct val="0"/>
              </a:spcAft>
              <a:buClr>
                <a:srgbClr val="004880"/>
              </a:buClr>
              <a:buChar char="»"/>
              <a:defRPr sz="3200">
                <a:solidFill>
                  <a:srgbClr val="4157AD"/>
                </a:solidFill>
                <a:latin typeface="+mn-lt"/>
              </a:defRPr>
            </a:lvl5pPr>
            <a:lvl6pPr marL="2116138" indent="-288925" algn="l" rtl="0" fontAlgn="base">
              <a:spcBef>
                <a:spcPct val="20000"/>
              </a:spcBef>
              <a:spcAft>
                <a:spcPct val="0"/>
              </a:spcAft>
              <a:buClr>
                <a:srgbClr val="004880"/>
              </a:buClr>
              <a:buChar char="»"/>
              <a:defRPr sz="3200">
                <a:solidFill>
                  <a:srgbClr val="4157AD"/>
                </a:solidFill>
                <a:latin typeface="+mn-lt"/>
              </a:defRPr>
            </a:lvl6pPr>
            <a:lvl7pPr marL="2573338" indent="-288925" algn="l" rtl="0" fontAlgn="base">
              <a:spcBef>
                <a:spcPct val="20000"/>
              </a:spcBef>
              <a:spcAft>
                <a:spcPct val="0"/>
              </a:spcAft>
              <a:buClr>
                <a:srgbClr val="004880"/>
              </a:buClr>
              <a:buChar char="»"/>
              <a:defRPr sz="3200">
                <a:solidFill>
                  <a:srgbClr val="4157AD"/>
                </a:solidFill>
                <a:latin typeface="+mn-lt"/>
              </a:defRPr>
            </a:lvl7pPr>
            <a:lvl8pPr marL="3030538" indent="-288925" algn="l" rtl="0" fontAlgn="base">
              <a:spcBef>
                <a:spcPct val="20000"/>
              </a:spcBef>
              <a:spcAft>
                <a:spcPct val="0"/>
              </a:spcAft>
              <a:buClr>
                <a:srgbClr val="004880"/>
              </a:buClr>
              <a:buChar char="»"/>
              <a:defRPr sz="3200">
                <a:solidFill>
                  <a:srgbClr val="4157AD"/>
                </a:solidFill>
                <a:latin typeface="+mn-lt"/>
              </a:defRPr>
            </a:lvl8pPr>
            <a:lvl9pPr marL="3487738" indent="-288925" algn="l" rtl="0" fontAlgn="base">
              <a:spcBef>
                <a:spcPct val="20000"/>
              </a:spcBef>
              <a:spcAft>
                <a:spcPct val="0"/>
              </a:spcAft>
              <a:buClr>
                <a:srgbClr val="004880"/>
              </a:buClr>
              <a:buChar char="»"/>
              <a:defRPr sz="3200">
                <a:solidFill>
                  <a:srgbClr val="4157AD"/>
                </a:solidFill>
                <a:latin typeface="+mn-lt"/>
              </a:defRPr>
            </a:lvl9pPr>
          </a:lstStyle>
          <a:p>
            <a:pPr marL="0" indent="0" algn="ctr">
              <a:buFontTx/>
              <a:buNone/>
            </a:pPr>
            <a:r>
              <a:rPr lang="en-US" sz="2000" b="1" dirty="0">
                <a:solidFill>
                  <a:srgbClr val="FFFFFF"/>
                </a:solidFill>
              </a:rPr>
              <a:t>Gran </a:t>
            </a:r>
            <a:r>
              <a:rPr lang="en-US" sz="2000" b="1" dirty="0" err="1">
                <a:solidFill>
                  <a:srgbClr val="FFFFFF"/>
                </a:solidFill>
              </a:rPr>
              <a:t>ventaja</a:t>
            </a:r>
            <a:r>
              <a:rPr lang="en-US" sz="2000" dirty="0">
                <a:solidFill>
                  <a:srgbClr val="FFFFFF"/>
                </a:solidFill>
              </a:rPr>
              <a:t>: </a:t>
            </a:r>
            <a:r>
              <a:rPr lang="en-US" sz="2000" dirty="0" err="1">
                <a:solidFill>
                  <a:srgbClr val="FFFFFF"/>
                </a:solidFill>
              </a:rPr>
              <a:t>cada</a:t>
            </a:r>
            <a:r>
              <a:rPr lang="en-US" sz="2000" dirty="0">
                <a:solidFill>
                  <a:srgbClr val="FFFFFF"/>
                </a:solidFill>
              </a:rPr>
              <a:t> </a:t>
            </a:r>
            <a:r>
              <a:rPr lang="en-US" sz="2000" dirty="0" err="1">
                <a:solidFill>
                  <a:srgbClr val="FFFFFF"/>
                </a:solidFill>
              </a:rPr>
              <a:t>sistema</a:t>
            </a:r>
            <a:r>
              <a:rPr lang="en-US" sz="2000" dirty="0">
                <a:solidFill>
                  <a:srgbClr val="FFFFFF"/>
                </a:solidFill>
              </a:rPr>
              <a:t> </a:t>
            </a:r>
            <a:r>
              <a:rPr lang="en-US" sz="2000" dirty="0" err="1">
                <a:solidFill>
                  <a:srgbClr val="FFFFFF"/>
                </a:solidFill>
              </a:rPr>
              <a:t>tiene</a:t>
            </a:r>
            <a:r>
              <a:rPr lang="en-US" sz="2000" dirty="0">
                <a:solidFill>
                  <a:srgbClr val="FFFFFF"/>
                </a:solidFill>
              </a:rPr>
              <a:t> solo un </a:t>
            </a:r>
            <a:r>
              <a:rPr lang="en-US" sz="2000" dirty="0" err="1">
                <a:solidFill>
                  <a:srgbClr val="FFFFFF"/>
                </a:solidFill>
              </a:rPr>
              <a:t>mapeo</a:t>
            </a:r>
            <a:r>
              <a:rPr lang="en-US" sz="2000" dirty="0">
                <a:solidFill>
                  <a:srgbClr val="FFFFFF"/>
                </a:solidFill>
              </a:rPr>
              <a:t> (</a:t>
            </a:r>
            <a:r>
              <a:rPr lang="en-US" sz="2000" dirty="0" err="1">
                <a:solidFill>
                  <a:srgbClr val="FFFFFF"/>
                </a:solidFill>
              </a:rPr>
              <a:t>adaptador</a:t>
            </a:r>
            <a:r>
              <a:rPr lang="en-US" sz="2000" dirty="0">
                <a:solidFill>
                  <a:srgbClr val="FFFFFF"/>
                </a:solidFill>
              </a:rPr>
              <a:t>) de CIM</a:t>
            </a:r>
          </a:p>
        </p:txBody>
      </p:sp>
      <p:sp>
        <p:nvSpPr>
          <p:cNvPr id="208" name="Content Placeholder 2"/>
          <p:cNvSpPr txBox="1">
            <a:spLocks/>
          </p:cNvSpPr>
          <p:nvPr/>
        </p:nvSpPr>
        <p:spPr bwMode="auto">
          <a:xfrm>
            <a:off x="233349" y="2677562"/>
            <a:ext cx="4648200" cy="1037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4880"/>
              </a:buClr>
              <a:buChar char="•"/>
              <a:defRPr sz="3200">
                <a:solidFill>
                  <a:srgbClr val="4157AD"/>
                </a:solidFill>
                <a:latin typeface="+mn-lt"/>
                <a:ea typeface="+mn-ea"/>
                <a:cs typeface="+mn-cs"/>
              </a:defRPr>
            </a:lvl1pPr>
            <a:lvl2pPr marL="403225" indent="-288925" algn="l" rtl="0" eaLnBrk="0" fontAlgn="base" hangingPunct="0">
              <a:spcBef>
                <a:spcPct val="20000"/>
              </a:spcBef>
              <a:spcAft>
                <a:spcPct val="0"/>
              </a:spcAft>
              <a:buClr>
                <a:srgbClr val="004880"/>
              </a:buClr>
              <a:buFont typeface="GE Inspira" pitchFamily="34" charset="0"/>
              <a:buChar char="&gt;"/>
              <a:defRPr sz="3200">
                <a:solidFill>
                  <a:srgbClr val="4157AD"/>
                </a:solidFill>
                <a:latin typeface="+mn-lt"/>
              </a:defRPr>
            </a:lvl2pPr>
            <a:lvl3pPr marL="857250" indent="-277813" algn="l" rtl="0" eaLnBrk="0" fontAlgn="base" hangingPunct="0">
              <a:spcBef>
                <a:spcPct val="20000"/>
              </a:spcBef>
              <a:spcAft>
                <a:spcPct val="0"/>
              </a:spcAft>
              <a:buClr>
                <a:srgbClr val="004880"/>
              </a:buClr>
              <a:buChar char="–"/>
              <a:defRPr sz="3200">
                <a:solidFill>
                  <a:srgbClr val="4157AD"/>
                </a:solidFill>
                <a:latin typeface="+mn-lt"/>
              </a:defRPr>
            </a:lvl3pPr>
            <a:lvl4pPr marL="1255713" indent="-284163" algn="l" rtl="0" eaLnBrk="0" fontAlgn="base" hangingPunct="0">
              <a:spcBef>
                <a:spcPct val="20000"/>
              </a:spcBef>
              <a:spcAft>
                <a:spcPct val="0"/>
              </a:spcAft>
              <a:buClr>
                <a:srgbClr val="004880"/>
              </a:buClr>
              <a:buFont typeface="Times" pitchFamily="18" charset="0"/>
              <a:buChar char="•"/>
              <a:defRPr sz="3200">
                <a:solidFill>
                  <a:srgbClr val="4157AD"/>
                </a:solidFill>
                <a:latin typeface="+mn-lt"/>
              </a:defRPr>
            </a:lvl4pPr>
            <a:lvl5pPr marL="1658938" indent="-288925" algn="l" rtl="0" eaLnBrk="0" fontAlgn="base" hangingPunct="0">
              <a:spcBef>
                <a:spcPct val="20000"/>
              </a:spcBef>
              <a:spcAft>
                <a:spcPct val="0"/>
              </a:spcAft>
              <a:buClr>
                <a:srgbClr val="004880"/>
              </a:buClr>
              <a:buChar char="»"/>
              <a:defRPr sz="3200">
                <a:solidFill>
                  <a:srgbClr val="4157AD"/>
                </a:solidFill>
                <a:latin typeface="+mn-lt"/>
              </a:defRPr>
            </a:lvl5pPr>
            <a:lvl6pPr marL="2116138" indent="-288925" algn="l" rtl="0" fontAlgn="base">
              <a:spcBef>
                <a:spcPct val="20000"/>
              </a:spcBef>
              <a:spcAft>
                <a:spcPct val="0"/>
              </a:spcAft>
              <a:buClr>
                <a:srgbClr val="004880"/>
              </a:buClr>
              <a:buChar char="»"/>
              <a:defRPr sz="3200">
                <a:solidFill>
                  <a:srgbClr val="4157AD"/>
                </a:solidFill>
                <a:latin typeface="+mn-lt"/>
              </a:defRPr>
            </a:lvl6pPr>
            <a:lvl7pPr marL="2573338" indent="-288925" algn="l" rtl="0" fontAlgn="base">
              <a:spcBef>
                <a:spcPct val="20000"/>
              </a:spcBef>
              <a:spcAft>
                <a:spcPct val="0"/>
              </a:spcAft>
              <a:buClr>
                <a:srgbClr val="004880"/>
              </a:buClr>
              <a:buChar char="»"/>
              <a:defRPr sz="3200">
                <a:solidFill>
                  <a:srgbClr val="4157AD"/>
                </a:solidFill>
                <a:latin typeface="+mn-lt"/>
              </a:defRPr>
            </a:lvl7pPr>
            <a:lvl8pPr marL="3030538" indent="-288925" algn="l" rtl="0" fontAlgn="base">
              <a:spcBef>
                <a:spcPct val="20000"/>
              </a:spcBef>
              <a:spcAft>
                <a:spcPct val="0"/>
              </a:spcAft>
              <a:buClr>
                <a:srgbClr val="004880"/>
              </a:buClr>
              <a:buChar char="»"/>
              <a:defRPr sz="3200">
                <a:solidFill>
                  <a:srgbClr val="4157AD"/>
                </a:solidFill>
                <a:latin typeface="+mn-lt"/>
              </a:defRPr>
            </a:lvl8pPr>
            <a:lvl9pPr marL="3487738" indent="-288925" algn="l" rtl="0" fontAlgn="base">
              <a:spcBef>
                <a:spcPct val="20000"/>
              </a:spcBef>
              <a:spcAft>
                <a:spcPct val="0"/>
              </a:spcAft>
              <a:buClr>
                <a:srgbClr val="004880"/>
              </a:buClr>
              <a:buChar char="»"/>
              <a:defRPr sz="3200">
                <a:solidFill>
                  <a:srgbClr val="4157AD"/>
                </a:solidFill>
                <a:latin typeface="+mn-lt"/>
              </a:defRPr>
            </a:lvl9pPr>
          </a:lstStyle>
          <a:p>
            <a:r>
              <a:rPr lang="en-US" sz="2000" dirty="0">
                <a:solidFill>
                  <a:srgbClr val="1E4191"/>
                </a:solidFill>
              </a:rPr>
              <a:t>ESBs y SOAs </a:t>
            </a:r>
            <a:r>
              <a:rPr lang="en-US" sz="2000" dirty="0" err="1">
                <a:solidFill>
                  <a:srgbClr val="1E4191"/>
                </a:solidFill>
              </a:rPr>
              <a:t>proveen</a:t>
            </a:r>
            <a:r>
              <a:rPr lang="en-US" sz="2000" dirty="0">
                <a:solidFill>
                  <a:srgbClr val="1E4191"/>
                </a:solidFill>
              </a:rPr>
              <a:t> </a:t>
            </a:r>
            <a:r>
              <a:rPr lang="en-US" sz="2000" dirty="0" err="1">
                <a:solidFill>
                  <a:srgbClr val="1E4191"/>
                </a:solidFill>
              </a:rPr>
              <a:t>servicios</a:t>
            </a:r>
            <a:r>
              <a:rPr lang="en-US" sz="2000" dirty="0">
                <a:solidFill>
                  <a:srgbClr val="1E4191"/>
                </a:solidFill>
              </a:rPr>
              <a:t> de </a:t>
            </a:r>
            <a:r>
              <a:rPr lang="en-US" sz="2000" dirty="0" err="1">
                <a:solidFill>
                  <a:srgbClr val="1E4191"/>
                </a:solidFill>
              </a:rPr>
              <a:t>intercambio</a:t>
            </a:r>
            <a:r>
              <a:rPr lang="en-US" sz="2000" dirty="0">
                <a:solidFill>
                  <a:srgbClr val="1E4191"/>
                </a:solidFill>
              </a:rPr>
              <a:t> de </a:t>
            </a:r>
            <a:r>
              <a:rPr lang="en-US" sz="2000" dirty="0" err="1">
                <a:solidFill>
                  <a:srgbClr val="1E4191"/>
                </a:solidFill>
              </a:rPr>
              <a:t>información</a:t>
            </a:r>
            <a:r>
              <a:rPr lang="en-US" sz="2000" dirty="0">
                <a:solidFill>
                  <a:srgbClr val="1E4191"/>
                </a:solidFill>
              </a:rPr>
              <a:t> </a:t>
            </a:r>
            <a:r>
              <a:rPr lang="en-US" sz="2000" dirty="0" err="1">
                <a:solidFill>
                  <a:srgbClr val="1E4191"/>
                </a:solidFill>
              </a:rPr>
              <a:t>común</a:t>
            </a:r>
            <a:r>
              <a:rPr lang="en-US" sz="2000" dirty="0">
                <a:solidFill>
                  <a:srgbClr val="1E4191"/>
                </a:solidFill>
              </a:rPr>
              <a:t> </a:t>
            </a:r>
            <a:r>
              <a:rPr lang="en-US" sz="2000" dirty="0" err="1">
                <a:solidFill>
                  <a:srgbClr val="1E4191"/>
                </a:solidFill>
              </a:rPr>
              <a:t>pero</a:t>
            </a:r>
            <a:r>
              <a:rPr lang="en-US" sz="2000" dirty="0">
                <a:solidFill>
                  <a:srgbClr val="1E4191"/>
                </a:solidFill>
              </a:rPr>
              <a:t> no </a:t>
            </a:r>
            <a:r>
              <a:rPr lang="en-US" sz="2000" dirty="0" err="1">
                <a:solidFill>
                  <a:srgbClr val="1E4191"/>
                </a:solidFill>
              </a:rPr>
              <a:t>completa</a:t>
            </a:r>
            <a:endParaRPr lang="en-US" sz="2000" dirty="0">
              <a:solidFill>
                <a:srgbClr val="1E4191"/>
              </a:solidFill>
            </a:endParaRPr>
          </a:p>
          <a:p>
            <a:pPr marL="0" indent="0">
              <a:buFontTx/>
              <a:buNone/>
            </a:pPr>
            <a:r>
              <a:rPr lang="en-US" sz="2000" dirty="0">
                <a:solidFill>
                  <a:srgbClr val="1E4191"/>
                </a:solidFill>
              </a:rPr>
              <a:t>.</a:t>
            </a:r>
          </a:p>
        </p:txBody>
      </p:sp>
    </p:spTree>
    <p:extLst>
      <p:ext uri="{BB962C8B-B14F-4D97-AF65-F5344CB8AC3E}">
        <p14:creationId xmlns:p14="http://schemas.microsoft.com/office/powerpoint/2010/main" val="178587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05"/>
                                        </p:tgtEl>
                                        <p:attrNameLst>
                                          <p:attrName>style.visibility</p:attrName>
                                        </p:attrNameLst>
                                      </p:cBhvr>
                                      <p:to>
                                        <p:strVal val="visible"/>
                                      </p:to>
                                    </p:set>
                                    <p:animEffect transition="in" filter="barn(inVertical)">
                                      <p:cBhvr>
                                        <p:cTn id="13" dur="500"/>
                                        <p:tgtEl>
                                          <p:spTgt spid="10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08">
                                            <p:txEl>
                                              <p:pRg st="0" end="0"/>
                                            </p:txEl>
                                          </p:spTgt>
                                        </p:tgtEl>
                                        <p:attrNameLst>
                                          <p:attrName>style.visibility</p:attrName>
                                        </p:attrNameLst>
                                      </p:cBhvr>
                                      <p:to>
                                        <p:strVal val="visible"/>
                                      </p:to>
                                    </p:set>
                                    <p:animEffect transition="in" filter="fade">
                                      <p:cBhvr>
                                        <p:cTn id="18" dur="1000"/>
                                        <p:tgtEl>
                                          <p:spTgt spid="208">
                                            <p:txEl>
                                              <p:pRg st="0" end="0"/>
                                            </p:txEl>
                                          </p:spTgt>
                                        </p:tgtEl>
                                      </p:cBhvr>
                                    </p:animEffect>
                                    <p:anim calcmode="lin" valueType="num">
                                      <p:cBhvr>
                                        <p:cTn id="19" dur="1000" fill="hold"/>
                                        <p:tgtEl>
                                          <p:spTgt spid="208">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20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167"/>
                                        </p:tgtEl>
                                        <p:attrNameLst>
                                          <p:attrName>style.visibility</p:attrName>
                                        </p:attrNameLst>
                                      </p:cBhvr>
                                      <p:to>
                                        <p:strVal val="visible"/>
                                      </p:to>
                                    </p:set>
                                    <p:animEffect transition="in" filter="fade">
                                      <p:cBhvr>
                                        <p:cTn id="25" dur="2000"/>
                                        <p:tgtEl>
                                          <p:spTgt spid="167"/>
                                        </p:tgtEl>
                                      </p:cBhvr>
                                    </p:animEffect>
                                    <p:anim calcmode="lin" valueType="num">
                                      <p:cBhvr>
                                        <p:cTn id="26" dur="2000" fill="hold"/>
                                        <p:tgtEl>
                                          <p:spTgt spid="167"/>
                                        </p:tgtEl>
                                        <p:attrNameLst>
                                          <p:attrName>ppt_w</p:attrName>
                                        </p:attrNameLst>
                                      </p:cBhvr>
                                      <p:tavLst>
                                        <p:tav tm="0" fmla="#ppt_w*sin(2.5*pi*$)">
                                          <p:val>
                                            <p:fltVal val="0"/>
                                          </p:val>
                                        </p:tav>
                                        <p:tav tm="100000">
                                          <p:val>
                                            <p:fltVal val="1"/>
                                          </p:val>
                                        </p:tav>
                                      </p:tavLst>
                                    </p:anim>
                                    <p:anim calcmode="lin" valueType="num">
                                      <p:cBhvr>
                                        <p:cTn id="27" dur="2000" fill="hold"/>
                                        <p:tgtEl>
                                          <p:spTgt spid="167"/>
                                        </p:tgtEl>
                                        <p:attrNameLst>
                                          <p:attrName>ppt_h</p:attrName>
                                        </p:attrNameLst>
                                      </p:cBhvr>
                                      <p:tavLst>
                                        <p:tav tm="0">
                                          <p:val>
                                            <p:strVal val="#ppt_h"/>
                                          </p:val>
                                        </p:tav>
                                        <p:tav tm="100000">
                                          <p:val>
                                            <p:strVal val="#ppt_h"/>
                                          </p:val>
                                        </p:tav>
                                      </p:tavLst>
                                    </p:anim>
                                  </p:childTnLst>
                                </p:cTn>
                              </p:par>
                            </p:childTnLst>
                          </p:cTn>
                        </p:par>
                        <p:par>
                          <p:cTn id="28" fill="hold">
                            <p:stCondLst>
                              <p:cond delay="2000"/>
                            </p:stCondLst>
                            <p:childTnLst>
                              <p:par>
                                <p:cTn id="29" presetID="42" presetClass="entr" presetSubtype="0" fill="hold" grpId="0" nodeType="afterEffect">
                                  <p:stCondLst>
                                    <p:cond delay="250"/>
                                  </p:stCondLst>
                                  <p:childTnLst>
                                    <p:set>
                                      <p:cBhvr>
                                        <p:cTn id="30" dur="1" fill="hold">
                                          <p:stCondLst>
                                            <p:cond delay="0"/>
                                          </p:stCondLst>
                                        </p:cTn>
                                        <p:tgtEl>
                                          <p:spTgt spid="206">
                                            <p:txEl>
                                              <p:pRg st="0" end="0"/>
                                            </p:txEl>
                                          </p:spTgt>
                                        </p:tgtEl>
                                        <p:attrNameLst>
                                          <p:attrName>style.visibility</p:attrName>
                                        </p:attrNameLst>
                                      </p:cBhvr>
                                      <p:to>
                                        <p:strVal val="visible"/>
                                      </p:to>
                                    </p:set>
                                    <p:animEffect transition="in" filter="fade">
                                      <p:cBhvr>
                                        <p:cTn id="31" dur="1000"/>
                                        <p:tgtEl>
                                          <p:spTgt spid="206">
                                            <p:txEl>
                                              <p:pRg st="0" end="0"/>
                                            </p:txEl>
                                          </p:spTgt>
                                        </p:tgtEl>
                                      </p:cBhvr>
                                    </p:animEffect>
                                    <p:anim calcmode="lin" valueType="num">
                                      <p:cBhvr>
                                        <p:cTn id="32" dur="1000" fill="hold"/>
                                        <p:tgtEl>
                                          <p:spTgt spid="206">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20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528" fill="hold" grpId="0" nodeType="clickEffect">
                                  <p:stCondLst>
                                    <p:cond delay="0"/>
                                  </p:stCondLst>
                                  <p:childTnLst>
                                    <p:set>
                                      <p:cBhvr>
                                        <p:cTn id="37" dur="1" fill="hold">
                                          <p:stCondLst>
                                            <p:cond delay="0"/>
                                          </p:stCondLst>
                                        </p:cTn>
                                        <p:tgtEl>
                                          <p:spTgt spid="207"/>
                                        </p:tgtEl>
                                        <p:attrNameLst>
                                          <p:attrName>style.visibility</p:attrName>
                                        </p:attrNameLst>
                                      </p:cBhvr>
                                      <p:to>
                                        <p:strVal val="visible"/>
                                      </p:to>
                                    </p:set>
                                    <p:anim calcmode="lin" valueType="num">
                                      <p:cBhvr>
                                        <p:cTn id="38" dur="500" fill="hold"/>
                                        <p:tgtEl>
                                          <p:spTgt spid="207"/>
                                        </p:tgtEl>
                                        <p:attrNameLst>
                                          <p:attrName>ppt_w</p:attrName>
                                        </p:attrNameLst>
                                      </p:cBhvr>
                                      <p:tavLst>
                                        <p:tav tm="0">
                                          <p:val>
                                            <p:fltVal val="0"/>
                                          </p:val>
                                        </p:tav>
                                        <p:tav tm="100000">
                                          <p:val>
                                            <p:strVal val="#ppt_w"/>
                                          </p:val>
                                        </p:tav>
                                      </p:tavLst>
                                    </p:anim>
                                    <p:anim calcmode="lin" valueType="num">
                                      <p:cBhvr>
                                        <p:cTn id="39" dur="500" fill="hold"/>
                                        <p:tgtEl>
                                          <p:spTgt spid="207"/>
                                        </p:tgtEl>
                                        <p:attrNameLst>
                                          <p:attrName>ppt_h</p:attrName>
                                        </p:attrNameLst>
                                      </p:cBhvr>
                                      <p:tavLst>
                                        <p:tav tm="0">
                                          <p:val>
                                            <p:fltVal val="0"/>
                                          </p:val>
                                        </p:tav>
                                        <p:tav tm="100000">
                                          <p:val>
                                            <p:strVal val="#ppt_h"/>
                                          </p:val>
                                        </p:tav>
                                      </p:tavLst>
                                    </p:anim>
                                    <p:animEffect transition="in" filter="fade">
                                      <p:cBhvr>
                                        <p:cTn id="40" dur="500"/>
                                        <p:tgtEl>
                                          <p:spTgt spid="207"/>
                                        </p:tgtEl>
                                      </p:cBhvr>
                                    </p:animEffect>
                                    <p:anim calcmode="lin" valueType="num">
                                      <p:cBhvr>
                                        <p:cTn id="41" dur="500" fill="hold"/>
                                        <p:tgtEl>
                                          <p:spTgt spid="207"/>
                                        </p:tgtEl>
                                        <p:attrNameLst>
                                          <p:attrName>ppt_x</p:attrName>
                                        </p:attrNameLst>
                                      </p:cBhvr>
                                      <p:tavLst>
                                        <p:tav tm="0">
                                          <p:val>
                                            <p:fltVal val="0.5"/>
                                          </p:val>
                                        </p:tav>
                                        <p:tav tm="100000">
                                          <p:val>
                                            <p:strVal val="#ppt_x"/>
                                          </p:val>
                                        </p:tav>
                                      </p:tavLst>
                                    </p:anim>
                                    <p:anim calcmode="lin" valueType="num">
                                      <p:cBhvr>
                                        <p:cTn id="42" dur="500" fill="hold"/>
                                        <p:tgtEl>
                                          <p:spTgt spid="20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6" grpId="0" build="p"/>
      <p:bldP spid="207" grpId="0" animBg="1"/>
      <p:bldP spid="208"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Modelo de información común (CIM)</a:t>
            </a:r>
          </a:p>
        </p:txBody>
      </p:sp>
      <p:sp>
        <p:nvSpPr>
          <p:cNvPr id="3" name="Content Placeholder 2"/>
          <p:cNvSpPr>
            <a:spLocks noGrp="1"/>
          </p:cNvSpPr>
          <p:nvPr>
            <p:ph idx="1"/>
          </p:nvPr>
        </p:nvSpPr>
        <p:spPr/>
        <p:txBody>
          <a:bodyPr/>
          <a:lstStyle/>
          <a:p>
            <a:r>
              <a:rPr lang="es-MX" u="sng" dirty="0"/>
              <a:t>Objetivo</a:t>
            </a:r>
            <a:r>
              <a:rPr lang="es-MX" dirty="0"/>
              <a:t>: </a:t>
            </a:r>
          </a:p>
          <a:p>
            <a:r>
              <a:rPr lang="es-MX" dirty="0"/>
              <a:t>Desarrollar un conjunto de guías o especificaciones que permitan la creación de aplicaciones en el ambiente del Centro de Control «</a:t>
            </a:r>
            <a:r>
              <a:rPr lang="es-MX" dirty="0" err="1"/>
              <a:t>plug&amp;play</a:t>
            </a:r>
            <a:r>
              <a:rPr lang="es-MX" dirty="0"/>
              <a:t>» de manera a evitar el desarrollo de interfaces entre diferentes aplicaciones de distintos fabricantes</a:t>
            </a:r>
          </a:p>
        </p:txBody>
      </p:sp>
    </p:spTree>
    <p:extLst>
      <p:ext uri="{BB962C8B-B14F-4D97-AF65-F5344CB8AC3E}">
        <p14:creationId xmlns:p14="http://schemas.microsoft.com/office/powerpoint/2010/main" val="11572600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Modelo de información común (CIM)</a:t>
            </a:r>
          </a:p>
        </p:txBody>
      </p:sp>
      <p:sp>
        <p:nvSpPr>
          <p:cNvPr id="3" name="Content Placeholder 2"/>
          <p:cNvSpPr>
            <a:spLocks noGrp="1"/>
          </p:cNvSpPr>
          <p:nvPr>
            <p:ph idx="1"/>
          </p:nvPr>
        </p:nvSpPr>
        <p:spPr/>
        <p:txBody>
          <a:bodyPr/>
          <a:lstStyle/>
          <a:p>
            <a:r>
              <a:rPr lang="es-MX" dirty="0"/>
              <a:t>CIM </a:t>
            </a:r>
            <a:r>
              <a:rPr lang="es-MX" dirty="0" err="1"/>
              <a:t>ies</a:t>
            </a:r>
            <a:r>
              <a:rPr lang="es-MX" dirty="0"/>
              <a:t> un estándar abierto para representar componentes de sistemas de potencia desarrollado por Electric </a:t>
            </a:r>
            <a:r>
              <a:rPr lang="es-MX" dirty="0" err="1"/>
              <a:t>Power</a:t>
            </a:r>
            <a:r>
              <a:rPr lang="es-MX" dirty="0"/>
              <a:t> </a:t>
            </a:r>
            <a:r>
              <a:rPr lang="es-MX" dirty="0" err="1"/>
              <a:t>Reserach</a:t>
            </a:r>
            <a:r>
              <a:rPr lang="es-MX" dirty="0"/>
              <a:t> </a:t>
            </a:r>
            <a:r>
              <a:rPr lang="es-MX" dirty="0" err="1"/>
              <a:t>Institute</a:t>
            </a:r>
            <a:r>
              <a:rPr lang="es-MX" dirty="0"/>
              <a:t> (EPRI).</a:t>
            </a:r>
          </a:p>
          <a:p>
            <a:r>
              <a:rPr lang="es-MX" dirty="0"/>
              <a:t>El estándar fue desarrollado por el WG13 del IEC TC57 (</a:t>
            </a:r>
            <a:r>
              <a:rPr lang="es-MX" dirty="0" err="1"/>
              <a:t>technical</a:t>
            </a:r>
            <a:r>
              <a:rPr lang="es-MX" dirty="0"/>
              <a:t> </a:t>
            </a:r>
            <a:r>
              <a:rPr lang="es-MX" dirty="0" err="1"/>
              <a:t>committee</a:t>
            </a:r>
            <a:r>
              <a:rPr lang="es-MX" dirty="0"/>
              <a:t>) como parte del desarrollo de un API para EMS de Centros de Control </a:t>
            </a:r>
          </a:p>
        </p:txBody>
      </p:sp>
    </p:spTree>
    <p:extLst>
      <p:ext uri="{BB962C8B-B14F-4D97-AF65-F5344CB8AC3E}">
        <p14:creationId xmlns:p14="http://schemas.microsoft.com/office/powerpoint/2010/main" val="36843484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normAutofit/>
          </a:bodyPr>
          <a:lstStyle/>
          <a:p>
            <a:r>
              <a:rPr lang="es-CO" dirty="0"/>
              <a:t>Gracias</a:t>
            </a:r>
            <a:br>
              <a:rPr lang="es-CO" dirty="0"/>
            </a:br>
            <a:endParaRPr lang="es-ES" dirty="0"/>
          </a:p>
        </p:txBody>
      </p:sp>
      <p:sp>
        <p:nvSpPr>
          <p:cNvPr id="5" name="Subtítulo 4"/>
          <p:cNvSpPr>
            <a:spLocks noGrp="1"/>
          </p:cNvSpPr>
          <p:nvPr>
            <p:ph type="subTitle" idx="1"/>
          </p:nvPr>
        </p:nvSpPr>
        <p:spPr/>
        <p:txBody>
          <a:bodyPr/>
          <a:lstStyle/>
          <a:p>
            <a:r>
              <a:rPr lang="es-CO" dirty="0"/>
              <a:t>Especialización Sistemas de Distribución de Energía Eléctrica</a:t>
            </a:r>
            <a:endParaRPr lang="es-ES" dirty="0"/>
          </a:p>
          <a:p>
            <a:r>
              <a:rPr lang="es-CO" dirty="0"/>
              <a:t>26608 </a:t>
            </a:r>
          </a:p>
          <a:p>
            <a:r>
              <a:rPr lang="es-CO" dirty="0"/>
              <a:t>Septiembre de 2014</a:t>
            </a:r>
            <a:endParaRPr lang="es-ES" dirty="0"/>
          </a:p>
        </p:txBody>
      </p:sp>
    </p:spTree>
    <p:extLst>
      <p:ext uri="{BB962C8B-B14F-4D97-AF65-F5344CB8AC3E}">
        <p14:creationId xmlns:p14="http://schemas.microsoft.com/office/powerpoint/2010/main" val="3821275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Información de las aplicaciones de negocio</a:t>
            </a:r>
          </a:p>
        </p:txBody>
      </p:sp>
      <p:sp>
        <p:nvSpPr>
          <p:cNvPr id="3" name="Content Placeholder 2"/>
          <p:cNvSpPr>
            <a:spLocks noGrp="1"/>
          </p:cNvSpPr>
          <p:nvPr>
            <p:ph idx="1"/>
          </p:nvPr>
        </p:nvSpPr>
        <p:spPr/>
        <p:txBody>
          <a:bodyPr/>
          <a:lstStyle/>
          <a:p>
            <a:pPr marL="457200" indent="-457200">
              <a:buFont typeface="Arial" pitchFamily="34" charset="0"/>
              <a:buChar char="•"/>
            </a:pPr>
            <a:r>
              <a:rPr lang="es-MX" sz="2800" dirty="0"/>
              <a:t>Datos personales de usuarios</a:t>
            </a:r>
          </a:p>
          <a:p>
            <a:pPr marL="457200" indent="-457200">
              <a:buFont typeface="Arial" pitchFamily="34" charset="0"/>
              <a:buChar char="•"/>
            </a:pPr>
            <a:r>
              <a:rPr lang="es-MX" sz="2800" dirty="0"/>
              <a:t>Número de cuenta</a:t>
            </a:r>
          </a:p>
          <a:p>
            <a:pPr marL="457200" indent="-457200">
              <a:buFont typeface="Arial" pitchFamily="34" charset="0"/>
              <a:buChar char="•"/>
            </a:pPr>
            <a:r>
              <a:rPr lang="es-MX" sz="2800" dirty="0"/>
              <a:t>Tipo de servicio</a:t>
            </a:r>
          </a:p>
          <a:p>
            <a:pPr marL="457200" indent="-457200">
              <a:buFont typeface="Arial" pitchFamily="34" charset="0"/>
              <a:buChar char="•"/>
            </a:pPr>
            <a:r>
              <a:rPr lang="es-MX" sz="2800" dirty="0"/>
              <a:t>Localización (Dirección)</a:t>
            </a:r>
          </a:p>
          <a:p>
            <a:endParaRPr lang="es-MX" dirty="0"/>
          </a:p>
        </p:txBody>
      </p:sp>
      <p:sp>
        <p:nvSpPr>
          <p:cNvPr id="4" name="Rectangle 3"/>
          <p:cNvSpPr/>
          <p:nvPr/>
        </p:nvSpPr>
        <p:spPr>
          <a:xfrm>
            <a:off x="5735947" y="1220866"/>
            <a:ext cx="3175896" cy="1242196"/>
          </a:xfrm>
          <a:prstGeom prst="rect">
            <a:avLst/>
          </a:prstGeom>
          <a:solidFill>
            <a:srgbClr val="00FF00">
              <a:alpha val="52941"/>
            </a:srgbClr>
          </a:solidFill>
          <a:ln>
            <a:noFill/>
          </a:ln>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5">
              <a:hueOff val="367807"/>
              <a:satOff val="0"/>
              <a:lumOff val="-10393"/>
              <a:alphaOff val="0"/>
            </a:schemeClr>
          </a:effectRef>
          <a:fontRef idx="minor">
            <a:schemeClr val="lt1"/>
          </a:fontRef>
        </p:style>
        <p:txBody>
          <a:bodyPr lIns="99060" tIns="99060" rIns="99060" bIns="99060" spcCol="1270" anchor="ctr"/>
          <a:lstStyle/>
          <a:p>
            <a:pPr algn="ctr" defTabSz="1155700" fontAlgn="base">
              <a:lnSpc>
                <a:spcPct val="90000"/>
              </a:lnSpc>
              <a:spcBef>
                <a:spcPct val="0"/>
              </a:spcBef>
              <a:spcAft>
                <a:spcPct val="35000"/>
              </a:spcAft>
              <a:defRPr/>
            </a:pPr>
            <a:endParaRPr lang="en-US" sz="1200" dirty="0">
              <a:solidFill>
                <a:srgbClr val="FFFFFF"/>
              </a:solidFill>
              <a:latin typeface="GE Inspira Pitch" pitchFamily="34" charset="0"/>
            </a:endParaRPr>
          </a:p>
        </p:txBody>
      </p:sp>
      <p:sp>
        <p:nvSpPr>
          <p:cNvPr id="5" name="TextBox 169"/>
          <p:cNvSpPr txBox="1">
            <a:spLocks noChangeArrowheads="1"/>
          </p:cNvSpPr>
          <p:nvPr/>
        </p:nvSpPr>
        <p:spPr bwMode="auto">
          <a:xfrm>
            <a:off x="6440418" y="1256134"/>
            <a:ext cx="1447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GE Inspira" pitchFamily="34" charset="0"/>
              </a:defRPr>
            </a:lvl1pPr>
            <a:lvl2pPr marL="742950" indent="-285750" eaLnBrk="0" hangingPunct="0">
              <a:defRPr sz="1200">
                <a:solidFill>
                  <a:schemeClr val="tx1"/>
                </a:solidFill>
                <a:latin typeface="GE Inspira" pitchFamily="34" charset="0"/>
              </a:defRPr>
            </a:lvl2pPr>
            <a:lvl3pPr marL="1143000" indent="-228600" eaLnBrk="0" hangingPunct="0">
              <a:defRPr sz="1200">
                <a:solidFill>
                  <a:schemeClr val="tx1"/>
                </a:solidFill>
                <a:latin typeface="GE Inspira" pitchFamily="34" charset="0"/>
              </a:defRPr>
            </a:lvl3pPr>
            <a:lvl4pPr marL="1600200" indent="-228600" eaLnBrk="0" hangingPunct="0">
              <a:defRPr sz="1200">
                <a:solidFill>
                  <a:schemeClr val="tx1"/>
                </a:solidFill>
                <a:latin typeface="GE Inspira" pitchFamily="34" charset="0"/>
              </a:defRPr>
            </a:lvl4pPr>
            <a:lvl5pPr marL="2057400" indent="-228600" eaLnBrk="0" hangingPunct="0">
              <a:defRPr sz="1200">
                <a:solidFill>
                  <a:schemeClr val="tx1"/>
                </a:solidFill>
                <a:latin typeface="GE Inspira" pitchFamily="34" charset="0"/>
              </a:defRPr>
            </a:lvl5pPr>
            <a:lvl6pPr marL="2514600" indent="-228600" eaLnBrk="0" fontAlgn="base" hangingPunct="0">
              <a:spcBef>
                <a:spcPct val="0"/>
              </a:spcBef>
              <a:spcAft>
                <a:spcPct val="0"/>
              </a:spcAft>
              <a:defRPr sz="1200">
                <a:solidFill>
                  <a:schemeClr val="tx1"/>
                </a:solidFill>
                <a:latin typeface="GE Inspira" pitchFamily="34" charset="0"/>
              </a:defRPr>
            </a:lvl6pPr>
            <a:lvl7pPr marL="2971800" indent="-228600" eaLnBrk="0" fontAlgn="base" hangingPunct="0">
              <a:spcBef>
                <a:spcPct val="0"/>
              </a:spcBef>
              <a:spcAft>
                <a:spcPct val="0"/>
              </a:spcAft>
              <a:defRPr sz="1200">
                <a:solidFill>
                  <a:schemeClr val="tx1"/>
                </a:solidFill>
                <a:latin typeface="GE Inspira" pitchFamily="34" charset="0"/>
              </a:defRPr>
            </a:lvl7pPr>
            <a:lvl8pPr marL="3429000" indent="-228600" eaLnBrk="0" fontAlgn="base" hangingPunct="0">
              <a:spcBef>
                <a:spcPct val="0"/>
              </a:spcBef>
              <a:spcAft>
                <a:spcPct val="0"/>
              </a:spcAft>
              <a:defRPr sz="1200">
                <a:solidFill>
                  <a:schemeClr val="tx1"/>
                </a:solidFill>
                <a:latin typeface="GE Inspira" pitchFamily="34" charset="0"/>
              </a:defRPr>
            </a:lvl8pPr>
            <a:lvl9pPr marL="3886200" indent="-228600" eaLnBrk="0" fontAlgn="base" hangingPunct="0">
              <a:spcBef>
                <a:spcPct val="0"/>
              </a:spcBef>
              <a:spcAft>
                <a:spcPct val="0"/>
              </a:spcAft>
              <a:defRPr sz="1200">
                <a:solidFill>
                  <a:schemeClr val="tx1"/>
                </a:solidFill>
                <a:latin typeface="GE Inspira" pitchFamily="34" charset="0"/>
              </a:defRPr>
            </a:lvl9pPr>
          </a:lstStyle>
          <a:p>
            <a:pPr algn="ctr" eaLnBrk="1" fontAlgn="base" hangingPunct="1">
              <a:spcBef>
                <a:spcPct val="0"/>
              </a:spcBef>
              <a:spcAft>
                <a:spcPct val="0"/>
              </a:spcAft>
            </a:pPr>
            <a:r>
              <a:rPr lang="en-US" sz="1600" dirty="0">
                <a:solidFill>
                  <a:srgbClr val="FFFFFF"/>
                </a:solidFill>
                <a:latin typeface="GE Inspira Pitch" pitchFamily="34" charset="0"/>
              </a:rPr>
              <a:t>Back Office</a:t>
            </a:r>
          </a:p>
        </p:txBody>
      </p:sp>
      <p:grpSp>
        <p:nvGrpSpPr>
          <p:cNvPr id="6" name="Group 5"/>
          <p:cNvGrpSpPr/>
          <p:nvPr/>
        </p:nvGrpSpPr>
        <p:grpSpPr>
          <a:xfrm>
            <a:off x="6488776" y="1546943"/>
            <a:ext cx="455613" cy="288925"/>
            <a:chOff x="6465700" y="2023469"/>
            <a:chExt cx="455613" cy="288925"/>
          </a:xfrm>
        </p:grpSpPr>
        <p:sp>
          <p:nvSpPr>
            <p:cNvPr id="7" name="Rectangle 117"/>
            <p:cNvSpPr>
              <a:spLocks noChangeArrowheads="1"/>
            </p:cNvSpPr>
            <p:nvPr/>
          </p:nvSpPr>
          <p:spPr bwMode="auto">
            <a:xfrm>
              <a:off x="6465700" y="2023469"/>
              <a:ext cx="455613" cy="288925"/>
            </a:xfrm>
            <a:prstGeom prst="rect">
              <a:avLst/>
            </a:prstGeom>
            <a:solidFill>
              <a:schemeClr val="accent2">
                <a:lumMod val="50000"/>
              </a:schemeClr>
            </a:solidFill>
            <a:ln w="9525" algn="ctr">
              <a:noFill/>
              <a:round/>
              <a:headEnd/>
              <a:tailEnd/>
            </a:ln>
            <a:scene3d>
              <a:camera prst="orthographicFront"/>
              <a:lightRig rig="threePt" dir="t"/>
            </a:scene3d>
            <a:sp3d>
              <a:bevelT w="152400" h="50800" prst="softRound"/>
            </a:sp3d>
          </p:spPr>
          <p:txBody>
            <a:bodyPr/>
            <a:lstStyle/>
            <a:p>
              <a:pPr algn="ctr" eaLnBrk="0" fontAlgn="base" hangingPunct="0">
                <a:spcBef>
                  <a:spcPct val="0"/>
                </a:spcBef>
                <a:spcAft>
                  <a:spcPct val="0"/>
                </a:spcAft>
                <a:defRPr/>
              </a:pPr>
              <a:endParaRPr lang="en-US" sz="1200" dirty="0">
                <a:solidFill>
                  <a:srgbClr val="FFFF00"/>
                </a:solidFill>
              </a:endParaRPr>
            </a:p>
          </p:txBody>
        </p:sp>
        <p:sp>
          <p:nvSpPr>
            <p:cNvPr id="8" name="Rectangle 105"/>
            <p:cNvSpPr>
              <a:spLocks noChangeArrowheads="1"/>
            </p:cNvSpPr>
            <p:nvPr/>
          </p:nvSpPr>
          <p:spPr bwMode="auto">
            <a:xfrm>
              <a:off x="6495863" y="2038550"/>
              <a:ext cx="39528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155700" fontAlgn="base">
                <a:lnSpc>
                  <a:spcPct val="90000"/>
                </a:lnSpc>
                <a:spcBef>
                  <a:spcPct val="0"/>
                </a:spcBef>
                <a:spcAft>
                  <a:spcPct val="35000"/>
                </a:spcAft>
              </a:pPr>
              <a:r>
                <a:rPr lang="en-US" sz="1200">
                  <a:solidFill>
                    <a:srgbClr val="FFFF00"/>
                  </a:solidFill>
                  <a:latin typeface="GE Inspira Pitch" pitchFamily="34" charset="0"/>
                </a:rPr>
                <a:t>CIS</a:t>
              </a:r>
            </a:p>
          </p:txBody>
        </p:sp>
      </p:grpSp>
      <p:grpSp>
        <p:nvGrpSpPr>
          <p:cNvPr id="9" name="Group 8"/>
          <p:cNvGrpSpPr/>
          <p:nvPr/>
        </p:nvGrpSpPr>
        <p:grpSpPr>
          <a:xfrm>
            <a:off x="7030958" y="1546943"/>
            <a:ext cx="484428" cy="288925"/>
            <a:chOff x="6451293" y="2023469"/>
            <a:chExt cx="484428" cy="288925"/>
          </a:xfrm>
        </p:grpSpPr>
        <p:sp>
          <p:nvSpPr>
            <p:cNvPr id="10" name="Rectangle 117"/>
            <p:cNvSpPr>
              <a:spLocks noChangeArrowheads="1"/>
            </p:cNvSpPr>
            <p:nvPr/>
          </p:nvSpPr>
          <p:spPr bwMode="auto">
            <a:xfrm>
              <a:off x="6465700" y="2023469"/>
              <a:ext cx="455613" cy="288925"/>
            </a:xfrm>
            <a:prstGeom prst="rect">
              <a:avLst/>
            </a:prstGeom>
            <a:solidFill>
              <a:schemeClr val="accent2">
                <a:lumMod val="50000"/>
              </a:schemeClr>
            </a:solidFill>
            <a:ln w="9525" algn="ctr">
              <a:noFill/>
              <a:round/>
              <a:headEnd/>
              <a:tailEnd/>
            </a:ln>
            <a:scene3d>
              <a:camera prst="orthographicFront"/>
              <a:lightRig rig="threePt" dir="t"/>
            </a:scene3d>
            <a:sp3d>
              <a:bevelT w="152400" h="50800" prst="softRound"/>
            </a:sp3d>
          </p:spPr>
          <p:txBody>
            <a:bodyPr/>
            <a:lstStyle/>
            <a:p>
              <a:pPr algn="ctr" eaLnBrk="0" fontAlgn="base" hangingPunct="0">
                <a:spcBef>
                  <a:spcPct val="0"/>
                </a:spcBef>
                <a:spcAft>
                  <a:spcPct val="0"/>
                </a:spcAft>
                <a:defRPr/>
              </a:pPr>
              <a:endParaRPr lang="en-US" sz="1200" dirty="0">
                <a:solidFill>
                  <a:srgbClr val="FFFF00"/>
                </a:solidFill>
              </a:endParaRPr>
            </a:p>
          </p:txBody>
        </p:sp>
        <p:sp>
          <p:nvSpPr>
            <p:cNvPr id="11" name="Rectangle 105"/>
            <p:cNvSpPr>
              <a:spLocks noChangeArrowheads="1"/>
            </p:cNvSpPr>
            <p:nvPr/>
          </p:nvSpPr>
          <p:spPr bwMode="auto">
            <a:xfrm>
              <a:off x="6451293" y="2038550"/>
              <a:ext cx="484428"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155700" fontAlgn="base">
                <a:lnSpc>
                  <a:spcPct val="90000"/>
                </a:lnSpc>
                <a:spcBef>
                  <a:spcPct val="0"/>
                </a:spcBef>
                <a:spcAft>
                  <a:spcPct val="35000"/>
                </a:spcAft>
              </a:pPr>
              <a:r>
                <a:rPr lang="en-US" sz="1200" dirty="0">
                  <a:solidFill>
                    <a:srgbClr val="FFFF00"/>
                  </a:solidFill>
                  <a:latin typeface="GE Inspira Pitch" pitchFamily="34" charset="0"/>
                </a:rPr>
                <a:t>CRM</a:t>
              </a:r>
            </a:p>
          </p:txBody>
        </p:sp>
      </p:grpSp>
      <p:grpSp>
        <p:nvGrpSpPr>
          <p:cNvPr id="12" name="Group 11"/>
          <p:cNvGrpSpPr/>
          <p:nvPr/>
        </p:nvGrpSpPr>
        <p:grpSpPr>
          <a:xfrm>
            <a:off x="7597316" y="1546943"/>
            <a:ext cx="455613" cy="288925"/>
            <a:chOff x="6465700" y="2023469"/>
            <a:chExt cx="455613" cy="288925"/>
          </a:xfrm>
        </p:grpSpPr>
        <p:sp>
          <p:nvSpPr>
            <p:cNvPr id="13" name="Rectangle 117"/>
            <p:cNvSpPr>
              <a:spLocks noChangeArrowheads="1"/>
            </p:cNvSpPr>
            <p:nvPr/>
          </p:nvSpPr>
          <p:spPr bwMode="auto">
            <a:xfrm>
              <a:off x="6465700" y="2023469"/>
              <a:ext cx="455613" cy="288925"/>
            </a:xfrm>
            <a:prstGeom prst="rect">
              <a:avLst/>
            </a:prstGeom>
            <a:solidFill>
              <a:schemeClr val="accent2">
                <a:lumMod val="50000"/>
              </a:schemeClr>
            </a:solidFill>
            <a:ln w="9525" algn="ctr">
              <a:noFill/>
              <a:round/>
              <a:headEnd/>
              <a:tailEnd/>
            </a:ln>
            <a:scene3d>
              <a:camera prst="orthographicFront"/>
              <a:lightRig rig="threePt" dir="t"/>
            </a:scene3d>
            <a:sp3d>
              <a:bevelT w="152400" h="50800" prst="softRound"/>
            </a:sp3d>
          </p:spPr>
          <p:txBody>
            <a:bodyPr/>
            <a:lstStyle/>
            <a:p>
              <a:pPr algn="ctr" eaLnBrk="0" fontAlgn="base" hangingPunct="0">
                <a:spcBef>
                  <a:spcPct val="0"/>
                </a:spcBef>
                <a:spcAft>
                  <a:spcPct val="0"/>
                </a:spcAft>
                <a:defRPr/>
              </a:pPr>
              <a:endParaRPr lang="en-US" sz="1200" dirty="0">
                <a:solidFill>
                  <a:srgbClr val="FFFF00"/>
                </a:solidFill>
              </a:endParaRPr>
            </a:p>
          </p:txBody>
        </p:sp>
        <p:sp>
          <p:nvSpPr>
            <p:cNvPr id="14" name="Rectangle 105"/>
            <p:cNvSpPr>
              <a:spLocks noChangeArrowheads="1"/>
            </p:cNvSpPr>
            <p:nvPr/>
          </p:nvSpPr>
          <p:spPr bwMode="auto">
            <a:xfrm>
              <a:off x="6493772" y="2038550"/>
              <a:ext cx="399469"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155700" fontAlgn="base">
                <a:lnSpc>
                  <a:spcPct val="90000"/>
                </a:lnSpc>
                <a:spcBef>
                  <a:spcPct val="0"/>
                </a:spcBef>
                <a:spcAft>
                  <a:spcPct val="35000"/>
                </a:spcAft>
              </a:pPr>
              <a:r>
                <a:rPr lang="en-US" sz="1200" dirty="0">
                  <a:solidFill>
                    <a:srgbClr val="FFFF00"/>
                  </a:solidFill>
                  <a:latin typeface="GE Inspira Pitch" pitchFamily="34" charset="0"/>
                </a:rPr>
                <a:t>IVR</a:t>
              </a:r>
            </a:p>
          </p:txBody>
        </p:sp>
      </p:grpSp>
      <p:pic>
        <p:nvPicPr>
          <p:cNvPr id="33796" name="Picture 4" descr="C:\Users\QUIROZJO\AppData\Local\Microsoft\Windows\Temporary Internet Files\Content.IE5\1206H7YR\MC900439808[1].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2202475">
            <a:off x="4875189" y="1663766"/>
            <a:ext cx="2041073" cy="2041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18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circle(in)">
                                      <p:cBhvr>
                                        <p:cTn id="7" dur="2000"/>
                                        <p:tgtEl>
                                          <p:spTgt spid="3379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Planeación, diseño e ingeniería</a:t>
            </a:r>
          </a:p>
        </p:txBody>
      </p:sp>
      <p:pic>
        <p:nvPicPr>
          <p:cNvPr id="4" name="Picture 5" descr="D:\DOCUME~2\SGAMBASA\LOCALS~1\Temp\npo000038.t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767" y="1303642"/>
            <a:ext cx="6394521" cy="486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l="14420" t="5247" r="7089"/>
          <a:stretch>
            <a:fillRect/>
          </a:stretch>
        </p:blipFill>
        <p:spPr bwMode="auto">
          <a:xfrm>
            <a:off x="762000" y="3145265"/>
            <a:ext cx="4657725" cy="341153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610983" y="1041255"/>
            <a:ext cx="3175896" cy="1242196"/>
          </a:xfrm>
          <a:prstGeom prst="rect">
            <a:avLst/>
          </a:prstGeom>
          <a:solidFill>
            <a:srgbClr val="00FF00">
              <a:alpha val="52941"/>
            </a:srgbClr>
          </a:solidFill>
          <a:ln>
            <a:noFill/>
          </a:ln>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5">
              <a:hueOff val="367807"/>
              <a:satOff val="0"/>
              <a:lumOff val="-10393"/>
              <a:alphaOff val="0"/>
            </a:schemeClr>
          </a:effectRef>
          <a:fontRef idx="minor">
            <a:schemeClr val="lt1"/>
          </a:fontRef>
        </p:style>
        <p:txBody>
          <a:bodyPr lIns="99060" tIns="99060" rIns="99060" bIns="99060" spcCol="1270" anchor="ctr"/>
          <a:lstStyle/>
          <a:p>
            <a:pPr algn="ctr" defTabSz="1155700" fontAlgn="base">
              <a:lnSpc>
                <a:spcPct val="90000"/>
              </a:lnSpc>
              <a:spcBef>
                <a:spcPct val="0"/>
              </a:spcBef>
              <a:spcAft>
                <a:spcPct val="35000"/>
              </a:spcAft>
              <a:defRPr/>
            </a:pPr>
            <a:endParaRPr lang="en-US" sz="1200" dirty="0">
              <a:solidFill>
                <a:srgbClr val="FFFFFF"/>
              </a:solidFill>
              <a:latin typeface="GE Inspira Pitch" pitchFamily="34" charset="0"/>
            </a:endParaRPr>
          </a:p>
        </p:txBody>
      </p:sp>
      <p:sp>
        <p:nvSpPr>
          <p:cNvPr id="7" name="TextBox 169"/>
          <p:cNvSpPr txBox="1">
            <a:spLocks noChangeArrowheads="1"/>
          </p:cNvSpPr>
          <p:nvPr/>
        </p:nvSpPr>
        <p:spPr bwMode="auto">
          <a:xfrm>
            <a:off x="6315454" y="1076523"/>
            <a:ext cx="1447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GE Inspira" pitchFamily="34" charset="0"/>
              </a:defRPr>
            </a:lvl1pPr>
            <a:lvl2pPr marL="742950" indent="-285750" eaLnBrk="0" hangingPunct="0">
              <a:defRPr sz="1200">
                <a:solidFill>
                  <a:schemeClr val="tx1"/>
                </a:solidFill>
                <a:latin typeface="GE Inspira" pitchFamily="34" charset="0"/>
              </a:defRPr>
            </a:lvl2pPr>
            <a:lvl3pPr marL="1143000" indent="-228600" eaLnBrk="0" hangingPunct="0">
              <a:defRPr sz="1200">
                <a:solidFill>
                  <a:schemeClr val="tx1"/>
                </a:solidFill>
                <a:latin typeface="GE Inspira" pitchFamily="34" charset="0"/>
              </a:defRPr>
            </a:lvl3pPr>
            <a:lvl4pPr marL="1600200" indent="-228600" eaLnBrk="0" hangingPunct="0">
              <a:defRPr sz="1200">
                <a:solidFill>
                  <a:schemeClr val="tx1"/>
                </a:solidFill>
                <a:latin typeface="GE Inspira" pitchFamily="34" charset="0"/>
              </a:defRPr>
            </a:lvl4pPr>
            <a:lvl5pPr marL="2057400" indent="-228600" eaLnBrk="0" hangingPunct="0">
              <a:defRPr sz="1200">
                <a:solidFill>
                  <a:schemeClr val="tx1"/>
                </a:solidFill>
                <a:latin typeface="GE Inspira" pitchFamily="34" charset="0"/>
              </a:defRPr>
            </a:lvl5pPr>
            <a:lvl6pPr marL="2514600" indent="-228600" eaLnBrk="0" fontAlgn="base" hangingPunct="0">
              <a:spcBef>
                <a:spcPct val="0"/>
              </a:spcBef>
              <a:spcAft>
                <a:spcPct val="0"/>
              </a:spcAft>
              <a:defRPr sz="1200">
                <a:solidFill>
                  <a:schemeClr val="tx1"/>
                </a:solidFill>
                <a:latin typeface="GE Inspira" pitchFamily="34" charset="0"/>
              </a:defRPr>
            </a:lvl6pPr>
            <a:lvl7pPr marL="2971800" indent="-228600" eaLnBrk="0" fontAlgn="base" hangingPunct="0">
              <a:spcBef>
                <a:spcPct val="0"/>
              </a:spcBef>
              <a:spcAft>
                <a:spcPct val="0"/>
              </a:spcAft>
              <a:defRPr sz="1200">
                <a:solidFill>
                  <a:schemeClr val="tx1"/>
                </a:solidFill>
                <a:latin typeface="GE Inspira" pitchFamily="34" charset="0"/>
              </a:defRPr>
            </a:lvl7pPr>
            <a:lvl8pPr marL="3429000" indent="-228600" eaLnBrk="0" fontAlgn="base" hangingPunct="0">
              <a:spcBef>
                <a:spcPct val="0"/>
              </a:spcBef>
              <a:spcAft>
                <a:spcPct val="0"/>
              </a:spcAft>
              <a:defRPr sz="1200">
                <a:solidFill>
                  <a:schemeClr val="tx1"/>
                </a:solidFill>
                <a:latin typeface="GE Inspira" pitchFamily="34" charset="0"/>
              </a:defRPr>
            </a:lvl8pPr>
            <a:lvl9pPr marL="3886200" indent="-228600" eaLnBrk="0" fontAlgn="base" hangingPunct="0">
              <a:spcBef>
                <a:spcPct val="0"/>
              </a:spcBef>
              <a:spcAft>
                <a:spcPct val="0"/>
              </a:spcAft>
              <a:defRPr sz="1200">
                <a:solidFill>
                  <a:schemeClr val="tx1"/>
                </a:solidFill>
                <a:latin typeface="GE Inspira" pitchFamily="34" charset="0"/>
              </a:defRPr>
            </a:lvl9pPr>
          </a:lstStyle>
          <a:p>
            <a:pPr algn="ctr" eaLnBrk="1" fontAlgn="base" hangingPunct="1">
              <a:spcBef>
                <a:spcPct val="0"/>
              </a:spcBef>
              <a:spcAft>
                <a:spcPct val="0"/>
              </a:spcAft>
            </a:pPr>
            <a:r>
              <a:rPr lang="en-US" sz="1600" dirty="0">
                <a:solidFill>
                  <a:srgbClr val="FFFFFF"/>
                </a:solidFill>
                <a:latin typeface="GE Inspira Pitch" pitchFamily="34" charset="0"/>
              </a:rPr>
              <a:t>Back Office</a:t>
            </a:r>
          </a:p>
        </p:txBody>
      </p:sp>
      <p:grpSp>
        <p:nvGrpSpPr>
          <p:cNvPr id="8" name="Group 7"/>
          <p:cNvGrpSpPr/>
          <p:nvPr/>
        </p:nvGrpSpPr>
        <p:grpSpPr>
          <a:xfrm>
            <a:off x="6363812" y="1367332"/>
            <a:ext cx="455613" cy="288925"/>
            <a:chOff x="6465700" y="2023469"/>
            <a:chExt cx="455613" cy="288925"/>
          </a:xfrm>
        </p:grpSpPr>
        <p:sp>
          <p:nvSpPr>
            <p:cNvPr id="9" name="Rectangle 117"/>
            <p:cNvSpPr>
              <a:spLocks noChangeArrowheads="1"/>
            </p:cNvSpPr>
            <p:nvPr/>
          </p:nvSpPr>
          <p:spPr bwMode="auto">
            <a:xfrm>
              <a:off x="6465700" y="2023469"/>
              <a:ext cx="455613" cy="288925"/>
            </a:xfrm>
            <a:prstGeom prst="rect">
              <a:avLst/>
            </a:prstGeom>
            <a:solidFill>
              <a:schemeClr val="accent2">
                <a:lumMod val="50000"/>
              </a:schemeClr>
            </a:solidFill>
            <a:ln w="9525" algn="ctr">
              <a:noFill/>
              <a:round/>
              <a:headEnd/>
              <a:tailEnd/>
            </a:ln>
            <a:scene3d>
              <a:camera prst="orthographicFront"/>
              <a:lightRig rig="threePt" dir="t"/>
            </a:scene3d>
            <a:sp3d>
              <a:bevelT w="152400" h="50800" prst="softRound"/>
            </a:sp3d>
          </p:spPr>
          <p:txBody>
            <a:bodyPr/>
            <a:lstStyle/>
            <a:p>
              <a:pPr algn="ctr" eaLnBrk="0" fontAlgn="base" hangingPunct="0">
                <a:spcBef>
                  <a:spcPct val="0"/>
                </a:spcBef>
                <a:spcAft>
                  <a:spcPct val="0"/>
                </a:spcAft>
                <a:defRPr/>
              </a:pPr>
              <a:endParaRPr lang="en-US" sz="1200" dirty="0">
                <a:solidFill>
                  <a:srgbClr val="FFFF00"/>
                </a:solidFill>
              </a:endParaRPr>
            </a:p>
          </p:txBody>
        </p:sp>
        <p:sp>
          <p:nvSpPr>
            <p:cNvPr id="10" name="Rectangle 105"/>
            <p:cNvSpPr>
              <a:spLocks noChangeArrowheads="1"/>
            </p:cNvSpPr>
            <p:nvPr/>
          </p:nvSpPr>
          <p:spPr bwMode="auto">
            <a:xfrm>
              <a:off x="6495863" y="2038550"/>
              <a:ext cx="39528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155700" fontAlgn="base">
                <a:lnSpc>
                  <a:spcPct val="90000"/>
                </a:lnSpc>
                <a:spcBef>
                  <a:spcPct val="0"/>
                </a:spcBef>
                <a:spcAft>
                  <a:spcPct val="35000"/>
                </a:spcAft>
              </a:pPr>
              <a:r>
                <a:rPr lang="en-US" sz="1200">
                  <a:solidFill>
                    <a:srgbClr val="FFFF00"/>
                  </a:solidFill>
                  <a:latin typeface="GE Inspira Pitch" pitchFamily="34" charset="0"/>
                </a:rPr>
                <a:t>CIS</a:t>
              </a:r>
            </a:p>
          </p:txBody>
        </p:sp>
      </p:grpSp>
      <p:grpSp>
        <p:nvGrpSpPr>
          <p:cNvPr id="11" name="Group 10"/>
          <p:cNvGrpSpPr/>
          <p:nvPr/>
        </p:nvGrpSpPr>
        <p:grpSpPr>
          <a:xfrm>
            <a:off x="6905994" y="1367332"/>
            <a:ext cx="484428" cy="288925"/>
            <a:chOff x="6451293" y="2023469"/>
            <a:chExt cx="484428" cy="288925"/>
          </a:xfrm>
        </p:grpSpPr>
        <p:sp>
          <p:nvSpPr>
            <p:cNvPr id="12" name="Rectangle 117"/>
            <p:cNvSpPr>
              <a:spLocks noChangeArrowheads="1"/>
            </p:cNvSpPr>
            <p:nvPr/>
          </p:nvSpPr>
          <p:spPr bwMode="auto">
            <a:xfrm>
              <a:off x="6465700" y="2023469"/>
              <a:ext cx="455613" cy="288925"/>
            </a:xfrm>
            <a:prstGeom prst="rect">
              <a:avLst/>
            </a:prstGeom>
            <a:solidFill>
              <a:schemeClr val="accent2">
                <a:lumMod val="50000"/>
              </a:schemeClr>
            </a:solidFill>
            <a:ln w="9525" algn="ctr">
              <a:noFill/>
              <a:round/>
              <a:headEnd/>
              <a:tailEnd/>
            </a:ln>
            <a:scene3d>
              <a:camera prst="orthographicFront"/>
              <a:lightRig rig="threePt" dir="t"/>
            </a:scene3d>
            <a:sp3d>
              <a:bevelT w="152400" h="50800" prst="softRound"/>
            </a:sp3d>
          </p:spPr>
          <p:txBody>
            <a:bodyPr/>
            <a:lstStyle/>
            <a:p>
              <a:pPr algn="ctr" eaLnBrk="0" fontAlgn="base" hangingPunct="0">
                <a:spcBef>
                  <a:spcPct val="0"/>
                </a:spcBef>
                <a:spcAft>
                  <a:spcPct val="0"/>
                </a:spcAft>
                <a:defRPr/>
              </a:pPr>
              <a:endParaRPr lang="en-US" sz="1200" dirty="0">
                <a:solidFill>
                  <a:srgbClr val="FFFF00"/>
                </a:solidFill>
              </a:endParaRPr>
            </a:p>
          </p:txBody>
        </p:sp>
        <p:sp>
          <p:nvSpPr>
            <p:cNvPr id="13" name="Rectangle 105"/>
            <p:cNvSpPr>
              <a:spLocks noChangeArrowheads="1"/>
            </p:cNvSpPr>
            <p:nvPr/>
          </p:nvSpPr>
          <p:spPr bwMode="auto">
            <a:xfrm>
              <a:off x="6451293" y="2038550"/>
              <a:ext cx="484428"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155700" fontAlgn="base">
                <a:lnSpc>
                  <a:spcPct val="90000"/>
                </a:lnSpc>
                <a:spcBef>
                  <a:spcPct val="0"/>
                </a:spcBef>
                <a:spcAft>
                  <a:spcPct val="35000"/>
                </a:spcAft>
              </a:pPr>
              <a:r>
                <a:rPr lang="en-US" sz="1200" dirty="0">
                  <a:solidFill>
                    <a:srgbClr val="FFFF00"/>
                  </a:solidFill>
                  <a:latin typeface="GE Inspira Pitch" pitchFamily="34" charset="0"/>
                </a:rPr>
                <a:t>CRM</a:t>
              </a:r>
            </a:p>
          </p:txBody>
        </p:sp>
      </p:grpSp>
      <p:grpSp>
        <p:nvGrpSpPr>
          <p:cNvPr id="14" name="Group 13"/>
          <p:cNvGrpSpPr/>
          <p:nvPr/>
        </p:nvGrpSpPr>
        <p:grpSpPr>
          <a:xfrm>
            <a:off x="7472352" y="1367332"/>
            <a:ext cx="455613" cy="288925"/>
            <a:chOff x="6465700" y="2023469"/>
            <a:chExt cx="455613" cy="288925"/>
          </a:xfrm>
        </p:grpSpPr>
        <p:sp>
          <p:nvSpPr>
            <p:cNvPr id="15" name="Rectangle 117"/>
            <p:cNvSpPr>
              <a:spLocks noChangeArrowheads="1"/>
            </p:cNvSpPr>
            <p:nvPr/>
          </p:nvSpPr>
          <p:spPr bwMode="auto">
            <a:xfrm>
              <a:off x="6465700" y="2023469"/>
              <a:ext cx="455613" cy="288925"/>
            </a:xfrm>
            <a:prstGeom prst="rect">
              <a:avLst/>
            </a:prstGeom>
            <a:solidFill>
              <a:schemeClr val="accent2">
                <a:lumMod val="50000"/>
              </a:schemeClr>
            </a:solidFill>
            <a:ln w="9525" algn="ctr">
              <a:noFill/>
              <a:round/>
              <a:headEnd/>
              <a:tailEnd/>
            </a:ln>
            <a:scene3d>
              <a:camera prst="orthographicFront"/>
              <a:lightRig rig="threePt" dir="t"/>
            </a:scene3d>
            <a:sp3d>
              <a:bevelT w="152400" h="50800" prst="softRound"/>
            </a:sp3d>
          </p:spPr>
          <p:txBody>
            <a:bodyPr/>
            <a:lstStyle/>
            <a:p>
              <a:pPr algn="ctr" eaLnBrk="0" fontAlgn="base" hangingPunct="0">
                <a:spcBef>
                  <a:spcPct val="0"/>
                </a:spcBef>
                <a:spcAft>
                  <a:spcPct val="0"/>
                </a:spcAft>
                <a:defRPr/>
              </a:pPr>
              <a:endParaRPr lang="en-US" sz="1200" dirty="0">
                <a:solidFill>
                  <a:srgbClr val="FFFF00"/>
                </a:solidFill>
              </a:endParaRPr>
            </a:p>
          </p:txBody>
        </p:sp>
        <p:sp>
          <p:nvSpPr>
            <p:cNvPr id="16" name="Rectangle 105"/>
            <p:cNvSpPr>
              <a:spLocks noChangeArrowheads="1"/>
            </p:cNvSpPr>
            <p:nvPr/>
          </p:nvSpPr>
          <p:spPr bwMode="auto">
            <a:xfrm>
              <a:off x="6493772" y="2038550"/>
              <a:ext cx="399469"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155700" fontAlgn="base">
                <a:lnSpc>
                  <a:spcPct val="90000"/>
                </a:lnSpc>
                <a:spcBef>
                  <a:spcPct val="0"/>
                </a:spcBef>
                <a:spcAft>
                  <a:spcPct val="35000"/>
                </a:spcAft>
              </a:pPr>
              <a:r>
                <a:rPr lang="en-US" sz="1200" dirty="0">
                  <a:solidFill>
                    <a:srgbClr val="FFFF00"/>
                  </a:solidFill>
                  <a:latin typeface="GE Inspira Pitch" pitchFamily="34" charset="0"/>
                </a:rPr>
                <a:t>IVR</a:t>
              </a:r>
            </a:p>
          </p:txBody>
        </p:sp>
      </p:grpSp>
      <p:grpSp>
        <p:nvGrpSpPr>
          <p:cNvPr id="17" name="Group 16"/>
          <p:cNvGrpSpPr/>
          <p:nvPr/>
        </p:nvGrpSpPr>
        <p:grpSpPr>
          <a:xfrm>
            <a:off x="6096431" y="3505200"/>
            <a:ext cx="2389815" cy="883793"/>
            <a:chOff x="5854592" y="4713501"/>
            <a:chExt cx="2389815" cy="883793"/>
          </a:xfrm>
        </p:grpSpPr>
        <p:sp>
          <p:nvSpPr>
            <p:cNvPr id="18" name="Rectangle 17"/>
            <p:cNvSpPr/>
            <p:nvPr/>
          </p:nvSpPr>
          <p:spPr>
            <a:xfrm>
              <a:off x="5854592" y="4713501"/>
              <a:ext cx="2389815" cy="883793"/>
            </a:xfrm>
            <a:prstGeom prst="rect">
              <a:avLst/>
            </a:prstGeom>
            <a:solidFill>
              <a:srgbClr val="00FF00">
                <a:alpha val="52941"/>
              </a:srgbClr>
            </a:solidFill>
            <a:ln>
              <a:noFill/>
            </a:ln>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5">
                <a:hueOff val="367807"/>
                <a:satOff val="0"/>
                <a:lumOff val="-10393"/>
                <a:alphaOff val="0"/>
              </a:schemeClr>
            </a:effectRef>
            <a:fontRef idx="minor">
              <a:schemeClr val="lt1"/>
            </a:fontRef>
          </p:style>
          <p:txBody>
            <a:bodyPr lIns="99060" tIns="99060" rIns="99060" bIns="99060" spcCol="1270" anchor="ctr"/>
            <a:lstStyle/>
            <a:p>
              <a:pPr algn="ctr" defTabSz="1155700" fontAlgn="base">
                <a:lnSpc>
                  <a:spcPct val="90000"/>
                </a:lnSpc>
                <a:spcBef>
                  <a:spcPct val="0"/>
                </a:spcBef>
                <a:spcAft>
                  <a:spcPct val="35000"/>
                </a:spcAft>
                <a:defRPr/>
              </a:pPr>
              <a:endParaRPr lang="en-US" sz="1200" dirty="0">
                <a:solidFill>
                  <a:srgbClr val="FFFFFF"/>
                </a:solidFill>
                <a:latin typeface="GE Inspira Pitch" pitchFamily="34" charset="0"/>
              </a:endParaRPr>
            </a:p>
          </p:txBody>
        </p:sp>
        <p:grpSp>
          <p:nvGrpSpPr>
            <p:cNvPr id="19" name="Group 18"/>
            <p:cNvGrpSpPr/>
            <p:nvPr/>
          </p:nvGrpSpPr>
          <p:grpSpPr>
            <a:xfrm>
              <a:off x="7452320" y="4772126"/>
              <a:ext cx="718659" cy="766542"/>
              <a:chOff x="6643856" y="3277685"/>
              <a:chExt cx="1008112" cy="943404"/>
            </a:xfrm>
          </p:grpSpPr>
          <p:pic>
            <p:nvPicPr>
              <p:cNvPr id="21" name="Picture 2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3856" y="3277685"/>
                <a:ext cx="1008112" cy="94340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884498" y="3657180"/>
                <a:ext cx="437615" cy="308352"/>
              </a:xfrm>
              <a:prstGeom prst="rect">
                <a:avLst/>
              </a:prstGeom>
              <a:noFill/>
            </p:spPr>
            <p:txBody>
              <a:bodyPr wrap="none" rtlCol="0" anchor="ctr" anchorCtr="1">
                <a:spAutoFit/>
              </a:bodyPr>
              <a:lstStyle/>
              <a:p>
                <a:pPr fontAlgn="base">
                  <a:spcBef>
                    <a:spcPct val="0"/>
                  </a:spcBef>
                  <a:spcAft>
                    <a:spcPct val="0"/>
                  </a:spcAft>
                </a:pPr>
                <a:r>
                  <a:rPr lang="es-MX" sz="2000" b="1" i="1" dirty="0">
                    <a:solidFill>
                      <a:srgbClr val="FFFFFF"/>
                    </a:solidFill>
                    <a:latin typeface="Arial" charset="0"/>
                  </a:rPr>
                  <a:t>GIS</a:t>
                </a:r>
                <a:endParaRPr lang="es-MX" b="1" i="1" dirty="0">
                  <a:solidFill>
                    <a:srgbClr val="FFFFFF"/>
                  </a:solidFill>
                  <a:latin typeface="Arial" charset="0"/>
                </a:endParaRPr>
              </a:p>
            </p:txBody>
          </p:sp>
        </p:grpSp>
        <p:sp>
          <p:nvSpPr>
            <p:cNvPr id="20" name="TextBox 169"/>
            <p:cNvSpPr txBox="1">
              <a:spLocks noChangeArrowheads="1"/>
            </p:cNvSpPr>
            <p:nvPr/>
          </p:nvSpPr>
          <p:spPr bwMode="auto">
            <a:xfrm>
              <a:off x="6023018" y="4739899"/>
              <a:ext cx="1447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GE Inspira" pitchFamily="34" charset="0"/>
                </a:defRPr>
              </a:lvl1pPr>
              <a:lvl2pPr marL="742950" indent="-285750" eaLnBrk="0" hangingPunct="0">
                <a:defRPr sz="1200">
                  <a:solidFill>
                    <a:schemeClr val="tx1"/>
                  </a:solidFill>
                  <a:latin typeface="GE Inspira" pitchFamily="34" charset="0"/>
                </a:defRPr>
              </a:lvl2pPr>
              <a:lvl3pPr marL="1143000" indent="-228600" eaLnBrk="0" hangingPunct="0">
                <a:defRPr sz="1200">
                  <a:solidFill>
                    <a:schemeClr val="tx1"/>
                  </a:solidFill>
                  <a:latin typeface="GE Inspira" pitchFamily="34" charset="0"/>
                </a:defRPr>
              </a:lvl3pPr>
              <a:lvl4pPr marL="1600200" indent="-228600" eaLnBrk="0" hangingPunct="0">
                <a:defRPr sz="1200">
                  <a:solidFill>
                    <a:schemeClr val="tx1"/>
                  </a:solidFill>
                  <a:latin typeface="GE Inspira" pitchFamily="34" charset="0"/>
                </a:defRPr>
              </a:lvl4pPr>
              <a:lvl5pPr marL="2057400" indent="-228600" eaLnBrk="0" hangingPunct="0">
                <a:defRPr sz="1200">
                  <a:solidFill>
                    <a:schemeClr val="tx1"/>
                  </a:solidFill>
                  <a:latin typeface="GE Inspira" pitchFamily="34" charset="0"/>
                </a:defRPr>
              </a:lvl5pPr>
              <a:lvl6pPr marL="2514600" indent="-228600" eaLnBrk="0" fontAlgn="base" hangingPunct="0">
                <a:spcBef>
                  <a:spcPct val="0"/>
                </a:spcBef>
                <a:spcAft>
                  <a:spcPct val="0"/>
                </a:spcAft>
                <a:defRPr sz="1200">
                  <a:solidFill>
                    <a:schemeClr val="tx1"/>
                  </a:solidFill>
                  <a:latin typeface="GE Inspira" pitchFamily="34" charset="0"/>
                </a:defRPr>
              </a:lvl6pPr>
              <a:lvl7pPr marL="2971800" indent="-228600" eaLnBrk="0" fontAlgn="base" hangingPunct="0">
                <a:spcBef>
                  <a:spcPct val="0"/>
                </a:spcBef>
                <a:spcAft>
                  <a:spcPct val="0"/>
                </a:spcAft>
                <a:defRPr sz="1200">
                  <a:solidFill>
                    <a:schemeClr val="tx1"/>
                  </a:solidFill>
                  <a:latin typeface="GE Inspira" pitchFamily="34" charset="0"/>
                </a:defRPr>
              </a:lvl7pPr>
              <a:lvl8pPr marL="3429000" indent="-228600" eaLnBrk="0" fontAlgn="base" hangingPunct="0">
                <a:spcBef>
                  <a:spcPct val="0"/>
                </a:spcBef>
                <a:spcAft>
                  <a:spcPct val="0"/>
                </a:spcAft>
                <a:defRPr sz="1200">
                  <a:solidFill>
                    <a:schemeClr val="tx1"/>
                  </a:solidFill>
                  <a:latin typeface="GE Inspira" pitchFamily="34" charset="0"/>
                </a:defRPr>
              </a:lvl8pPr>
              <a:lvl9pPr marL="3886200" indent="-228600" eaLnBrk="0" fontAlgn="base" hangingPunct="0">
                <a:spcBef>
                  <a:spcPct val="0"/>
                </a:spcBef>
                <a:spcAft>
                  <a:spcPct val="0"/>
                </a:spcAft>
                <a:defRPr sz="1200">
                  <a:solidFill>
                    <a:schemeClr val="tx1"/>
                  </a:solidFill>
                  <a:latin typeface="GE Inspira" pitchFamily="34" charset="0"/>
                </a:defRPr>
              </a:lvl9pPr>
            </a:lstStyle>
            <a:p>
              <a:pPr algn="ctr" eaLnBrk="1" fontAlgn="base" hangingPunct="1">
                <a:spcBef>
                  <a:spcPct val="0"/>
                </a:spcBef>
                <a:spcAft>
                  <a:spcPct val="0"/>
                </a:spcAft>
              </a:pPr>
              <a:r>
                <a:rPr lang="en-US" sz="1600" dirty="0" err="1">
                  <a:solidFill>
                    <a:srgbClr val="FFFFFF"/>
                  </a:solidFill>
                  <a:latin typeface="GE Inspira Pitch" pitchFamily="34" charset="0"/>
                </a:rPr>
                <a:t>Sistema</a:t>
              </a:r>
              <a:r>
                <a:rPr lang="en-US" sz="1600" dirty="0">
                  <a:solidFill>
                    <a:srgbClr val="FFFFFF"/>
                  </a:solidFill>
                  <a:latin typeface="GE Inspira Pitch" pitchFamily="34" charset="0"/>
                </a:rPr>
                <a:t> de</a:t>
              </a:r>
            </a:p>
            <a:p>
              <a:pPr algn="ctr" eaLnBrk="1" fontAlgn="base" hangingPunct="1">
                <a:spcBef>
                  <a:spcPct val="0"/>
                </a:spcBef>
                <a:spcAft>
                  <a:spcPct val="0"/>
                </a:spcAft>
              </a:pPr>
              <a:r>
                <a:rPr lang="en-US" sz="1600" dirty="0" err="1">
                  <a:solidFill>
                    <a:srgbClr val="FFFFFF"/>
                  </a:solidFill>
                  <a:latin typeface="GE Inspira Pitch" pitchFamily="34" charset="0"/>
                </a:rPr>
                <a:t>Inventario</a:t>
              </a:r>
              <a:r>
                <a:rPr lang="en-US" sz="1600" dirty="0">
                  <a:solidFill>
                    <a:srgbClr val="FFFFFF"/>
                  </a:solidFill>
                  <a:latin typeface="GE Inspira Pitch" pitchFamily="34" charset="0"/>
                </a:rPr>
                <a:t> </a:t>
              </a:r>
              <a:r>
                <a:rPr lang="en-US" sz="1600" dirty="0" err="1">
                  <a:solidFill>
                    <a:srgbClr val="FFFFFF"/>
                  </a:solidFill>
                  <a:latin typeface="GE Inspira Pitch" pitchFamily="34" charset="0"/>
                </a:rPr>
                <a:t>Físico</a:t>
              </a:r>
              <a:endParaRPr lang="en-US" sz="1600" dirty="0">
                <a:solidFill>
                  <a:srgbClr val="FFFFFF"/>
                </a:solidFill>
                <a:latin typeface="GE Inspira Pitch" pitchFamily="34" charset="0"/>
              </a:endParaRPr>
            </a:p>
          </p:txBody>
        </p:sp>
      </p:grpSp>
      <p:grpSp>
        <p:nvGrpSpPr>
          <p:cNvPr id="23" name="Group 22"/>
          <p:cNvGrpSpPr/>
          <p:nvPr/>
        </p:nvGrpSpPr>
        <p:grpSpPr>
          <a:xfrm>
            <a:off x="5859755" y="1721611"/>
            <a:ext cx="959669" cy="393390"/>
            <a:chOff x="2700" y="2839898"/>
            <a:chExt cx="1043312" cy="834649"/>
          </a:xfrm>
          <a:scene3d>
            <a:camera prst="orthographicFront">
              <a:rot lat="0" lon="0" rev="0"/>
            </a:camera>
            <a:lightRig rig="contrasting" dir="t">
              <a:rot lat="0" lon="0" rev="1500000"/>
            </a:lightRig>
          </a:scene3d>
        </p:grpSpPr>
        <p:sp>
          <p:nvSpPr>
            <p:cNvPr id="24" name="Rounded Rectangle 23"/>
            <p:cNvSpPr/>
            <p:nvPr/>
          </p:nvSpPr>
          <p:spPr>
            <a:xfrm>
              <a:off x="2700" y="2839898"/>
              <a:ext cx="1043312" cy="834649"/>
            </a:xfrm>
            <a:prstGeom prst="roundRect">
              <a:avLst>
                <a:gd name="adj" fmla="val 10000"/>
              </a:avLst>
            </a:prstGeom>
            <a:ln>
              <a:noFill/>
            </a:ln>
            <a:effectLst>
              <a:outerShdw blurRad="149987" dist="250190" dir="8460000" algn="ctr">
                <a:srgbClr val="000000">
                  <a:alpha val="28000"/>
                </a:srgbClr>
              </a:outerShdw>
            </a:effectLst>
            <a:sp3d prstMaterial="metal">
              <a:bevelT w="88900" h="88900"/>
            </a:sp3d>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25" name="Rounded Rectangle 4"/>
            <p:cNvSpPr/>
            <p:nvPr/>
          </p:nvSpPr>
          <p:spPr>
            <a:xfrm>
              <a:off x="27146" y="2864344"/>
              <a:ext cx="994420" cy="78575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algn="ctr" defTabSz="577850" fontAlgn="base">
                <a:lnSpc>
                  <a:spcPct val="90000"/>
                </a:lnSpc>
                <a:spcBef>
                  <a:spcPct val="0"/>
                </a:spcBef>
                <a:spcAft>
                  <a:spcPct val="35000"/>
                </a:spcAft>
              </a:pPr>
              <a:r>
                <a:rPr lang="en-US" sz="1300" dirty="0" err="1">
                  <a:solidFill>
                    <a:srgbClr val="FFFFFF"/>
                  </a:solidFill>
                </a:rPr>
                <a:t>Planeación</a:t>
              </a:r>
              <a:endParaRPr lang="en-US" sz="1300" dirty="0">
                <a:solidFill>
                  <a:srgbClr val="FFFFFF"/>
                </a:solidFill>
              </a:endParaRPr>
            </a:p>
          </p:txBody>
        </p:sp>
      </p:grpSp>
      <p:grpSp>
        <p:nvGrpSpPr>
          <p:cNvPr id="26" name="Group 25"/>
          <p:cNvGrpSpPr/>
          <p:nvPr/>
        </p:nvGrpSpPr>
        <p:grpSpPr>
          <a:xfrm>
            <a:off x="6860821" y="1721611"/>
            <a:ext cx="861036" cy="393390"/>
            <a:chOff x="2700" y="2839898"/>
            <a:chExt cx="1043312" cy="834649"/>
          </a:xfrm>
          <a:scene3d>
            <a:camera prst="orthographicFront">
              <a:rot lat="0" lon="0" rev="0"/>
            </a:camera>
            <a:lightRig rig="contrasting" dir="t">
              <a:rot lat="0" lon="0" rev="1500000"/>
            </a:lightRig>
          </a:scene3d>
        </p:grpSpPr>
        <p:sp>
          <p:nvSpPr>
            <p:cNvPr id="27" name="Rounded Rectangle 26"/>
            <p:cNvSpPr/>
            <p:nvPr/>
          </p:nvSpPr>
          <p:spPr>
            <a:xfrm>
              <a:off x="2700" y="2839898"/>
              <a:ext cx="1043312" cy="834649"/>
            </a:xfrm>
            <a:prstGeom prst="roundRect">
              <a:avLst>
                <a:gd name="adj" fmla="val 10000"/>
              </a:avLst>
            </a:prstGeom>
            <a:ln>
              <a:noFill/>
            </a:ln>
            <a:effectLst>
              <a:outerShdw blurRad="149987" dist="250190" dir="8460000" algn="ctr">
                <a:srgbClr val="000000">
                  <a:alpha val="28000"/>
                </a:srgbClr>
              </a:outerShdw>
            </a:effectLst>
            <a:sp3d prstMaterial="metal">
              <a:bevelT w="88900" h="88900"/>
            </a:sp3d>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28" name="Rounded Rectangle 4"/>
            <p:cNvSpPr/>
            <p:nvPr/>
          </p:nvSpPr>
          <p:spPr>
            <a:xfrm>
              <a:off x="27146" y="2864344"/>
              <a:ext cx="994420" cy="78575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algn="ctr" defTabSz="577850" fontAlgn="base">
                <a:lnSpc>
                  <a:spcPct val="90000"/>
                </a:lnSpc>
                <a:spcBef>
                  <a:spcPct val="0"/>
                </a:spcBef>
                <a:spcAft>
                  <a:spcPct val="35000"/>
                </a:spcAft>
              </a:pPr>
              <a:r>
                <a:rPr lang="en-US" sz="1300" dirty="0" err="1">
                  <a:solidFill>
                    <a:srgbClr val="FFFFFF"/>
                  </a:solidFill>
                </a:rPr>
                <a:t>Diseño</a:t>
              </a:r>
              <a:endParaRPr lang="en-US" sz="1300" dirty="0">
                <a:solidFill>
                  <a:srgbClr val="FFFFFF"/>
                </a:solidFill>
              </a:endParaRPr>
            </a:p>
          </p:txBody>
        </p:sp>
      </p:grpSp>
      <p:grpSp>
        <p:nvGrpSpPr>
          <p:cNvPr id="29" name="Group 28"/>
          <p:cNvGrpSpPr/>
          <p:nvPr/>
        </p:nvGrpSpPr>
        <p:grpSpPr>
          <a:xfrm>
            <a:off x="7763254" y="1721611"/>
            <a:ext cx="861036" cy="393390"/>
            <a:chOff x="2700" y="2839898"/>
            <a:chExt cx="1043312" cy="834649"/>
          </a:xfrm>
          <a:scene3d>
            <a:camera prst="orthographicFront">
              <a:rot lat="0" lon="0" rev="0"/>
            </a:camera>
            <a:lightRig rig="contrasting" dir="t">
              <a:rot lat="0" lon="0" rev="1500000"/>
            </a:lightRig>
          </a:scene3d>
        </p:grpSpPr>
        <p:sp>
          <p:nvSpPr>
            <p:cNvPr id="30" name="Rounded Rectangle 29"/>
            <p:cNvSpPr/>
            <p:nvPr/>
          </p:nvSpPr>
          <p:spPr>
            <a:xfrm>
              <a:off x="2700" y="2839898"/>
              <a:ext cx="1043312" cy="834649"/>
            </a:xfrm>
            <a:prstGeom prst="roundRect">
              <a:avLst>
                <a:gd name="adj" fmla="val 10000"/>
              </a:avLst>
            </a:prstGeom>
            <a:ln>
              <a:noFill/>
            </a:ln>
            <a:effectLst>
              <a:outerShdw blurRad="149987" dist="250190" dir="8460000" algn="ctr">
                <a:srgbClr val="000000">
                  <a:alpha val="28000"/>
                </a:srgbClr>
              </a:outerShdw>
            </a:effectLst>
            <a:sp3d prstMaterial="metal">
              <a:bevelT w="88900" h="88900"/>
            </a:sp3d>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31" name="Rounded Rectangle 4"/>
            <p:cNvSpPr/>
            <p:nvPr/>
          </p:nvSpPr>
          <p:spPr>
            <a:xfrm>
              <a:off x="27146" y="2864344"/>
              <a:ext cx="994420" cy="78575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algn="ctr" defTabSz="577850" fontAlgn="base">
                <a:lnSpc>
                  <a:spcPct val="90000"/>
                </a:lnSpc>
                <a:spcBef>
                  <a:spcPct val="0"/>
                </a:spcBef>
                <a:spcAft>
                  <a:spcPct val="35000"/>
                </a:spcAft>
              </a:pPr>
              <a:r>
                <a:rPr lang="en-US" sz="1300" dirty="0" err="1">
                  <a:solidFill>
                    <a:srgbClr val="FFFFFF"/>
                  </a:solidFill>
                </a:rPr>
                <a:t>Ingeniería</a:t>
              </a:r>
              <a:endParaRPr lang="en-US" sz="1300" dirty="0">
                <a:solidFill>
                  <a:srgbClr val="FFFFFF"/>
                </a:solidFill>
              </a:endParaRPr>
            </a:p>
          </p:txBody>
        </p:sp>
      </p:grpSp>
      <p:pic>
        <p:nvPicPr>
          <p:cNvPr id="32" name="Picture 4" descr="C:\Users\QUIROZJO\AppData\Local\Microsoft\Windows\Temporary Internet Files\Content.IE5\1206H7YR\MC900439808[1].png"/>
          <p:cNvPicPr>
            <a:picLocks noChangeAspect="1" noChangeArrowheads="1"/>
          </p:cNvPicPr>
          <p:nvPr/>
        </p:nvPicPr>
        <p:blipFill>
          <a:blip r:embed="rId5" cstate="print">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20641034">
            <a:off x="7787550" y="2265874"/>
            <a:ext cx="783702" cy="114393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Users\QUIROZJO\AppData\Local\Microsoft\Windows\Temporary Internet Files\Content.IE5\1206H7YR\MC900439808[1].png"/>
          <p:cNvPicPr>
            <a:picLocks noChangeAspect="1" noChangeArrowheads="1"/>
          </p:cNvPicPr>
          <p:nvPr/>
        </p:nvPicPr>
        <p:blipFill>
          <a:blip r:embed="rId5" cstate="print">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19962480">
            <a:off x="7000442" y="2265874"/>
            <a:ext cx="783702" cy="114393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Users\QUIROZJO\AppData\Local\Microsoft\Windows\Temporary Internet Files\Content.IE5\1206H7YR\MC900439808[1].png"/>
          <p:cNvPicPr>
            <a:picLocks noChangeAspect="1" noChangeArrowheads="1"/>
          </p:cNvPicPr>
          <p:nvPr/>
        </p:nvPicPr>
        <p:blipFill>
          <a:blip r:embed="rId5" cstate="print">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19166313">
            <a:off x="6056451" y="2311877"/>
            <a:ext cx="783702" cy="1143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16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1000"/>
                                        <p:tgtEl>
                                          <p:spTgt spid="29"/>
                                        </p:tgtEl>
                                      </p:cBhvr>
                                    </p:animEffect>
                                    <p:anim calcmode="lin" valueType="num">
                                      <p:cBhvr>
                                        <p:cTn id="26" dur="1000" fill="hold"/>
                                        <p:tgtEl>
                                          <p:spTgt spid="29"/>
                                        </p:tgtEl>
                                        <p:attrNameLst>
                                          <p:attrName>ppt_x</p:attrName>
                                        </p:attrNameLst>
                                      </p:cBhvr>
                                      <p:tavLst>
                                        <p:tav tm="0">
                                          <p:val>
                                            <p:strVal val="#ppt_x"/>
                                          </p:val>
                                        </p:tav>
                                        <p:tav tm="100000">
                                          <p:val>
                                            <p:strVal val="#ppt_x"/>
                                          </p:val>
                                        </p:tav>
                                      </p:tavLst>
                                    </p:anim>
                                    <p:anim calcmode="lin" valueType="num">
                                      <p:cBhvr>
                                        <p:cTn id="27" dur="1000" fill="hold"/>
                                        <p:tgtEl>
                                          <p:spTgt spid="29"/>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22" presetClass="entr" presetSubtype="4"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500"/>
                                        <p:tgtEl>
                                          <p:spTgt spid="34"/>
                                        </p:tgtEl>
                                      </p:cBhvr>
                                    </p:animEffect>
                                  </p:childTnLst>
                                </p:cTn>
                              </p:par>
                            </p:childTnLst>
                          </p:cTn>
                        </p:par>
                        <p:par>
                          <p:cTn id="32" fill="hold">
                            <p:stCondLst>
                              <p:cond delay="5500"/>
                            </p:stCondLst>
                            <p:childTnLst>
                              <p:par>
                                <p:cTn id="33" presetID="22" presetClass="entr" presetSubtype="4"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par>
                          <p:cTn id="36" fill="hold">
                            <p:stCondLst>
                              <p:cond delay="6000"/>
                            </p:stCondLst>
                            <p:childTnLst>
                              <p:par>
                                <p:cTn id="37" presetID="22" presetClass="entr" presetSubtype="4"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500"/>
                                        <p:tgtEl>
                                          <p:spTgt spid="32"/>
                                        </p:tgtEl>
                                      </p:cBhvr>
                                    </p:animEffect>
                                  </p:childTnLst>
                                </p:cTn>
                              </p:par>
                            </p:childTnLst>
                          </p:cTn>
                        </p:par>
                        <p:par>
                          <p:cTn id="40" fill="hold">
                            <p:stCondLst>
                              <p:cond delay="6500"/>
                            </p:stCondLst>
                            <p:childTnLst>
                              <p:par>
                                <p:cTn id="41" presetID="53" presetClass="entr" presetSubtype="528" fill="hold" nodeType="afterEffect">
                                  <p:stCondLst>
                                    <p:cond delay="50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7500"/>
                            </p:stCondLst>
                            <p:childTnLst>
                              <p:par>
                                <p:cTn id="49" presetID="42" presetClass="entr" presetSubtype="0"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1000"/>
                                        <p:tgtEl>
                                          <p:spTgt spid="3"/>
                                        </p:tgtEl>
                                      </p:cBhvr>
                                    </p:animEffect>
                                    <p:anim calcmode="lin" valueType="num">
                                      <p:cBhvr>
                                        <p:cTn id="52" dur="1000" fill="hold"/>
                                        <p:tgtEl>
                                          <p:spTgt spid="3"/>
                                        </p:tgtEl>
                                        <p:attrNameLst>
                                          <p:attrName>ppt_x</p:attrName>
                                        </p:attrNameLst>
                                      </p:cBhvr>
                                      <p:tavLst>
                                        <p:tav tm="0">
                                          <p:val>
                                            <p:strVal val="#ppt_x"/>
                                          </p:val>
                                        </p:tav>
                                        <p:tav tm="100000">
                                          <p:val>
                                            <p:strVal val="#ppt_x"/>
                                          </p:val>
                                        </p:tav>
                                      </p:tavLst>
                                    </p:anim>
                                    <p:anim calcmode="lin" valueType="num">
                                      <p:cBhvr>
                                        <p:cTn id="5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Mapeo</a:t>
            </a:r>
            <a:r>
              <a:rPr lang="en-US" dirty="0"/>
              <a:t> al DMS</a:t>
            </a:r>
          </a:p>
        </p:txBody>
      </p:sp>
    </p:spTree>
    <p:extLst>
      <p:ext uri="{BB962C8B-B14F-4D97-AF65-F5344CB8AC3E}">
        <p14:creationId xmlns:p14="http://schemas.microsoft.com/office/powerpoint/2010/main" val="2851328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bwMode="auto">
          <a:xfrm>
            <a:off x="0" y="381000"/>
            <a:ext cx="9144000" cy="1143000"/>
          </a:xfrm>
          <a:prstGeom prst="rect">
            <a:avLst/>
          </a:prstGeom>
          <a:noFill/>
          <a:ln w="9525">
            <a:noFill/>
            <a:miter lim="800000"/>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MX" sz="3900" dirty="0">
                <a:solidFill>
                  <a:srgbClr val="4157AD"/>
                </a:solidFill>
              </a:rPr>
              <a:t>Bloques del DMS que interactúan con el GIS</a:t>
            </a:r>
          </a:p>
        </p:txBody>
      </p:sp>
      <p:sp>
        <p:nvSpPr>
          <p:cNvPr id="6" name="Rectangle 5"/>
          <p:cNvSpPr/>
          <p:nvPr/>
        </p:nvSpPr>
        <p:spPr>
          <a:xfrm>
            <a:off x="312362" y="1484784"/>
            <a:ext cx="8580118" cy="4752528"/>
          </a:xfrm>
          <a:prstGeom prst="rect">
            <a:avLst/>
          </a:prstGeom>
          <a:solidFill>
            <a:srgbClr val="4157AD">
              <a:lumMod val="60000"/>
              <a:lumOff val="40000"/>
            </a:srgbClr>
          </a:solidFill>
          <a:ln>
            <a:noFill/>
          </a:ln>
          <a:effectLst>
            <a:outerShdw blurRad="50800" dist="38100" dir="2700000" algn="tl" rotWithShape="0">
              <a:prstClr val="black">
                <a:alpha val="40000"/>
              </a:prstClr>
            </a:outerShdw>
          </a:effectLst>
          <a:scene3d>
            <a:camera prst="orthographicFront"/>
            <a:lightRig rig="soft" dir="t"/>
          </a:scene3d>
          <a:sp3d extrusionH="1700" prstMaterial="translucentPowder">
            <a:bevelT w="120650" h="120650"/>
            <a:bevelB w="0" h="0" prst="convex"/>
          </a:sp3d>
        </p:spPr>
      </p:sp>
      <p:sp>
        <p:nvSpPr>
          <p:cNvPr id="7" name="Rectangle 6"/>
          <p:cNvSpPr/>
          <p:nvPr/>
        </p:nvSpPr>
        <p:spPr>
          <a:xfrm>
            <a:off x="287157" y="1592092"/>
            <a:ext cx="8580118" cy="4717062"/>
          </a:xfrm>
          <a:prstGeom prst="rect">
            <a:avLst/>
          </a:prstGeom>
          <a:noFill/>
          <a:ln>
            <a:noFill/>
          </a:ln>
          <a:effectLst/>
          <a:scene3d>
            <a:camera prst="orthographicFront"/>
            <a:lightRig rig="chilly" dir="t"/>
          </a:scene3d>
          <a:sp3d/>
        </p:spPr>
        <p:txBody>
          <a:bodyPr lIns="167640" tIns="167640" rIns="167640" bIns="167640" spcCol="1270" anchor="ctr"/>
          <a:lstStyle/>
          <a:p>
            <a:pPr algn="ctr" defTabSz="1955800">
              <a:lnSpc>
                <a:spcPct val="90000"/>
              </a:lnSpc>
              <a:spcAft>
                <a:spcPct val="35000"/>
              </a:spcAft>
              <a:defRPr/>
            </a:pPr>
            <a:endParaRPr lang="en-US" sz="4400" kern="0" dirty="0">
              <a:solidFill>
                <a:srgbClr val="FFFFFF">
                  <a:hueOff val="0"/>
                  <a:satOff val="0"/>
                  <a:lumOff val="0"/>
                  <a:alphaOff val="0"/>
                </a:srgbClr>
              </a:solidFill>
            </a:endParaRPr>
          </a:p>
        </p:txBody>
      </p:sp>
      <p:sp>
        <p:nvSpPr>
          <p:cNvPr id="16" name="L-Shape 15"/>
          <p:cNvSpPr/>
          <p:nvPr/>
        </p:nvSpPr>
        <p:spPr bwMode="auto">
          <a:xfrm rot="10800000">
            <a:off x="503545" y="1700808"/>
            <a:ext cx="5115824" cy="3888432"/>
          </a:xfrm>
          <a:prstGeom prst="corner">
            <a:avLst>
              <a:gd name="adj1" fmla="val 54124"/>
              <a:gd name="adj2" fmla="val 55693"/>
            </a:avLst>
          </a:prstGeom>
          <a:solidFill>
            <a:srgbClr val="AFFA86"/>
          </a:solidFill>
          <a:ln w="9525" cap="flat" cmpd="sng" algn="ctr">
            <a:noFill/>
            <a:prstDash val="solid"/>
            <a:round/>
            <a:headEnd type="none" w="med" len="med"/>
            <a:tailEnd type="none" w="med" len="med"/>
          </a:ln>
          <a:effectLst/>
          <a:scene3d>
            <a:camera prst="orthographicFront"/>
            <a:lightRig rig="chilly" dir="t">
              <a:rot lat="0" lon="0" rev="10800000"/>
            </a:lightRig>
          </a:scene3d>
          <a:sp3d prstMaterial="translucentPowder">
            <a:bevelT w="127000" h="25400" prst="softRound"/>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MX" sz="3200">
              <a:solidFill>
                <a:srgbClr val="4157AD"/>
              </a:solidFill>
            </a:endParaRPr>
          </a:p>
        </p:txBody>
      </p:sp>
      <p:sp>
        <p:nvSpPr>
          <p:cNvPr id="31" name="Rectangle 17"/>
          <p:cNvSpPr>
            <a:spLocks noChangeArrowheads="1"/>
          </p:cNvSpPr>
          <p:nvPr/>
        </p:nvSpPr>
        <p:spPr bwMode="auto">
          <a:xfrm>
            <a:off x="1475893" y="1700808"/>
            <a:ext cx="3518912"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955800" fontAlgn="base">
              <a:lnSpc>
                <a:spcPct val="90000"/>
              </a:lnSpc>
              <a:spcBef>
                <a:spcPct val="0"/>
              </a:spcBef>
              <a:spcAft>
                <a:spcPct val="35000"/>
              </a:spcAft>
            </a:pPr>
            <a:r>
              <a:rPr lang="en-US" i="1" dirty="0">
                <a:solidFill>
                  <a:srgbClr val="FFFFFF"/>
                </a:solidFill>
                <a:latin typeface="GE Inspira Pitch" pitchFamily="34" charset="0"/>
              </a:rPr>
              <a:t>Distribution Management System</a:t>
            </a:r>
          </a:p>
        </p:txBody>
      </p:sp>
      <p:grpSp>
        <p:nvGrpSpPr>
          <p:cNvPr id="113" name="Group 112"/>
          <p:cNvGrpSpPr/>
          <p:nvPr/>
        </p:nvGrpSpPr>
        <p:grpSpPr>
          <a:xfrm>
            <a:off x="3568752" y="3356992"/>
            <a:ext cx="2011360" cy="1455051"/>
            <a:chOff x="3568752" y="3356992"/>
            <a:chExt cx="2011360" cy="1455051"/>
          </a:xfrm>
        </p:grpSpPr>
        <p:grpSp>
          <p:nvGrpSpPr>
            <p:cNvPr id="54" name="Group 53"/>
            <p:cNvGrpSpPr/>
            <p:nvPr/>
          </p:nvGrpSpPr>
          <p:grpSpPr>
            <a:xfrm>
              <a:off x="3568752" y="3356992"/>
              <a:ext cx="2011360" cy="1455051"/>
              <a:chOff x="3496742" y="3429000"/>
              <a:chExt cx="2005604" cy="1398631"/>
            </a:xfrm>
          </p:grpSpPr>
          <p:sp>
            <p:nvSpPr>
              <p:cNvPr id="55" name="Rectangle 54"/>
              <p:cNvSpPr/>
              <p:nvPr/>
            </p:nvSpPr>
            <p:spPr>
              <a:xfrm>
                <a:off x="3496742" y="3429000"/>
                <a:ext cx="2005604" cy="1398631"/>
              </a:xfrm>
              <a:prstGeom prst="rect">
                <a:avLst/>
              </a:prstGeom>
              <a:solidFill>
                <a:srgbClr val="CC3399"/>
              </a:solidFill>
              <a:ln>
                <a:noFill/>
              </a:ln>
              <a:effectLst/>
              <a:scene3d>
                <a:camera prst="orthographicFront"/>
                <a:lightRig rig="chilly" dir="t"/>
              </a:scene3d>
              <a:sp3d prstMaterial="translucentPowder">
                <a:bevelT w="127000" h="25400" prst="softRound"/>
              </a:sp3d>
            </p:spPr>
            <p:txBody>
              <a:bodyPr lIns="99060" tIns="99060" rIns="99060" bIns="99060" spcCol="1270" anchor="ctr"/>
              <a:lstStyle/>
              <a:p>
                <a:pPr algn="ctr" defTabSz="1155700">
                  <a:lnSpc>
                    <a:spcPct val="90000"/>
                  </a:lnSpc>
                  <a:spcAft>
                    <a:spcPct val="35000"/>
                  </a:spcAft>
                  <a:defRPr/>
                </a:pPr>
                <a:endParaRPr lang="en-US" sz="2000" kern="0" dirty="0">
                  <a:solidFill>
                    <a:srgbClr val="FFFFFF"/>
                  </a:solidFill>
                  <a:latin typeface="GE Inspira Pitch" pitchFamily="34" charset="0"/>
                </a:endParaRPr>
              </a:p>
            </p:txBody>
          </p:sp>
          <p:sp>
            <p:nvSpPr>
              <p:cNvPr id="56" name="Rectangle 17"/>
              <p:cNvSpPr>
                <a:spLocks noChangeArrowheads="1"/>
              </p:cNvSpPr>
              <p:nvPr/>
            </p:nvSpPr>
            <p:spPr bwMode="auto">
              <a:xfrm>
                <a:off x="3639947" y="3475108"/>
                <a:ext cx="1737270" cy="340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955800">
                  <a:lnSpc>
                    <a:spcPct val="90000"/>
                  </a:lnSpc>
                  <a:spcAft>
                    <a:spcPct val="35000"/>
                  </a:spcAft>
                </a:pPr>
                <a:r>
                  <a:rPr lang="en-US" sz="1600" kern="0" dirty="0" err="1">
                    <a:solidFill>
                      <a:srgbClr val="FFFFFF"/>
                    </a:solidFill>
                    <a:latin typeface="GE Inspira Pitch" pitchFamily="34" charset="0"/>
                  </a:rPr>
                  <a:t>Modelo</a:t>
                </a:r>
                <a:r>
                  <a:rPr lang="en-US" sz="1600" kern="0" dirty="0">
                    <a:solidFill>
                      <a:srgbClr val="FFFFFF"/>
                    </a:solidFill>
                    <a:latin typeface="GE Inspira Pitch" pitchFamily="34" charset="0"/>
                  </a:rPr>
                  <a:t> de Red</a:t>
                </a:r>
              </a:p>
            </p:txBody>
          </p:sp>
        </p:grpSp>
        <p:grpSp>
          <p:nvGrpSpPr>
            <p:cNvPr id="60" name="Group 59"/>
            <p:cNvGrpSpPr/>
            <p:nvPr/>
          </p:nvGrpSpPr>
          <p:grpSpPr>
            <a:xfrm>
              <a:off x="3616672" y="3789040"/>
              <a:ext cx="1809947" cy="453406"/>
              <a:chOff x="3732823" y="4437595"/>
              <a:chExt cx="1533442" cy="627308"/>
            </a:xfrm>
          </p:grpSpPr>
          <p:sp>
            <p:nvSpPr>
              <p:cNvPr id="61" name="Rectangle 60"/>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62" name="Rectangle 34"/>
              <p:cNvSpPr>
                <a:spLocks noChangeArrowheads="1"/>
              </p:cNvSpPr>
              <p:nvPr/>
            </p:nvSpPr>
            <p:spPr bwMode="auto">
              <a:xfrm>
                <a:off x="3790173" y="4457431"/>
                <a:ext cx="1418742" cy="58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fontAlgn="base">
                  <a:lnSpc>
                    <a:spcPct val="90000"/>
                  </a:lnSpc>
                  <a:spcBef>
                    <a:spcPct val="0"/>
                  </a:spcBef>
                  <a:spcAft>
                    <a:spcPct val="35000"/>
                  </a:spcAft>
                </a:pPr>
                <a:r>
                  <a:rPr lang="en-US" sz="1200" dirty="0" err="1">
                    <a:solidFill>
                      <a:srgbClr val="FFFFFF"/>
                    </a:solidFill>
                    <a:latin typeface="GE Inspira Pitch" pitchFamily="34" charset="0"/>
                  </a:rPr>
                  <a:t>Modelado</a:t>
                </a:r>
                <a:r>
                  <a:rPr lang="en-US" sz="1200" dirty="0">
                    <a:solidFill>
                      <a:srgbClr val="FFFFFF"/>
                    </a:solidFill>
                    <a:latin typeface="GE Inspira Pitch" pitchFamily="34" charset="0"/>
                  </a:rPr>
                  <a:t> de </a:t>
                </a:r>
                <a:r>
                  <a:rPr lang="en-US" sz="1200" dirty="0" err="1">
                    <a:solidFill>
                      <a:srgbClr val="FFFFFF"/>
                    </a:solidFill>
                    <a:latin typeface="GE Inspira Pitch" pitchFamily="34" charset="0"/>
                  </a:rPr>
                  <a:t>Dispositivos</a:t>
                </a:r>
                <a:endParaRPr lang="en-US" sz="1100" dirty="0">
                  <a:solidFill>
                    <a:srgbClr val="FFFFFF"/>
                  </a:solidFill>
                  <a:latin typeface="GE Inspira Pitch" pitchFamily="34" charset="0"/>
                </a:endParaRPr>
              </a:p>
            </p:txBody>
          </p:sp>
        </p:grpSp>
        <p:grpSp>
          <p:nvGrpSpPr>
            <p:cNvPr id="78" name="Group 77"/>
            <p:cNvGrpSpPr/>
            <p:nvPr/>
          </p:nvGrpSpPr>
          <p:grpSpPr>
            <a:xfrm>
              <a:off x="3616672" y="4271738"/>
              <a:ext cx="1809947" cy="453406"/>
              <a:chOff x="3732823" y="4437595"/>
              <a:chExt cx="1533442" cy="627308"/>
            </a:xfrm>
          </p:grpSpPr>
          <p:sp>
            <p:nvSpPr>
              <p:cNvPr id="79" name="Rectangle 78"/>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fontAlgn="base" hangingPunct="0">
                  <a:spcBef>
                    <a:spcPct val="0"/>
                  </a:spcBef>
                  <a:spcAft>
                    <a:spcPct val="0"/>
                  </a:spcAft>
                  <a:defRPr/>
                </a:pPr>
                <a:endParaRPr lang="en-US" dirty="0">
                  <a:solidFill>
                    <a:srgbClr val="4157AD"/>
                  </a:solidFill>
                </a:endParaRPr>
              </a:p>
            </p:txBody>
          </p:sp>
          <p:sp>
            <p:nvSpPr>
              <p:cNvPr id="80" name="Rectangle 34"/>
              <p:cNvSpPr>
                <a:spLocks noChangeArrowheads="1"/>
              </p:cNvSpPr>
              <p:nvPr/>
            </p:nvSpPr>
            <p:spPr bwMode="auto">
              <a:xfrm>
                <a:off x="3790173" y="4457427"/>
                <a:ext cx="1418742" cy="58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fontAlgn="base">
                  <a:lnSpc>
                    <a:spcPct val="90000"/>
                  </a:lnSpc>
                  <a:spcBef>
                    <a:spcPct val="0"/>
                  </a:spcBef>
                  <a:spcAft>
                    <a:spcPct val="35000"/>
                  </a:spcAft>
                </a:pPr>
                <a:r>
                  <a:rPr lang="en-US" sz="1200" dirty="0" err="1">
                    <a:solidFill>
                      <a:srgbClr val="FFFFFF"/>
                    </a:solidFill>
                    <a:latin typeface="GE Inspira Pitch" pitchFamily="34" charset="0"/>
                  </a:rPr>
                  <a:t>Análisis</a:t>
                </a:r>
                <a:r>
                  <a:rPr lang="en-US" sz="1200" dirty="0">
                    <a:solidFill>
                      <a:srgbClr val="FFFFFF"/>
                    </a:solidFill>
                    <a:latin typeface="GE Inspira Pitch" pitchFamily="34" charset="0"/>
                  </a:rPr>
                  <a:t> de </a:t>
                </a:r>
                <a:r>
                  <a:rPr lang="en-US" sz="1200" dirty="0" err="1">
                    <a:solidFill>
                      <a:srgbClr val="FFFFFF"/>
                    </a:solidFill>
                    <a:latin typeface="GE Inspira Pitch" pitchFamily="34" charset="0"/>
                  </a:rPr>
                  <a:t>Conectividad</a:t>
                </a:r>
                <a:endParaRPr lang="en-US" sz="1100" dirty="0">
                  <a:solidFill>
                    <a:srgbClr val="FFFFFF"/>
                  </a:solidFill>
                  <a:latin typeface="GE Inspira Pitch" pitchFamily="34" charset="0"/>
                </a:endParaRPr>
              </a:p>
            </p:txBody>
          </p:sp>
        </p:grpSp>
      </p:grpSp>
      <p:sp>
        <p:nvSpPr>
          <p:cNvPr id="81" name="Rectangle 80"/>
          <p:cNvSpPr/>
          <p:nvPr/>
        </p:nvSpPr>
        <p:spPr>
          <a:xfrm>
            <a:off x="5691379" y="1662763"/>
            <a:ext cx="3175896" cy="1242196"/>
          </a:xfrm>
          <a:prstGeom prst="rect">
            <a:avLst/>
          </a:prstGeom>
          <a:solidFill>
            <a:srgbClr val="00FF00">
              <a:alpha val="52941"/>
            </a:srgbClr>
          </a:solidFill>
          <a:ln>
            <a:noFill/>
          </a:ln>
          <a:effectLst/>
          <a:scene3d>
            <a:camera prst="orthographicFront"/>
            <a:lightRig rig="chilly" dir="t"/>
          </a:scene3d>
          <a:sp3d prstMaterial="translucentPowder">
            <a:bevelT w="127000" h="25400" prst="softRound"/>
          </a:sp3d>
        </p:spPr>
        <p:txBody>
          <a:bodyPr lIns="99060" tIns="99060" rIns="99060" bIns="99060" spcCol="1270" anchor="ctr"/>
          <a:lstStyle/>
          <a:p>
            <a:pPr algn="ctr" defTabSz="1155700">
              <a:lnSpc>
                <a:spcPct val="90000"/>
              </a:lnSpc>
              <a:spcAft>
                <a:spcPct val="35000"/>
              </a:spcAft>
              <a:defRPr/>
            </a:pPr>
            <a:endParaRPr lang="en-US" sz="1200" kern="0" dirty="0">
              <a:solidFill>
                <a:srgbClr val="FFFFFF"/>
              </a:solidFill>
              <a:latin typeface="GE Inspira Pitch" pitchFamily="34" charset="0"/>
            </a:endParaRPr>
          </a:p>
        </p:txBody>
      </p:sp>
      <p:sp>
        <p:nvSpPr>
          <p:cNvPr id="82" name="TextBox 169"/>
          <p:cNvSpPr txBox="1">
            <a:spLocks noChangeArrowheads="1"/>
          </p:cNvSpPr>
          <p:nvPr/>
        </p:nvSpPr>
        <p:spPr bwMode="auto">
          <a:xfrm>
            <a:off x="6395850" y="1698031"/>
            <a:ext cx="1447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GE Inspira" pitchFamily="34" charset="0"/>
              </a:defRPr>
            </a:lvl1pPr>
            <a:lvl2pPr marL="742950" indent="-285750" eaLnBrk="0" hangingPunct="0">
              <a:defRPr sz="1200">
                <a:solidFill>
                  <a:schemeClr val="tx1"/>
                </a:solidFill>
                <a:latin typeface="GE Inspira" pitchFamily="34" charset="0"/>
              </a:defRPr>
            </a:lvl2pPr>
            <a:lvl3pPr marL="1143000" indent="-228600" eaLnBrk="0" hangingPunct="0">
              <a:defRPr sz="1200">
                <a:solidFill>
                  <a:schemeClr val="tx1"/>
                </a:solidFill>
                <a:latin typeface="GE Inspira" pitchFamily="34" charset="0"/>
              </a:defRPr>
            </a:lvl3pPr>
            <a:lvl4pPr marL="1600200" indent="-228600" eaLnBrk="0" hangingPunct="0">
              <a:defRPr sz="1200">
                <a:solidFill>
                  <a:schemeClr val="tx1"/>
                </a:solidFill>
                <a:latin typeface="GE Inspira" pitchFamily="34" charset="0"/>
              </a:defRPr>
            </a:lvl4pPr>
            <a:lvl5pPr marL="2057400" indent="-228600" eaLnBrk="0" hangingPunct="0">
              <a:defRPr sz="1200">
                <a:solidFill>
                  <a:schemeClr val="tx1"/>
                </a:solidFill>
                <a:latin typeface="GE Inspira" pitchFamily="34" charset="0"/>
              </a:defRPr>
            </a:lvl5pPr>
            <a:lvl6pPr marL="2514600" indent="-228600" eaLnBrk="0" fontAlgn="base" hangingPunct="0">
              <a:spcBef>
                <a:spcPct val="0"/>
              </a:spcBef>
              <a:spcAft>
                <a:spcPct val="0"/>
              </a:spcAft>
              <a:defRPr sz="1200">
                <a:solidFill>
                  <a:schemeClr val="tx1"/>
                </a:solidFill>
                <a:latin typeface="GE Inspira" pitchFamily="34" charset="0"/>
              </a:defRPr>
            </a:lvl6pPr>
            <a:lvl7pPr marL="2971800" indent="-228600" eaLnBrk="0" fontAlgn="base" hangingPunct="0">
              <a:spcBef>
                <a:spcPct val="0"/>
              </a:spcBef>
              <a:spcAft>
                <a:spcPct val="0"/>
              </a:spcAft>
              <a:defRPr sz="1200">
                <a:solidFill>
                  <a:schemeClr val="tx1"/>
                </a:solidFill>
                <a:latin typeface="GE Inspira" pitchFamily="34" charset="0"/>
              </a:defRPr>
            </a:lvl7pPr>
            <a:lvl8pPr marL="3429000" indent="-228600" eaLnBrk="0" fontAlgn="base" hangingPunct="0">
              <a:spcBef>
                <a:spcPct val="0"/>
              </a:spcBef>
              <a:spcAft>
                <a:spcPct val="0"/>
              </a:spcAft>
              <a:defRPr sz="1200">
                <a:solidFill>
                  <a:schemeClr val="tx1"/>
                </a:solidFill>
                <a:latin typeface="GE Inspira" pitchFamily="34" charset="0"/>
              </a:defRPr>
            </a:lvl8pPr>
            <a:lvl9pPr marL="3886200" indent="-228600" eaLnBrk="0" fontAlgn="base" hangingPunct="0">
              <a:spcBef>
                <a:spcPct val="0"/>
              </a:spcBef>
              <a:spcAft>
                <a:spcPct val="0"/>
              </a:spcAft>
              <a:defRPr sz="1200">
                <a:solidFill>
                  <a:schemeClr val="tx1"/>
                </a:solidFill>
                <a:latin typeface="GE Inspira" pitchFamily="34" charset="0"/>
              </a:defRPr>
            </a:lvl9pPr>
          </a:lstStyle>
          <a:p>
            <a:pPr algn="ctr" eaLnBrk="1" fontAlgn="base" hangingPunct="1">
              <a:spcBef>
                <a:spcPct val="0"/>
              </a:spcBef>
              <a:spcAft>
                <a:spcPct val="0"/>
              </a:spcAft>
            </a:pPr>
            <a:r>
              <a:rPr lang="en-US" sz="1600" dirty="0">
                <a:solidFill>
                  <a:srgbClr val="FFFFFF"/>
                </a:solidFill>
                <a:latin typeface="GE Inspira Pitch" pitchFamily="34" charset="0"/>
              </a:rPr>
              <a:t>Back Office</a:t>
            </a:r>
          </a:p>
        </p:txBody>
      </p:sp>
      <p:grpSp>
        <p:nvGrpSpPr>
          <p:cNvPr id="83" name="Group 82"/>
          <p:cNvGrpSpPr/>
          <p:nvPr/>
        </p:nvGrpSpPr>
        <p:grpSpPr>
          <a:xfrm>
            <a:off x="6444208" y="1988840"/>
            <a:ext cx="455613" cy="288925"/>
            <a:chOff x="6465700" y="2023469"/>
            <a:chExt cx="455613" cy="288925"/>
          </a:xfrm>
        </p:grpSpPr>
        <p:sp>
          <p:nvSpPr>
            <p:cNvPr id="84" name="Rectangle 117"/>
            <p:cNvSpPr>
              <a:spLocks noChangeArrowheads="1"/>
            </p:cNvSpPr>
            <p:nvPr/>
          </p:nvSpPr>
          <p:spPr bwMode="auto">
            <a:xfrm>
              <a:off x="6465700" y="2023469"/>
              <a:ext cx="455613" cy="288925"/>
            </a:xfrm>
            <a:prstGeom prst="rect">
              <a:avLst/>
            </a:prstGeom>
            <a:solidFill>
              <a:srgbClr val="B9CAFD">
                <a:lumMod val="50000"/>
              </a:srgbClr>
            </a:solidFill>
            <a:ln w="9525" algn="ctr">
              <a:noFill/>
              <a:round/>
              <a:headEnd/>
              <a:tailEnd/>
            </a:ln>
            <a:scene3d>
              <a:camera prst="orthographicFront"/>
              <a:lightRig rig="threePt" dir="t"/>
            </a:scene3d>
            <a:sp3d>
              <a:bevelT w="152400" h="50800" prst="softRound"/>
            </a:sp3d>
          </p:spPr>
          <p:txBody>
            <a:bodyPr/>
            <a:lstStyle/>
            <a:p>
              <a:pPr algn="ctr" eaLnBrk="0" hangingPunct="0">
                <a:defRPr/>
              </a:pPr>
              <a:endParaRPr lang="en-US" sz="1200" kern="0" dirty="0">
                <a:solidFill>
                  <a:srgbClr val="FFFF00"/>
                </a:solidFill>
              </a:endParaRPr>
            </a:p>
          </p:txBody>
        </p:sp>
        <p:sp>
          <p:nvSpPr>
            <p:cNvPr id="85" name="Rectangle 105"/>
            <p:cNvSpPr>
              <a:spLocks noChangeArrowheads="1"/>
            </p:cNvSpPr>
            <p:nvPr/>
          </p:nvSpPr>
          <p:spPr bwMode="auto">
            <a:xfrm>
              <a:off x="6495863" y="2038550"/>
              <a:ext cx="39528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155700">
                <a:lnSpc>
                  <a:spcPct val="90000"/>
                </a:lnSpc>
                <a:spcAft>
                  <a:spcPct val="35000"/>
                </a:spcAft>
              </a:pPr>
              <a:r>
                <a:rPr lang="en-US" sz="1200" kern="0">
                  <a:solidFill>
                    <a:srgbClr val="FFFF00"/>
                  </a:solidFill>
                  <a:latin typeface="GE Inspira Pitch" pitchFamily="34" charset="0"/>
                </a:rPr>
                <a:t>CIS</a:t>
              </a:r>
            </a:p>
          </p:txBody>
        </p:sp>
      </p:grpSp>
      <p:grpSp>
        <p:nvGrpSpPr>
          <p:cNvPr id="86" name="Group 85"/>
          <p:cNvGrpSpPr/>
          <p:nvPr/>
        </p:nvGrpSpPr>
        <p:grpSpPr>
          <a:xfrm>
            <a:off x="6986390" y="1988840"/>
            <a:ext cx="484428" cy="288925"/>
            <a:chOff x="6451293" y="2023469"/>
            <a:chExt cx="484428" cy="288925"/>
          </a:xfrm>
        </p:grpSpPr>
        <p:sp>
          <p:nvSpPr>
            <p:cNvPr id="87" name="Rectangle 117"/>
            <p:cNvSpPr>
              <a:spLocks noChangeArrowheads="1"/>
            </p:cNvSpPr>
            <p:nvPr/>
          </p:nvSpPr>
          <p:spPr bwMode="auto">
            <a:xfrm>
              <a:off x="6465700" y="2023469"/>
              <a:ext cx="455613" cy="288925"/>
            </a:xfrm>
            <a:prstGeom prst="rect">
              <a:avLst/>
            </a:prstGeom>
            <a:solidFill>
              <a:srgbClr val="B9CAFD">
                <a:lumMod val="50000"/>
              </a:srgbClr>
            </a:solidFill>
            <a:ln w="9525" algn="ctr">
              <a:noFill/>
              <a:round/>
              <a:headEnd/>
              <a:tailEnd/>
            </a:ln>
            <a:scene3d>
              <a:camera prst="orthographicFront"/>
              <a:lightRig rig="threePt" dir="t"/>
            </a:scene3d>
            <a:sp3d>
              <a:bevelT w="152400" h="50800" prst="softRound"/>
            </a:sp3d>
          </p:spPr>
          <p:txBody>
            <a:bodyPr/>
            <a:lstStyle/>
            <a:p>
              <a:pPr algn="ctr" eaLnBrk="0" hangingPunct="0">
                <a:defRPr/>
              </a:pPr>
              <a:endParaRPr lang="en-US" sz="1200" kern="0" dirty="0">
                <a:solidFill>
                  <a:srgbClr val="FFFF00"/>
                </a:solidFill>
              </a:endParaRPr>
            </a:p>
          </p:txBody>
        </p:sp>
        <p:sp>
          <p:nvSpPr>
            <p:cNvPr id="88" name="Rectangle 105"/>
            <p:cNvSpPr>
              <a:spLocks noChangeArrowheads="1"/>
            </p:cNvSpPr>
            <p:nvPr/>
          </p:nvSpPr>
          <p:spPr bwMode="auto">
            <a:xfrm>
              <a:off x="6451293" y="2038550"/>
              <a:ext cx="484428"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155700">
                <a:lnSpc>
                  <a:spcPct val="90000"/>
                </a:lnSpc>
                <a:spcAft>
                  <a:spcPct val="35000"/>
                </a:spcAft>
              </a:pPr>
              <a:r>
                <a:rPr lang="en-US" sz="1200" kern="0" dirty="0">
                  <a:solidFill>
                    <a:srgbClr val="FFFF00"/>
                  </a:solidFill>
                  <a:latin typeface="GE Inspira Pitch" pitchFamily="34" charset="0"/>
                </a:rPr>
                <a:t>CRM</a:t>
              </a:r>
            </a:p>
          </p:txBody>
        </p:sp>
      </p:grpSp>
      <p:grpSp>
        <p:nvGrpSpPr>
          <p:cNvPr id="89" name="Group 88"/>
          <p:cNvGrpSpPr/>
          <p:nvPr/>
        </p:nvGrpSpPr>
        <p:grpSpPr>
          <a:xfrm>
            <a:off x="7552748" y="1988840"/>
            <a:ext cx="455613" cy="288925"/>
            <a:chOff x="6465700" y="2023469"/>
            <a:chExt cx="455613" cy="288925"/>
          </a:xfrm>
        </p:grpSpPr>
        <p:sp>
          <p:nvSpPr>
            <p:cNvPr id="90" name="Rectangle 117"/>
            <p:cNvSpPr>
              <a:spLocks noChangeArrowheads="1"/>
            </p:cNvSpPr>
            <p:nvPr/>
          </p:nvSpPr>
          <p:spPr bwMode="auto">
            <a:xfrm>
              <a:off x="6465700" y="2023469"/>
              <a:ext cx="455613" cy="288925"/>
            </a:xfrm>
            <a:prstGeom prst="rect">
              <a:avLst/>
            </a:prstGeom>
            <a:solidFill>
              <a:srgbClr val="B9CAFD">
                <a:lumMod val="50000"/>
              </a:srgbClr>
            </a:solidFill>
            <a:ln w="9525" algn="ctr">
              <a:noFill/>
              <a:round/>
              <a:headEnd/>
              <a:tailEnd/>
            </a:ln>
            <a:scene3d>
              <a:camera prst="orthographicFront"/>
              <a:lightRig rig="threePt" dir="t"/>
            </a:scene3d>
            <a:sp3d>
              <a:bevelT w="152400" h="50800" prst="softRound"/>
            </a:sp3d>
          </p:spPr>
          <p:txBody>
            <a:bodyPr/>
            <a:lstStyle/>
            <a:p>
              <a:pPr algn="ctr" eaLnBrk="0" hangingPunct="0">
                <a:defRPr/>
              </a:pPr>
              <a:endParaRPr lang="en-US" sz="1200" kern="0" dirty="0">
                <a:solidFill>
                  <a:srgbClr val="FFFF00"/>
                </a:solidFill>
              </a:endParaRPr>
            </a:p>
          </p:txBody>
        </p:sp>
        <p:sp>
          <p:nvSpPr>
            <p:cNvPr id="91" name="Rectangle 105"/>
            <p:cNvSpPr>
              <a:spLocks noChangeArrowheads="1"/>
            </p:cNvSpPr>
            <p:nvPr/>
          </p:nvSpPr>
          <p:spPr bwMode="auto">
            <a:xfrm>
              <a:off x="6493772" y="2038550"/>
              <a:ext cx="399469"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155700">
                <a:lnSpc>
                  <a:spcPct val="90000"/>
                </a:lnSpc>
                <a:spcAft>
                  <a:spcPct val="35000"/>
                </a:spcAft>
              </a:pPr>
              <a:r>
                <a:rPr lang="en-US" sz="1200" kern="0" dirty="0">
                  <a:solidFill>
                    <a:srgbClr val="FFFF00"/>
                  </a:solidFill>
                  <a:latin typeface="GE Inspira Pitch" pitchFamily="34" charset="0"/>
                </a:rPr>
                <a:t>IVR</a:t>
              </a:r>
            </a:p>
          </p:txBody>
        </p:sp>
      </p:grpSp>
      <p:grpSp>
        <p:nvGrpSpPr>
          <p:cNvPr id="92" name="Group 91"/>
          <p:cNvGrpSpPr/>
          <p:nvPr/>
        </p:nvGrpSpPr>
        <p:grpSpPr>
          <a:xfrm>
            <a:off x="6082901" y="2963063"/>
            <a:ext cx="2389815" cy="883793"/>
            <a:chOff x="5854592" y="4713501"/>
            <a:chExt cx="2389815" cy="883793"/>
          </a:xfrm>
        </p:grpSpPr>
        <p:sp>
          <p:nvSpPr>
            <p:cNvPr id="93" name="Rectangle 92"/>
            <p:cNvSpPr/>
            <p:nvPr/>
          </p:nvSpPr>
          <p:spPr>
            <a:xfrm>
              <a:off x="5854592" y="4713501"/>
              <a:ext cx="2389815" cy="883793"/>
            </a:xfrm>
            <a:prstGeom prst="rect">
              <a:avLst/>
            </a:prstGeom>
            <a:solidFill>
              <a:srgbClr val="00FF00">
                <a:alpha val="52941"/>
              </a:srgbClr>
            </a:solidFill>
            <a:ln>
              <a:noFill/>
            </a:ln>
            <a:effectLst/>
            <a:scene3d>
              <a:camera prst="orthographicFront"/>
              <a:lightRig rig="chilly" dir="t"/>
            </a:scene3d>
            <a:sp3d prstMaterial="translucentPowder">
              <a:bevelT w="127000" h="25400" prst="softRound"/>
            </a:sp3d>
          </p:spPr>
          <p:txBody>
            <a:bodyPr lIns="99060" tIns="99060" rIns="99060" bIns="99060" spcCol="1270" anchor="ctr"/>
            <a:lstStyle/>
            <a:p>
              <a:pPr algn="ctr" defTabSz="1155700">
                <a:lnSpc>
                  <a:spcPct val="90000"/>
                </a:lnSpc>
                <a:spcAft>
                  <a:spcPct val="35000"/>
                </a:spcAft>
                <a:defRPr/>
              </a:pPr>
              <a:endParaRPr lang="en-US" sz="1200" kern="0" dirty="0">
                <a:solidFill>
                  <a:srgbClr val="FFFFFF"/>
                </a:solidFill>
                <a:latin typeface="GE Inspira Pitch" pitchFamily="34" charset="0"/>
              </a:endParaRPr>
            </a:p>
          </p:txBody>
        </p:sp>
        <p:grpSp>
          <p:nvGrpSpPr>
            <p:cNvPr id="94" name="Group 93"/>
            <p:cNvGrpSpPr/>
            <p:nvPr/>
          </p:nvGrpSpPr>
          <p:grpSpPr>
            <a:xfrm>
              <a:off x="7452320" y="4772126"/>
              <a:ext cx="718659" cy="766542"/>
              <a:chOff x="6643856" y="3277685"/>
              <a:chExt cx="1008112" cy="943404"/>
            </a:xfrm>
          </p:grpSpPr>
          <p:pic>
            <p:nvPicPr>
              <p:cNvPr id="96" name="Picture 2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3856" y="3277685"/>
                <a:ext cx="1008112" cy="94340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97" name="TextBox 96"/>
              <p:cNvSpPr txBox="1"/>
              <p:nvPr/>
            </p:nvSpPr>
            <p:spPr>
              <a:xfrm>
                <a:off x="6884498" y="3657180"/>
                <a:ext cx="437615" cy="308352"/>
              </a:xfrm>
              <a:prstGeom prst="rect">
                <a:avLst/>
              </a:prstGeom>
              <a:noFill/>
            </p:spPr>
            <p:txBody>
              <a:bodyPr wrap="none" rtlCol="0" anchor="ctr" anchorCtr="1">
                <a:spAutoFit/>
              </a:bodyPr>
              <a:lstStyle/>
              <a:p>
                <a:r>
                  <a:rPr lang="es-MX" sz="2000" b="1" i="1" kern="0" dirty="0">
                    <a:solidFill>
                      <a:srgbClr val="FFFFFF"/>
                    </a:solidFill>
                  </a:rPr>
                  <a:t>GIS</a:t>
                </a:r>
                <a:endParaRPr lang="es-MX" b="1" i="1" kern="0" dirty="0">
                  <a:solidFill>
                    <a:srgbClr val="FFFFFF"/>
                  </a:solidFill>
                </a:endParaRPr>
              </a:p>
            </p:txBody>
          </p:sp>
        </p:grpSp>
        <p:sp>
          <p:nvSpPr>
            <p:cNvPr id="95" name="TextBox 169"/>
            <p:cNvSpPr txBox="1">
              <a:spLocks noChangeArrowheads="1"/>
            </p:cNvSpPr>
            <p:nvPr/>
          </p:nvSpPr>
          <p:spPr bwMode="auto">
            <a:xfrm>
              <a:off x="6023018" y="4739899"/>
              <a:ext cx="1447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GE Inspira" pitchFamily="34" charset="0"/>
                </a:defRPr>
              </a:lvl1pPr>
              <a:lvl2pPr marL="742950" indent="-285750" eaLnBrk="0" hangingPunct="0">
                <a:defRPr sz="1200">
                  <a:solidFill>
                    <a:schemeClr val="tx1"/>
                  </a:solidFill>
                  <a:latin typeface="GE Inspira" pitchFamily="34" charset="0"/>
                </a:defRPr>
              </a:lvl2pPr>
              <a:lvl3pPr marL="1143000" indent="-228600" eaLnBrk="0" hangingPunct="0">
                <a:defRPr sz="1200">
                  <a:solidFill>
                    <a:schemeClr val="tx1"/>
                  </a:solidFill>
                  <a:latin typeface="GE Inspira" pitchFamily="34" charset="0"/>
                </a:defRPr>
              </a:lvl3pPr>
              <a:lvl4pPr marL="1600200" indent="-228600" eaLnBrk="0" hangingPunct="0">
                <a:defRPr sz="1200">
                  <a:solidFill>
                    <a:schemeClr val="tx1"/>
                  </a:solidFill>
                  <a:latin typeface="GE Inspira" pitchFamily="34" charset="0"/>
                </a:defRPr>
              </a:lvl4pPr>
              <a:lvl5pPr marL="2057400" indent="-228600" eaLnBrk="0" hangingPunct="0">
                <a:defRPr sz="1200">
                  <a:solidFill>
                    <a:schemeClr val="tx1"/>
                  </a:solidFill>
                  <a:latin typeface="GE Inspira" pitchFamily="34" charset="0"/>
                </a:defRPr>
              </a:lvl5pPr>
              <a:lvl6pPr marL="2514600" indent="-228600" eaLnBrk="0" fontAlgn="base" hangingPunct="0">
                <a:spcBef>
                  <a:spcPct val="0"/>
                </a:spcBef>
                <a:spcAft>
                  <a:spcPct val="0"/>
                </a:spcAft>
                <a:defRPr sz="1200">
                  <a:solidFill>
                    <a:schemeClr val="tx1"/>
                  </a:solidFill>
                  <a:latin typeface="GE Inspira" pitchFamily="34" charset="0"/>
                </a:defRPr>
              </a:lvl6pPr>
              <a:lvl7pPr marL="2971800" indent="-228600" eaLnBrk="0" fontAlgn="base" hangingPunct="0">
                <a:spcBef>
                  <a:spcPct val="0"/>
                </a:spcBef>
                <a:spcAft>
                  <a:spcPct val="0"/>
                </a:spcAft>
                <a:defRPr sz="1200">
                  <a:solidFill>
                    <a:schemeClr val="tx1"/>
                  </a:solidFill>
                  <a:latin typeface="GE Inspira" pitchFamily="34" charset="0"/>
                </a:defRPr>
              </a:lvl7pPr>
              <a:lvl8pPr marL="3429000" indent="-228600" eaLnBrk="0" fontAlgn="base" hangingPunct="0">
                <a:spcBef>
                  <a:spcPct val="0"/>
                </a:spcBef>
                <a:spcAft>
                  <a:spcPct val="0"/>
                </a:spcAft>
                <a:defRPr sz="1200">
                  <a:solidFill>
                    <a:schemeClr val="tx1"/>
                  </a:solidFill>
                  <a:latin typeface="GE Inspira" pitchFamily="34" charset="0"/>
                </a:defRPr>
              </a:lvl8pPr>
              <a:lvl9pPr marL="3886200" indent="-228600" eaLnBrk="0" fontAlgn="base" hangingPunct="0">
                <a:spcBef>
                  <a:spcPct val="0"/>
                </a:spcBef>
                <a:spcAft>
                  <a:spcPct val="0"/>
                </a:spcAft>
                <a:defRPr sz="1200">
                  <a:solidFill>
                    <a:schemeClr val="tx1"/>
                  </a:solidFill>
                  <a:latin typeface="GE Inspira" pitchFamily="34" charset="0"/>
                </a:defRPr>
              </a:lvl9pPr>
            </a:lstStyle>
            <a:p>
              <a:pPr algn="ctr" eaLnBrk="1" hangingPunct="1"/>
              <a:r>
                <a:rPr lang="en-US" sz="1600" kern="0" dirty="0" err="1">
                  <a:solidFill>
                    <a:srgbClr val="FFFFFF"/>
                  </a:solidFill>
                  <a:latin typeface="GE Inspira Pitch" pitchFamily="34" charset="0"/>
                </a:rPr>
                <a:t>Sistema</a:t>
              </a:r>
              <a:r>
                <a:rPr lang="en-US" sz="1600" kern="0" dirty="0">
                  <a:solidFill>
                    <a:srgbClr val="FFFFFF"/>
                  </a:solidFill>
                  <a:latin typeface="GE Inspira Pitch" pitchFamily="34" charset="0"/>
                </a:rPr>
                <a:t> de</a:t>
              </a:r>
            </a:p>
            <a:p>
              <a:pPr algn="ctr" eaLnBrk="1" hangingPunct="1"/>
              <a:r>
                <a:rPr lang="en-US" sz="1600" kern="0" dirty="0" err="1">
                  <a:solidFill>
                    <a:srgbClr val="FFFFFF"/>
                  </a:solidFill>
                  <a:latin typeface="GE Inspira Pitch" pitchFamily="34" charset="0"/>
                </a:rPr>
                <a:t>Inventario</a:t>
              </a:r>
              <a:r>
                <a:rPr lang="en-US" sz="1600" kern="0" dirty="0">
                  <a:solidFill>
                    <a:srgbClr val="FFFFFF"/>
                  </a:solidFill>
                  <a:latin typeface="GE Inspira Pitch" pitchFamily="34" charset="0"/>
                </a:rPr>
                <a:t> </a:t>
              </a:r>
              <a:r>
                <a:rPr lang="en-US" sz="1600" kern="0" dirty="0" err="1">
                  <a:solidFill>
                    <a:srgbClr val="FFFFFF"/>
                  </a:solidFill>
                  <a:latin typeface="GE Inspira Pitch" pitchFamily="34" charset="0"/>
                </a:rPr>
                <a:t>Físico</a:t>
              </a:r>
              <a:endParaRPr lang="en-US" sz="1600" kern="0" dirty="0">
                <a:solidFill>
                  <a:srgbClr val="FFFFFF"/>
                </a:solidFill>
                <a:latin typeface="GE Inspira Pitch" pitchFamily="34" charset="0"/>
              </a:endParaRPr>
            </a:p>
          </p:txBody>
        </p:sp>
      </p:grpSp>
      <p:grpSp>
        <p:nvGrpSpPr>
          <p:cNvPr id="98" name="Group 97"/>
          <p:cNvGrpSpPr/>
          <p:nvPr/>
        </p:nvGrpSpPr>
        <p:grpSpPr>
          <a:xfrm>
            <a:off x="5940151" y="2343119"/>
            <a:ext cx="959669" cy="393390"/>
            <a:chOff x="2700" y="2839898"/>
            <a:chExt cx="1043312" cy="834649"/>
          </a:xfrm>
          <a:scene3d>
            <a:camera prst="orthographicFront">
              <a:rot lat="0" lon="0" rev="0"/>
            </a:camera>
            <a:lightRig rig="contrasting" dir="t">
              <a:rot lat="0" lon="0" rev="1500000"/>
            </a:lightRig>
          </a:scene3d>
        </p:grpSpPr>
        <p:sp>
          <p:nvSpPr>
            <p:cNvPr id="99" name="Rounded Rectangle 98"/>
            <p:cNvSpPr/>
            <p:nvPr/>
          </p:nvSpPr>
          <p:spPr>
            <a:xfrm>
              <a:off x="2700" y="2839898"/>
              <a:ext cx="1043312" cy="834649"/>
            </a:xfrm>
            <a:prstGeom prst="roundRect">
              <a:avLst>
                <a:gd name="adj" fmla="val 10000"/>
              </a:avLst>
            </a:prstGeom>
            <a:solidFill>
              <a:srgbClr val="4157AD">
                <a:hueOff val="0"/>
                <a:satOff val="0"/>
                <a:lumOff val="0"/>
                <a:alphaOff val="0"/>
              </a:srgbClr>
            </a:solidFill>
            <a:ln w="25400" cap="flat" cmpd="sng" algn="ctr">
              <a:noFill/>
              <a:prstDash val="solid"/>
            </a:ln>
            <a:effectLst>
              <a:outerShdw blurRad="149987" dist="250190" dir="8460000" algn="ctr">
                <a:srgbClr val="000000">
                  <a:alpha val="28000"/>
                </a:srgbClr>
              </a:outerShdw>
            </a:effectLst>
            <a:sp3d prstMaterial="metal">
              <a:bevelT w="88900" h="88900"/>
            </a:sp3d>
          </p:spPr>
        </p:sp>
        <p:sp>
          <p:nvSpPr>
            <p:cNvPr id="100" name="Rounded Rectangle 4"/>
            <p:cNvSpPr/>
            <p:nvPr/>
          </p:nvSpPr>
          <p:spPr>
            <a:xfrm>
              <a:off x="27146" y="2864344"/>
              <a:ext cx="994420" cy="785757"/>
            </a:xfrm>
            <a:prstGeom prst="rect">
              <a:avLst/>
            </a:prstGeom>
            <a:noFill/>
            <a:ln>
              <a:noFill/>
            </a:ln>
            <a:effectLst/>
            <a:sp3d/>
          </p:spPr>
          <p:txBody>
            <a:bodyPr spcFirstLastPara="0" vert="horz" wrap="square" lIns="24765" tIns="24765" rIns="24765" bIns="24765" numCol="1" spcCol="1270" anchor="ctr" anchorCtr="0">
              <a:noAutofit/>
            </a:bodyPr>
            <a:lstStyle/>
            <a:p>
              <a:pPr algn="ctr" defTabSz="577850">
                <a:lnSpc>
                  <a:spcPct val="90000"/>
                </a:lnSpc>
                <a:spcAft>
                  <a:spcPct val="35000"/>
                </a:spcAft>
              </a:pPr>
              <a:r>
                <a:rPr lang="en-US" sz="1300" kern="0" dirty="0" err="1">
                  <a:solidFill>
                    <a:srgbClr val="FFFFFF"/>
                  </a:solidFill>
                </a:rPr>
                <a:t>Planeación</a:t>
              </a:r>
              <a:endParaRPr lang="en-US" sz="1300" kern="0" dirty="0">
                <a:solidFill>
                  <a:srgbClr val="FFFFFF"/>
                </a:solidFill>
              </a:endParaRPr>
            </a:p>
          </p:txBody>
        </p:sp>
      </p:grpSp>
      <p:grpSp>
        <p:nvGrpSpPr>
          <p:cNvPr id="101" name="Group 100"/>
          <p:cNvGrpSpPr/>
          <p:nvPr/>
        </p:nvGrpSpPr>
        <p:grpSpPr>
          <a:xfrm>
            <a:off x="6941217" y="2343119"/>
            <a:ext cx="861036" cy="393390"/>
            <a:chOff x="2700" y="2839898"/>
            <a:chExt cx="1043312" cy="834649"/>
          </a:xfrm>
          <a:scene3d>
            <a:camera prst="orthographicFront">
              <a:rot lat="0" lon="0" rev="0"/>
            </a:camera>
            <a:lightRig rig="contrasting" dir="t">
              <a:rot lat="0" lon="0" rev="1500000"/>
            </a:lightRig>
          </a:scene3d>
        </p:grpSpPr>
        <p:sp>
          <p:nvSpPr>
            <p:cNvPr id="102" name="Rounded Rectangle 101"/>
            <p:cNvSpPr/>
            <p:nvPr/>
          </p:nvSpPr>
          <p:spPr>
            <a:xfrm>
              <a:off x="2700" y="2839898"/>
              <a:ext cx="1043312" cy="834649"/>
            </a:xfrm>
            <a:prstGeom prst="roundRect">
              <a:avLst>
                <a:gd name="adj" fmla="val 10000"/>
              </a:avLst>
            </a:prstGeom>
            <a:solidFill>
              <a:srgbClr val="4157AD">
                <a:hueOff val="0"/>
                <a:satOff val="0"/>
                <a:lumOff val="0"/>
                <a:alphaOff val="0"/>
              </a:srgbClr>
            </a:solidFill>
            <a:ln w="25400" cap="flat" cmpd="sng" algn="ctr">
              <a:noFill/>
              <a:prstDash val="solid"/>
            </a:ln>
            <a:effectLst>
              <a:outerShdw blurRad="149987" dist="250190" dir="8460000" algn="ctr">
                <a:srgbClr val="000000">
                  <a:alpha val="28000"/>
                </a:srgbClr>
              </a:outerShdw>
            </a:effectLst>
            <a:sp3d prstMaterial="metal">
              <a:bevelT w="88900" h="88900"/>
            </a:sp3d>
          </p:spPr>
        </p:sp>
        <p:sp>
          <p:nvSpPr>
            <p:cNvPr id="103" name="Rounded Rectangle 4"/>
            <p:cNvSpPr/>
            <p:nvPr/>
          </p:nvSpPr>
          <p:spPr>
            <a:xfrm>
              <a:off x="27146" y="2864344"/>
              <a:ext cx="994420" cy="785757"/>
            </a:xfrm>
            <a:prstGeom prst="rect">
              <a:avLst/>
            </a:prstGeom>
            <a:noFill/>
            <a:ln>
              <a:noFill/>
            </a:ln>
            <a:effectLst/>
            <a:sp3d/>
          </p:spPr>
          <p:txBody>
            <a:bodyPr spcFirstLastPara="0" vert="horz" wrap="square" lIns="24765" tIns="24765" rIns="24765" bIns="24765" numCol="1" spcCol="1270" anchor="ctr" anchorCtr="0">
              <a:noAutofit/>
            </a:bodyPr>
            <a:lstStyle/>
            <a:p>
              <a:pPr algn="ctr" defTabSz="577850">
                <a:lnSpc>
                  <a:spcPct val="90000"/>
                </a:lnSpc>
                <a:spcAft>
                  <a:spcPct val="35000"/>
                </a:spcAft>
              </a:pPr>
              <a:r>
                <a:rPr lang="en-US" sz="1300" kern="0" dirty="0" err="1">
                  <a:solidFill>
                    <a:srgbClr val="FFFFFF"/>
                  </a:solidFill>
                </a:rPr>
                <a:t>Diseño</a:t>
              </a:r>
              <a:endParaRPr lang="en-US" sz="1300" kern="0" dirty="0">
                <a:solidFill>
                  <a:srgbClr val="FFFFFF"/>
                </a:solidFill>
              </a:endParaRPr>
            </a:p>
          </p:txBody>
        </p:sp>
      </p:grpSp>
      <p:grpSp>
        <p:nvGrpSpPr>
          <p:cNvPr id="104" name="Group 103"/>
          <p:cNvGrpSpPr/>
          <p:nvPr/>
        </p:nvGrpSpPr>
        <p:grpSpPr>
          <a:xfrm>
            <a:off x="7843650" y="2343119"/>
            <a:ext cx="861036" cy="393390"/>
            <a:chOff x="2700" y="2839898"/>
            <a:chExt cx="1043312" cy="834649"/>
          </a:xfrm>
          <a:scene3d>
            <a:camera prst="orthographicFront">
              <a:rot lat="0" lon="0" rev="0"/>
            </a:camera>
            <a:lightRig rig="contrasting" dir="t">
              <a:rot lat="0" lon="0" rev="1500000"/>
            </a:lightRig>
          </a:scene3d>
        </p:grpSpPr>
        <p:sp>
          <p:nvSpPr>
            <p:cNvPr id="105" name="Rounded Rectangle 104"/>
            <p:cNvSpPr/>
            <p:nvPr/>
          </p:nvSpPr>
          <p:spPr>
            <a:xfrm>
              <a:off x="2700" y="2839898"/>
              <a:ext cx="1043312" cy="834649"/>
            </a:xfrm>
            <a:prstGeom prst="roundRect">
              <a:avLst>
                <a:gd name="adj" fmla="val 10000"/>
              </a:avLst>
            </a:prstGeom>
            <a:solidFill>
              <a:srgbClr val="4157AD">
                <a:hueOff val="0"/>
                <a:satOff val="0"/>
                <a:lumOff val="0"/>
                <a:alphaOff val="0"/>
              </a:srgbClr>
            </a:solidFill>
            <a:ln w="25400" cap="flat" cmpd="sng" algn="ctr">
              <a:noFill/>
              <a:prstDash val="solid"/>
            </a:ln>
            <a:effectLst>
              <a:outerShdw blurRad="149987" dist="250190" dir="8460000" algn="ctr">
                <a:srgbClr val="000000">
                  <a:alpha val="28000"/>
                </a:srgbClr>
              </a:outerShdw>
            </a:effectLst>
            <a:sp3d prstMaterial="metal">
              <a:bevelT w="88900" h="88900"/>
            </a:sp3d>
          </p:spPr>
        </p:sp>
        <p:sp>
          <p:nvSpPr>
            <p:cNvPr id="106" name="Rounded Rectangle 4"/>
            <p:cNvSpPr/>
            <p:nvPr/>
          </p:nvSpPr>
          <p:spPr>
            <a:xfrm>
              <a:off x="27146" y="2864344"/>
              <a:ext cx="994420" cy="785757"/>
            </a:xfrm>
            <a:prstGeom prst="rect">
              <a:avLst/>
            </a:prstGeom>
            <a:noFill/>
            <a:ln>
              <a:noFill/>
            </a:ln>
            <a:effectLst/>
            <a:sp3d/>
          </p:spPr>
          <p:txBody>
            <a:bodyPr spcFirstLastPara="0" vert="horz" wrap="square" lIns="24765" tIns="24765" rIns="24765" bIns="24765" numCol="1" spcCol="1270" anchor="ctr" anchorCtr="0">
              <a:noAutofit/>
            </a:bodyPr>
            <a:lstStyle/>
            <a:p>
              <a:pPr algn="ctr" defTabSz="577850">
                <a:lnSpc>
                  <a:spcPct val="90000"/>
                </a:lnSpc>
                <a:spcAft>
                  <a:spcPct val="35000"/>
                </a:spcAft>
              </a:pPr>
              <a:r>
                <a:rPr lang="en-US" sz="1300" kern="0" dirty="0" err="1">
                  <a:solidFill>
                    <a:srgbClr val="FFFFFF"/>
                  </a:solidFill>
                </a:rPr>
                <a:t>Ingeniería</a:t>
              </a:r>
              <a:endParaRPr lang="en-US" sz="1300" kern="0" dirty="0">
                <a:solidFill>
                  <a:srgbClr val="FFFFFF"/>
                </a:solidFill>
              </a:endParaRPr>
            </a:p>
          </p:txBody>
        </p:sp>
      </p:grpSp>
      <p:pic>
        <p:nvPicPr>
          <p:cNvPr id="44" name="Picture 4" descr="C:\Users\QUIROZJO\AppData\Local\Microsoft\Windows\Temporary Internet Files\Content.IE5\1206H7YR\MC900439808[1].pn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2684144">
            <a:off x="5181017" y="3070613"/>
            <a:ext cx="1650187" cy="1650187"/>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up 44"/>
          <p:cNvGrpSpPr/>
          <p:nvPr/>
        </p:nvGrpSpPr>
        <p:grpSpPr>
          <a:xfrm>
            <a:off x="3568752" y="4862466"/>
            <a:ext cx="2011360" cy="654766"/>
            <a:chOff x="3496742" y="3849065"/>
            <a:chExt cx="2005604" cy="978565"/>
          </a:xfrm>
        </p:grpSpPr>
        <p:grpSp>
          <p:nvGrpSpPr>
            <p:cNvPr id="46" name="Group 45"/>
            <p:cNvGrpSpPr/>
            <p:nvPr/>
          </p:nvGrpSpPr>
          <p:grpSpPr>
            <a:xfrm>
              <a:off x="3496742" y="3849065"/>
              <a:ext cx="2005604" cy="978565"/>
              <a:chOff x="3496742" y="3429000"/>
              <a:chExt cx="2005604" cy="1398631"/>
            </a:xfrm>
          </p:grpSpPr>
          <p:sp>
            <p:nvSpPr>
              <p:cNvPr id="50" name="Rectangle 49"/>
              <p:cNvSpPr/>
              <p:nvPr/>
            </p:nvSpPr>
            <p:spPr>
              <a:xfrm>
                <a:off x="3496742" y="3429000"/>
                <a:ext cx="2005604" cy="1398631"/>
              </a:xfrm>
              <a:prstGeom prst="rect">
                <a:avLst/>
              </a:prstGeom>
              <a:solidFill>
                <a:srgbClr val="CC3399"/>
              </a:solidFill>
              <a:ln>
                <a:noFill/>
              </a:ln>
              <a:effectLst/>
              <a:scene3d>
                <a:camera prst="orthographicFront"/>
                <a:lightRig rig="chilly" dir="t"/>
              </a:scene3d>
              <a:sp3d prstMaterial="translucentPowder">
                <a:bevelT w="127000" h="25400" prst="softRound"/>
              </a:sp3d>
            </p:spPr>
            <p:txBody>
              <a:bodyPr lIns="99060" tIns="99060" rIns="99060" bIns="99060" spcCol="1270" anchor="ctr"/>
              <a:lstStyle/>
              <a:p>
                <a:pPr algn="ctr" defTabSz="1155700">
                  <a:lnSpc>
                    <a:spcPct val="90000"/>
                  </a:lnSpc>
                  <a:spcAft>
                    <a:spcPct val="35000"/>
                  </a:spcAft>
                  <a:defRPr/>
                </a:pPr>
                <a:endParaRPr lang="en-US" sz="2000" kern="0" dirty="0">
                  <a:solidFill>
                    <a:srgbClr val="FFFFFF"/>
                  </a:solidFill>
                  <a:latin typeface="GE Inspira Pitch" pitchFamily="34" charset="0"/>
                </a:endParaRPr>
              </a:p>
            </p:txBody>
          </p:sp>
          <p:sp>
            <p:nvSpPr>
              <p:cNvPr id="51" name="Rectangle 17"/>
              <p:cNvSpPr>
                <a:spLocks noChangeArrowheads="1"/>
              </p:cNvSpPr>
              <p:nvPr/>
            </p:nvSpPr>
            <p:spPr bwMode="auto">
              <a:xfrm>
                <a:off x="3959484" y="3475108"/>
                <a:ext cx="108012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955800">
                  <a:lnSpc>
                    <a:spcPct val="90000"/>
                  </a:lnSpc>
                  <a:spcAft>
                    <a:spcPct val="35000"/>
                  </a:spcAft>
                </a:pPr>
                <a:r>
                  <a:rPr lang="en-US" sz="1600" kern="0" dirty="0">
                    <a:solidFill>
                      <a:srgbClr val="FFFFFF"/>
                    </a:solidFill>
                    <a:latin typeface="GE Inspira Pitch" pitchFamily="34" charset="0"/>
                  </a:rPr>
                  <a:t>SCADA</a:t>
                </a:r>
              </a:p>
            </p:txBody>
          </p:sp>
        </p:grpSp>
        <p:grpSp>
          <p:nvGrpSpPr>
            <p:cNvPr id="47" name="Group 46"/>
            <p:cNvGrpSpPr/>
            <p:nvPr/>
          </p:nvGrpSpPr>
          <p:grpSpPr>
            <a:xfrm>
              <a:off x="3790173" y="4385486"/>
              <a:ext cx="1476092" cy="389528"/>
              <a:chOff x="3732823" y="4437595"/>
              <a:chExt cx="1533442" cy="627308"/>
            </a:xfrm>
          </p:grpSpPr>
          <p:sp>
            <p:nvSpPr>
              <p:cNvPr id="48" name="Rectangle 47"/>
              <p:cNvSpPr/>
              <p:nvPr/>
            </p:nvSpPr>
            <p:spPr bwMode="auto">
              <a:xfrm>
                <a:off x="3732823" y="4437595"/>
                <a:ext cx="1533442" cy="627308"/>
              </a:xfrm>
              <a:prstGeom prst="rect">
                <a:avLst/>
              </a:prstGeom>
              <a:solidFill>
                <a:srgbClr val="FF33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hangingPunct="0">
                  <a:defRPr/>
                </a:pPr>
                <a:endParaRPr lang="en-US" kern="0" dirty="0">
                  <a:solidFill>
                    <a:srgbClr val="4157AD"/>
                  </a:solidFill>
                </a:endParaRPr>
              </a:p>
            </p:txBody>
          </p:sp>
          <p:sp>
            <p:nvSpPr>
              <p:cNvPr id="49" name="Rectangle 34"/>
              <p:cNvSpPr>
                <a:spLocks noChangeArrowheads="1"/>
              </p:cNvSpPr>
              <p:nvPr/>
            </p:nvSpPr>
            <p:spPr bwMode="auto">
              <a:xfrm>
                <a:off x="3790173" y="4621983"/>
                <a:ext cx="1418742"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lgn="ctr" defTabSz="1155700">
                  <a:lnSpc>
                    <a:spcPct val="90000"/>
                  </a:lnSpc>
                  <a:spcAft>
                    <a:spcPct val="35000"/>
                  </a:spcAft>
                </a:pPr>
                <a:r>
                  <a:rPr lang="en-US" sz="1200" kern="0" dirty="0">
                    <a:solidFill>
                      <a:srgbClr val="FFFFFF"/>
                    </a:solidFill>
                    <a:latin typeface="GE Inspira Pitch" pitchFamily="34" charset="0"/>
                  </a:rPr>
                  <a:t>LOAD SHEDDING</a:t>
                </a:r>
                <a:endParaRPr lang="en-US" sz="1100" kern="0" dirty="0">
                  <a:solidFill>
                    <a:srgbClr val="FFFFFF"/>
                  </a:solidFill>
                  <a:latin typeface="GE Inspira Pitch" pitchFamily="34" charset="0"/>
                </a:endParaRPr>
              </a:p>
            </p:txBody>
          </p:sp>
        </p:grpSp>
      </p:grpSp>
    </p:spTree>
    <p:extLst>
      <p:ext uri="{BB962C8B-B14F-4D97-AF65-F5344CB8AC3E}">
        <p14:creationId xmlns:p14="http://schemas.microsoft.com/office/powerpoint/2010/main" val="404369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p:cTn id="7" dur="500" fill="hold"/>
                                        <p:tgtEl>
                                          <p:spTgt spid="113"/>
                                        </p:tgtEl>
                                        <p:attrNameLst>
                                          <p:attrName>ppt_w</p:attrName>
                                        </p:attrNameLst>
                                      </p:cBhvr>
                                      <p:tavLst>
                                        <p:tav tm="0">
                                          <p:val>
                                            <p:fltVal val="0"/>
                                          </p:val>
                                        </p:tav>
                                        <p:tav tm="100000">
                                          <p:val>
                                            <p:strVal val="#ppt_w"/>
                                          </p:val>
                                        </p:tav>
                                      </p:tavLst>
                                    </p:anim>
                                    <p:anim calcmode="lin" valueType="num">
                                      <p:cBhvr>
                                        <p:cTn id="8" dur="500" fill="hold"/>
                                        <p:tgtEl>
                                          <p:spTgt spid="113"/>
                                        </p:tgtEl>
                                        <p:attrNameLst>
                                          <p:attrName>ppt_h</p:attrName>
                                        </p:attrNameLst>
                                      </p:cBhvr>
                                      <p:tavLst>
                                        <p:tav tm="0">
                                          <p:val>
                                            <p:fltVal val="0"/>
                                          </p:val>
                                        </p:tav>
                                        <p:tav tm="100000">
                                          <p:val>
                                            <p:strVal val="#ppt_h"/>
                                          </p:val>
                                        </p:tav>
                                      </p:tavLst>
                                    </p:anim>
                                    <p:animEffect transition="in" filter="fade">
                                      <p:cBhvr>
                                        <p:cTn id="9" dur="500"/>
                                        <p:tgtEl>
                                          <p:spTgt spid="113"/>
                                        </p:tgtEl>
                                      </p:cBhvr>
                                    </p:animEffect>
                                  </p:childTnLst>
                                </p:cTn>
                              </p:par>
                            </p:childTnLst>
                          </p:cTn>
                        </p:par>
                        <p:par>
                          <p:cTn id="10" fill="hold">
                            <p:stCondLst>
                              <p:cond delay="500"/>
                            </p:stCondLst>
                            <p:childTnLst>
                              <p:par>
                                <p:cTn id="11" presetID="6" presetClass="entr" presetSubtype="16"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circle(in)">
                                      <p:cBhvr>
                                        <p:cTn id="13" dur="2000"/>
                                        <p:tgtEl>
                                          <p:spTgt spid="44"/>
                                        </p:tgtEl>
                                      </p:cBhvr>
                                    </p:animEffect>
                                  </p:childTnLst>
                                </p:cTn>
                              </p:par>
                            </p:childTnLst>
                          </p:cTn>
                        </p:par>
                        <p:par>
                          <p:cTn id="14" fill="hold">
                            <p:stCondLst>
                              <p:cond delay="2500"/>
                            </p:stCondLst>
                            <p:childTnLst>
                              <p:par>
                                <p:cTn id="15" presetID="26" presetClass="entr" presetSubtype="0" fill="hold" nodeType="afterEffect">
                                  <p:stCondLst>
                                    <p:cond delay="500"/>
                                  </p:stCondLst>
                                  <p:childTnLst>
                                    <p:set>
                                      <p:cBhvr>
                                        <p:cTn id="16" dur="1" fill="hold">
                                          <p:stCondLst>
                                            <p:cond delay="0"/>
                                          </p:stCondLst>
                                        </p:cTn>
                                        <p:tgtEl>
                                          <p:spTgt spid="45"/>
                                        </p:tgtEl>
                                        <p:attrNameLst>
                                          <p:attrName>style.visibility</p:attrName>
                                        </p:attrNameLst>
                                      </p:cBhvr>
                                      <p:to>
                                        <p:strVal val="visible"/>
                                      </p:to>
                                    </p:set>
                                    <p:animEffect transition="in" filter="wipe(down)">
                                      <p:cBhvr>
                                        <p:cTn id="17" dur="580">
                                          <p:stCondLst>
                                            <p:cond delay="0"/>
                                          </p:stCondLst>
                                        </p:cTn>
                                        <p:tgtEl>
                                          <p:spTgt spid="45"/>
                                        </p:tgtEl>
                                      </p:cBhvr>
                                    </p:animEffect>
                                    <p:anim calcmode="lin" valueType="num">
                                      <p:cBhvr>
                                        <p:cTn id="18"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3" dur="26">
                                          <p:stCondLst>
                                            <p:cond delay="650"/>
                                          </p:stCondLst>
                                        </p:cTn>
                                        <p:tgtEl>
                                          <p:spTgt spid="45"/>
                                        </p:tgtEl>
                                      </p:cBhvr>
                                      <p:to x="100000" y="60000"/>
                                    </p:animScale>
                                    <p:animScale>
                                      <p:cBhvr>
                                        <p:cTn id="24" dur="166" decel="50000">
                                          <p:stCondLst>
                                            <p:cond delay="676"/>
                                          </p:stCondLst>
                                        </p:cTn>
                                        <p:tgtEl>
                                          <p:spTgt spid="45"/>
                                        </p:tgtEl>
                                      </p:cBhvr>
                                      <p:to x="100000" y="100000"/>
                                    </p:animScale>
                                    <p:animScale>
                                      <p:cBhvr>
                                        <p:cTn id="25" dur="26">
                                          <p:stCondLst>
                                            <p:cond delay="1312"/>
                                          </p:stCondLst>
                                        </p:cTn>
                                        <p:tgtEl>
                                          <p:spTgt spid="45"/>
                                        </p:tgtEl>
                                      </p:cBhvr>
                                      <p:to x="100000" y="80000"/>
                                    </p:animScale>
                                    <p:animScale>
                                      <p:cBhvr>
                                        <p:cTn id="26" dur="166" decel="50000">
                                          <p:stCondLst>
                                            <p:cond delay="1338"/>
                                          </p:stCondLst>
                                        </p:cTn>
                                        <p:tgtEl>
                                          <p:spTgt spid="45"/>
                                        </p:tgtEl>
                                      </p:cBhvr>
                                      <p:to x="100000" y="100000"/>
                                    </p:animScale>
                                    <p:animScale>
                                      <p:cBhvr>
                                        <p:cTn id="27" dur="26">
                                          <p:stCondLst>
                                            <p:cond delay="1642"/>
                                          </p:stCondLst>
                                        </p:cTn>
                                        <p:tgtEl>
                                          <p:spTgt spid="45"/>
                                        </p:tgtEl>
                                      </p:cBhvr>
                                      <p:to x="100000" y="90000"/>
                                    </p:animScale>
                                    <p:animScale>
                                      <p:cBhvr>
                                        <p:cTn id="28" dur="166" decel="50000">
                                          <p:stCondLst>
                                            <p:cond delay="1668"/>
                                          </p:stCondLst>
                                        </p:cTn>
                                        <p:tgtEl>
                                          <p:spTgt spid="45"/>
                                        </p:tgtEl>
                                      </p:cBhvr>
                                      <p:to x="100000" y="100000"/>
                                    </p:animScale>
                                    <p:animScale>
                                      <p:cBhvr>
                                        <p:cTn id="29" dur="26">
                                          <p:stCondLst>
                                            <p:cond delay="1808"/>
                                          </p:stCondLst>
                                        </p:cTn>
                                        <p:tgtEl>
                                          <p:spTgt spid="45"/>
                                        </p:tgtEl>
                                      </p:cBhvr>
                                      <p:to x="100000" y="95000"/>
                                    </p:animScale>
                                    <p:animScale>
                                      <p:cBhvr>
                                        <p:cTn id="30" dur="166" decel="50000">
                                          <p:stCondLst>
                                            <p:cond delay="1834"/>
                                          </p:stCondLst>
                                        </p:cTn>
                                        <p:tgtEl>
                                          <p:spTgt spid="4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Colombia Inteligente V1.1">
  <a:themeElements>
    <a:clrScheme name="Texto Color CI">
      <a:dk1>
        <a:srgbClr val="004768"/>
      </a:dk1>
      <a:lt1>
        <a:sysClr val="window" lastClr="FFFFFF"/>
      </a:lt1>
      <a:dk2>
        <a:srgbClr val="96989B"/>
      </a:dk2>
      <a:lt2>
        <a:srgbClr val="CEDBE6"/>
      </a:lt2>
      <a:accent1>
        <a:srgbClr val="0BB1FF"/>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 Colombia Inteligente V1.1" id="{8CD8E7AF-524D-470D-8578-099AA9B66A94}" vid="{0777CC3B-0461-4839-8F05-8EC86C5C5440}"/>
    </a:ext>
  </a:extLst>
</a:theme>
</file>

<file path=ppt/theme/theme2.xml><?xml version="1.0" encoding="utf-8"?>
<a:theme xmlns:a="http://schemas.openxmlformats.org/drawingml/2006/main" name="1_GE Inspira template">
  <a:themeElements>
    <a:clrScheme name="">
      <a:dk1>
        <a:srgbClr val="1E4191"/>
      </a:dk1>
      <a:lt1>
        <a:srgbClr val="FFFFFF"/>
      </a:lt1>
      <a:dk2>
        <a:srgbClr val="FF6600"/>
      </a:dk2>
      <a:lt2>
        <a:srgbClr val="00AA50"/>
      </a:lt2>
      <a:accent1>
        <a:srgbClr val="9B50D7"/>
      </a:accent1>
      <a:accent2>
        <a:srgbClr val="28B9F5"/>
      </a:accent2>
      <a:accent3>
        <a:srgbClr val="FFFFFF"/>
      </a:accent3>
      <a:accent4>
        <a:srgbClr val="18367B"/>
      </a:accent4>
      <a:accent5>
        <a:srgbClr val="CBB3E8"/>
      </a:accent5>
      <a:accent6>
        <a:srgbClr val="23A7DE"/>
      </a:accent6>
      <a:hlink>
        <a:srgbClr val="CD0078"/>
      </a:hlink>
      <a:folHlink>
        <a:srgbClr val="23E100"/>
      </a:folHlink>
    </a:clrScheme>
    <a:fontScheme name="GE Inspira template">
      <a:majorFont>
        <a:latin typeface="GE Inspira"/>
        <a:ea typeface=""/>
        <a:cs typeface=""/>
      </a:majorFont>
      <a:minorFont>
        <a:latin typeface="GE Inspi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GE Inspir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GE Inspira" pitchFamily="34" charset="0"/>
          </a:defRPr>
        </a:defPPr>
      </a:lstStyle>
    </a:lnDef>
  </a:objectDefaults>
  <a:extraClrSchemeLst>
    <a:extraClrScheme>
      <a:clrScheme name="GE Inspira template 1">
        <a:dk1>
          <a:srgbClr val="1E4191"/>
        </a:dk1>
        <a:lt1>
          <a:srgbClr val="FFFFFF"/>
        </a:lt1>
        <a:dk2>
          <a:srgbClr val="FF6600"/>
        </a:dk2>
        <a:lt2>
          <a:srgbClr val="00AA50"/>
        </a:lt2>
        <a:accent1>
          <a:srgbClr val="9B50D7"/>
        </a:accent1>
        <a:accent2>
          <a:srgbClr val="28B9F5"/>
        </a:accent2>
        <a:accent3>
          <a:srgbClr val="FFFFFF"/>
        </a:accent3>
        <a:accent4>
          <a:srgbClr val="18367B"/>
        </a:accent4>
        <a:accent5>
          <a:srgbClr val="CBB3E8"/>
        </a:accent5>
        <a:accent6>
          <a:srgbClr val="23A7DE"/>
        </a:accent6>
        <a:hlink>
          <a:srgbClr val="EBD70A"/>
        </a:hlink>
        <a:folHlink>
          <a:srgbClr val="23E1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Colombia Inteligente V1.1</Template>
  <TotalTime>185</TotalTime>
  <Words>2302</Words>
  <Application>Microsoft Office PowerPoint</Application>
  <PresentationFormat>Presentación en pantalla (4:3)</PresentationFormat>
  <Paragraphs>641</Paragraphs>
  <Slides>53</Slides>
  <Notes>35</Notes>
  <HiddenSlides>0</HiddenSlides>
  <MMClips>0</MMClips>
  <ScaleCrop>false</ScaleCrop>
  <HeadingPairs>
    <vt:vector size="8" baseType="variant">
      <vt:variant>
        <vt:lpstr>Fuentes usadas</vt:lpstr>
      </vt:variant>
      <vt:variant>
        <vt:i4>13</vt:i4>
      </vt:variant>
      <vt:variant>
        <vt:lpstr>Tema</vt:lpstr>
      </vt:variant>
      <vt:variant>
        <vt:i4>2</vt:i4>
      </vt:variant>
      <vt:variant>
        <vt:lpstr>Servidores OLE incrustados</vt:lpstr>
      </vt:variant>
      <vt:variant>
        <vt:i4>4</vt:i4>
      </vt:variant>
      <vt:variant>
        <vt:lpstr>Títulos de diapositiva</vt:lpstr>
      </vt:variant>
      <vt:variant>
        <vt:i4>53</vt:i4>
      </vt:variant>
    </vt:vector>
  </HeadingPairs>
  <TitlesOfParts>
    <vt:vector size="72" baseType="lpstr">
      <vt:lpstr>Arial Unicode MS</vt:lpstr>
      <vt:lpstr>微軟正黑體</vt:lpstr>
      <vt:lpstr>MS PGothic</vt:lpstr>
      <vt:lpstr>新細明體</vt:lpstr>
      <vt:lpstr>Arial</vt:lpstr>
      <vt:lpstr>Calibri</vt:lpstr>
      <vt:lpstr>Calibri Light</vt:lpstr>
      <vt:lpstr>Courier New</vt:lpstr>
      <vt:lpstr>GE Inspira</vt:lpstr>
      <vt:lpstr>GE Inspira Pitch</vt:lpstr>
      <vt:lpstr>Tahoma</vt:lpstr>
      <vt:lpstr>Times New Roman</vt:lpstr>
      <vt:lpstr>Wingdings</vt:lpstr>
      <vt:lpstr>Tema Colombia Inteligente V1.1</vt:lpstr>
      <vt:lpstr>1_GE Inspira template</vt:lpstr>
      <vt:lpstr>Photo Editor Photo</vt:lpstr>
      <vt:lpstr>Bitmap Image</vt:lpstr>
      <vt:lpstr>Bitmap</vt:lpstr>
      <vt:lpstr>Worksheet</vt:lpstr>
      <vt:lpstr>Automatización y control de sistemas de distribución</vt:lpstr>
      <vt:lpstr>Presentación de PowerPoint</vt:lpstr>
      <vt:lpstr>Bloques Principales de la Optimización de la Distribución</vt:lpstr>
      <vt:lpstr>Bloques principales de la Optimización de la Distribución</vt:lpstr>
      <vt:lpstr>Todo empieza en el Backoffice </vt:lpstr>
      <vt:lpstr>Información de las aplicaciones de negocio</vt:lpstr>
      <vt:lpstr>Planeación, diseño e ingeniería</vt:lpstr>
      <vt:lpstr>Mapeo al DMS</vt:lpstr>
      <vt:lpstr>Bloques del DMS que interactúan con el GIS</vt:lpstr>
      <vt:lpstr>Presentación de PowerPoint</vt:lpstr>
      <vt:lpstr>Presentación de PowerPoint</vt:lpstr>
      <vt:lpstr>Presentación de PowerPoint</vt:lpstr>
      <vt:lpstr>Acciones para la Optimización de la Distribución</vt:lpstr>
      <vt:lpstr>Optimización de la Distribución Acciones:</vt:lpstr>
      <vt:lpstr>Automatización de Subestaciones</vt:lpstr>
      <vt:lpstr>Bloques de la Automatización de las Subestaciones de Distribución</vt:lpstr>
      <vt:lpstr>Arquitectura básica</vt:lpstr>
      <vt:lpstr>Automatización de la Distribución</vt:lpstr>
      <vt:lpstr>Bloques principales de la Automatización de la Red de Distribución</vt:lpstr>
      <vt:lpstr>Automatización de la Distribución </vt:lpstr>
      <vt:lpstr>Circuitos anillados vs radiales</vt:lpstr>
      <vt:lpstr>DA provee mejoras a la eficiencia </vt:lpstr>
      <vt:lpstr>Mejora de la Confiabilidad</vt:lpstr>
      <vt:lpstr>Automatización de la red</vt:lpstr>
      <vt:lpstr>Dispositivos básicos de DA</vt:lpstr>
      <vt:lpstr>Algoritmos avanzados  Control de Volt/VARs</vt:lpstr>
      <vt:lpstr>Algoritmos Avanzados para la Optimización de la Distribución</vt:lpstr>
      <vt:lpstr>Eficiencia a través del control de Volt/VARs</vt:lpstr>
      <vt:lpstr>Dispositivos para IVVC</vt:lpstr>
      <vt:lpstr>Ejemplo: Eficiencia de la red sin IVVC</vt:lpstr>
      <vt:lpstr>Ejemplo: Eficiencia de la red con IVVC</vt:lpstr>
      <vt:lpstr>FDIR para mejorar la Confiabilidad</vt:lpstr>
      <vt:lpstr>Confiabilidad de la red por medio de FDIR</vt:lpstr>
      <vt:lpstr>Ejemplo de FDIR</vt:lpstr>
      <vt:lpstr>FDIR mejora la confiabilidad de la Red</vt:lpstr>
      <vt:lpstr>OMS – Sistema de Gestión de las Interrupciones</vt:lpstr>
      <vt:lpstr>Gestión de Interrupciones en la Red de Distribución</vt:lpstr>
      <vt:lpstr>Flujo de negocio del OMS sin AMI</vt:lpstr>
      <vt:lpstr>OMS Y AMI</vt:lpstr>
      <vt:lpstr>Flujo de negocio del OMS con AMI</vt:lpstr>
      <vt:lpstr>WFMS – Sistema de Gestión de Órdenes de Trabajo y recursos de campo</vt:lpstr>
      <vt:lpstr>Gestión de Órdenes de trabajo y recurso de campo</vt:lpstr>
      <vt:lpstr>Gestión empresarial de Órdenes de trabajo</vt:lpstr>
      <vt:lpstr>Presentación de PowerPoint</vt:lpstr>
      <vt:lpstr>Presentación de PowerPoint</vt:lpstr>
      <vt:lpstr>Gantt Antes/ Después</vt:lpstr>
      <vt:lpstr>Presentación de PowerPoint</vt:lpstr>
      <vt:lpstr>Interoperabilidad del Smart Grid</vt:lpstr>
      <vt:lpstr>Presentación de PowerPoint</vt:lpstr>
      <vt:lpstr>Diseño de Interop: Integración orientada a Modelo</vt:lpstr>
      <vt:lpstr>Modelo de información común (CIM)</vt:lpstr>
      <vt:lpstr>Modelo de información común (CIM)</vt:lpstr>
      <vt:lpstr>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smtg</dc:creator>
  <cp:lastModifiedBy>LAURA RICO COGOLLO</cp:lastModifiedBy>
  <cp:revision>28</cp:revision>
  <dcterms:created xsi:type="dcterms:W3CDTF">2013-09-23T19:37:50Z</dcterms:created>
  <dcterms:modified xsi:type="dcterms:W3CDTF">2016-07-19T16:22:01Z</dcterms:modified>
</cp:coreProperties>
</file>