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54"/>
  </p:notesMasterIdLst>
  <p:sldIdLst>
    <p:sldId id="256" r:id="rId2"/>
    <p:sldId id="262" r:id="rId3"/>
    <p:sldId id="327" r:id="rId4"/>
    <p:sldId id="328" r:id="rId5"/>
    <p:sldId id="494" r:id="rId6"/>
    <p:sldId id="330" r:id="rId7"/>
    <p:sldId id="331" r:id="rId8"/>
    <p:sldId id="332" r:id="rId9"/>
    <p:sldId id="333" r:id="rId10"/>
    <p:sldId id="334" r:id="rId11"/>
    <p:sldId id="335" r:id="rId12"/>
    <p:sldId id="336" r:id="rId13"/>
    <p:sldId id="337" r:id="rId14"/>
    <p:sldId id="338" r:id="rId15"/>
    <p:sldId id="339" r:id="rId16"/>
    <p:sldId id="495" r:id="rId17"/>
    <p:sldId id="496" r:id="rId18"/>
    <p:sldId id="342" r:id="rId19"/>
    <p:sldId id="343" r:id="rId20"/>
    <p:sldId id="344" r:id="rId21"/>
    <p:sldId id="345" r:id="rId22"/>
    <p:sldId id="346" r:id="rId23"/>
    <p:sldId id="347" r:id="rId24"/>
    <p:sldId id="348" r:id="rId25"/>
    <p:sldId id="349" r:id="rId26"/>
    <p:sldId id="350" r:id="rId27"/>
    <p:sldId id="497" r:id="rId28"/>
    <p:sldId id="352" r:id="rId29"/>
    <p:sldId id="353" r:id="rId30"/>
    <p:sldId id="470" r:id="rId31"/>
    <p:sldId id="377" r:id="rId32"/>
    <p:sldId id="378" r:id="rId33"/>
    <p:sldId id="379" r:id="rId34"/>
    <p:sldId id="380" r:id="rId35"/>
    <p:sldId id="488" r:id="rId36"/>
    <p:sldId id="498" r:id="rId37"/>
    <p:sldId id="490" r:id="rId38"/>
    <p:sldId id="499" r:id="rId39"/>
    <p:sldId id="500" r:id="rId40"/>
    <p:sldId id="501" r:id="rId41"/>
    <p:sldId id="382" r:id="rId42"/>
    <p:sldId id="383" r:id="rId43"/>
    <p:sldId id="384" r:id="rId44"/>
    <p:sldId id="385" r:id="rId45"/>
    <p:sldId id="386" r:id="rId46"/>
    <p:sldId id="387" r:id="rId47"/>
    <p:sldId id="502" r:id="rId48"/>
    <p:sldId id="388" r:id="rId49"/>
    <p:sldId id="503" r:id="rId50"/>
    <p:sldId id="504" r:id="rId51"/>
    <p:sldId id="391" r:id="rId52"/>
    <p:sldId id="261" r:id="rId5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4F5D535F-9365-43A0-AC22-18B03541E57A}">
          <p14:sldIdLst>
            <p14:sldId id="256"/>
            <p14:sldId id="262"/>
            <p14:sldId id="327"/>
            <p14:sldId id="328"/>
            <p14:sldId id="494"/>
            <p14:sldId id="330"/>
            <p14:sldId id="331"/>
            <p14:sldId id="332"/>
            <p14:sldId id="333"/>
            <p14:sldId id="334"/>
            <p14:sldId id="335"/>
            <p14:sldId id="336"/>
            <p14:sldId id="337"/>
            <p14:sldId id="338"/>
            <p14:sldId id="339"/>
            <p14:sldId id="495"/>
            <p14:sldId id="496"/>
            <p14:sldId id="342"/>
            <p14:sldId id="343"/>
            <p14:sldId id="344"/>
            <p14:sldId id="345"/>
            <p14:sldId id="346"/>
            <p14:sldId id="347"/>
            <p14:sldId id="348"/>
            <p14:sldId id="349"/>
            <p14:sldId id="350"/>
            <p14:sldId id="497"/>
            <p14:sldId id="352"/>
            <p14:sldId id="353"/>
            <p14:sldId id="470"/>
            <p14:sldId id="377"/>
            <p14:sldId id="378"/>
            <p14:sldId id="379"/>
            <p14:sldId id="380"/>
            <p14:sldId id="488"/>
            <p14:sldId id="498"/>
            <p14:sldId id="490"/>
            <p14:sldId id="499"/>
            <p14:sldId id="500"/>
            <p14:sldId id="501"/>
            <p14:sldId id="382"/>
            <p14:sldId id="383"/>
            <p14:sldId id="384"/>
            <p14:sldId id="385"/>
            <p14:sldId id="386"/>
            <p14:sldId id="387"/>
            <p14:sldId id="502"/>
            <p14:sldId id="388"/>
            <p14:sldId id="503"/>
            <p14:sldId id="504"/>
            <p14:sldId id="391"/>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3338"/>
    <a:srgbClr val="E7E8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1" d="100"/>
          <a:sy n="101" d="100"/>
        </p:scale>
        <p:origin x="12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57D21A-9579-4857-8F07-8D889A5068EA}" type="datetimeFigureOut">
              <a:rPr lang="es-ES" smtClean="0"/>
              <a:t>19/07/2016</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4B2D6-91D1-4DCA-87F1-5CFF3DE13F48}" type="slidenum">
              <a:rPr lang="es-ES" smtClean="0"/>
              <a:t>‹Nº›</a:t>
            </a:fld>
            <a:endParaRPr lang="es-ES"/>
          </a:p>
        </p:txBody>
      </p:sp>
    </p:spTree>
    <p:extLst>
      <p:ext uri="{BB962C8B-B14F-4D97-AF65-F5344CB8AC3E}">
        <p14:creationId xmlns:p14="http://schemas.microsoft.com/office/powerpoint/2010/main" val="145040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34B2D6-91D1-4DCA-87F1-5CFF3DE13F48}" type="slidenum">
              <a:rPr lang="es-ES" smtClean="0"/>
              <a:t>1</a:t>
            </a:fld>
            <a:endParaRPr lang="es-ES"/>
          </a:p>
        </p:txBody>
      </p:sp>
    </p:spTree>
    <p:extLst>
      <p:ext uri="{BB962C8B-B14F-4D97-AF65-F5344CB8AC3E}">
        <p14:creationId xmlns:p14="http://schemas.microsoft.com/office/powerpoint/2010/main" val="169817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4645CE4B-5014-403D-AC51-7443802773C9}" type="slidenum">
              <a:rPr lang="en-US" altLang="en-US" sz="1000" b="0">
                <a:solidFill>
                  <a:schemeClr val="tx1"/>
                </a:solidFill>
                <a:latin typeface="Times New Roman" panose="02020603050405020304" pitchFamily="18" charset="0"/>
              </a:rPr>
              <a:pPr/>
              <a:t>42</a:t>
            </a:fld>
            <a:endParaRPr lang="en-US" altLang="en-US" sz="1000" b="0">
              <a:solidFill>
                <a:schemeClr val="tx1"/>
              </a:solidFill>
              <a:latin typeface="Times New Roman" panose="02020603050405020304" pitchFamily="18" charset="0"/>
            </a:endParaRPr>
          </a:p>
        </p:txBody>
      </p:sp>
      <p:sp>
        <p:nvSpPr>
          <p:cNvPr id="227331" name="Rectangle 2"/>
          <p:cNvSpPr>
            <a:spLocks noGrp="1" noRot="1" noChangeAspect="1" noChangeArrowheads="1" noTextEdit="1"/>
          </p:cNvSpPr>
          <p:nvPr>
            <p:ph type="sldImg"/>
          </p:nvPr>
        </p:nvSpPr>
        <p:spPr>
          <a:ln/>
        </p:spPr>
      </p:sp>
      <p:sp>
        <p:nvSpPr>
          <p:cNvPr id="227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a:p>
        </p:txBody>
      </p:sp>
    </p:spTree>
    <p:extLst>
      <p:ext uri="{BB962C8B-B14F-4D97-AF65-F5344CB8AC3E}">
        <p14:creationId xmlns:p14="http://schemas.microsoft.com/office/powerpoint/2010/main" val="410602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A0BC9F4A-355E-4383-81A4-6AE1F2B83077}" type="slidenum">
              <a:rPr lang="en-US" altLang="en-US" sz="1000" b="0">
                <a:solidFill>
                  <a:schemeClr val="tx1"/>
                </a:solidFill>
                <a:latin typeface="Times New Roman" panose="02020603050405020304" pitchFamily="18" charset="0"/>
              </a:rPr>
              <a:pPr/>
              <a:t>43</a:t>
            </a:fld>
            <a:endParaRPr lang="en-US" altLang="en-US" sz="1000" b="0">
              <a:solidFill>
                <a:schemeClr val="tx1"/>
              </a:solidFill>
              <a:latin typeface="Times New Roman" panose="02020603050405020304" pitchFamily="18" charset="0"/>
            </a:endParaRPr>
          </a:p>
        </p:txBody>
      </p:sp>
      <p:sp>
        <p:nvSpPr>
          <p:cNvPr id="228355" name="Rectangle 2"/>
          <p:cNvSpPr>
            <a:spLocks noGrp="1" noRot="1" noChangeAspect="1" noChangeArrowheads="1" noTextEdit="1"/>
          </p:cNvSpPr>
          <p:nvPr>
            <p:ph type="sldImg"/>
          </p:nvPr>
        </p:nvSpPr>
        <p:spPr>
          <a:xfrm>
            <a:off x="1266825" y="727075"/>
            <a:ext cx="4781550" cy="3586163"/>
          </a:xfrm>
          <a:ln/>
        </p:spPr>
      </p:sp>
      <p:sp>
        <p:nvSpPr>
          <p:cNvPr id="228356" name="Rectangle 3"/>
          <p:cNvSpPr>
            <a:spLocks noGrp="1" noChangeArrowheads="1"/>
          </p:cNvSpPr>
          <p:nvPr>
            <p:ph type="body" idx="1"/>
          </p:nvPr>
        </p:nvSpPr>
        <p:spPr>
          <a:xfrm>
            <a:off x="974725" y="4560888"/>
            <a:ext cx="536575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u="sng"/>
          </a:p>
          <a:p>
            <a:endParaRPr lang="en-US" altLang="en-US" u="sng"/>
          </a:p>
        </p:txBody>
      </p:sp>
    </p:spTree>
    <p:extLst>
      <p:ext uri="{BB962C8B-B14F-4D97-AF65-F5344CB8AC3E}">
        <p14:creationId xmlns:p14="http://schemas.microsoft.com/office/powerpoint/2010/main" val="4252410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6CC1CB52-0D6A-4A6A-8E3E-8295DA5D4247}" type="slidenum">
              <a:rPr lang="en-US" altLang="en-US" sz="1000" b="0">
                <a:solidFill>
                  <a:schemeClr val="tx1"/>
                </a:solidFill>
                <a:latin typeface="Times New Roman" panose="02020603050405020304" pitchFamily="18" charset="0"/>
              </a:rPr>
              <a:pPr/>
              <a:t>44</a:t>
            </a:fld>
            <a:endParaRPr lang="en-US" altLang="en-US" sz="1000" b="0">
              <a:solidFill>
                <a:schemeClr val="tx1"/>
              </a:solidFill>
              <a:latin typeface="Times New Roman" panose="02020603050405020304" pitchFamily="18" charset="0"/>
            </a:endParaRPr>
          </a:p>
        </p:txBody>
      </p:sp>
      <p:sp>
        <p:nvSpPr>
          <p:cNvPr id="229379" name="Rectangle 2"/>
          <p:cNvSpPr>
            <a:spLocks noGrp="1" noRot="1" noChangeAspect="1" noChangeArrowheads="1" noTextEdit="1"/>
          </p:cNvSpPr>
          <p:nvPr>
            <p:ph type="sldImg"/>
          </p:nvPr>
        </p:nvSpPr>
        <p:spPr>
          <a:xfrm>
            <a:off x="1266825" y="727075"/>
            <a:ext cx="4781550" cy="3586163"/>
          </a:xfrm>
          <a:ln/>
        </p:spPr>
      </p:sp>
      <p:sp>
        <p:nvSpPr>
          <p:cNvPr id="229380" name="Rectangle 3"/>
          <p:cNvSpPr>
            <a:spLocks noGrp="1" noChangeArrowheads="1"/>
          </p:cNvSpPr>
          <p:nvPr>
            <p:ph type="body" idx="1"/>
          </p:nvPr>
        </p:nvSpPr>
        <p:spPr>
          <a:xfrm>
            <a:off x="974725" y="4560888"/>
            <a:ext cx="536575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3677793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A56BD31E-763E-47CA-8A37-6DB799F3B543}" type="slidenum">
              <a:rPr lang="en-US" altLang="en-US" sz="1000" b="0">
                <a:solidFill>
                  <a:schemeClr val="tx1"/>
                </a:solidFill>
                <a:latin typeface="Times New Roman" panose="02020603050405020304" pitchFamily="18" charset="0"/>
              </a:rPr>
              <a:pPr/>
              <a:t>45</a:t>
            </a:fld>
            <a:endParaRPr lang="en-US" altLang="en-US" sz="1000" b="0">
              <a:solidFill>
                <a:schemeClr val="tx1"/>
              </a:solidFill>
              <a:latin typeface="Times New Roman" panose="02020603050405020304" pitchFamily="18" charset="0"/>
            </a:endParaRPr>
          </a:p>
        </p:txBody>
      </p:sp>
      <p:sp>
        <p:nvSpPr>
          <p:cNvPr id="230403" name="Rectangle 2"/>
          <p:cNvSpPr>
            <a:spLocks noGrp="1" noRot="1" noChangeAspect="1" noChangeArrowheads="1" noTextEdit="1"/>
          </p:cNvSpPr>
          <p:nvPr>
            <p:ph type="sldImg"/>
          </p:nvPr>
        </p:nvSpPr>
        <p:spPr>
          <a:xfrm>
            <a:off x="1257300" y="720725"/>
            <a:ext cx="4800600" cy="3600450"/>
          </a:xfrm>
          <a:ln/>
        </p:spPr>
      </p:sp>
      <p:sp>
        <p:nvSpPr>
          <p:cNvPr id="230404" name="Rectangle 3"/>
          <p:cNvSpPr>
            <a:spLocks noGrp="1" noChangeArrowheads="1"/>
          </p:cNvSpPr>
          <p:nvPr>
            <p:ph type="body" idx="1"/>
          </p:nvPr>
        </p:nvSpPr>
        <p:spPr>
          <a:xfrm>
            <a:off x="974725" y="4560888"/>
            <a:ext cx="536575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3347879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E0FD4EC3-0EC0-4E71-ABDA-DA9706B59049}" type="slidenum">
              <a:rPr lang="en-US" altLang="en-US" sz="1000" b="0">
                <a:solidFill>
                  <a:schemeClr val="tx1"/>
                </a:solidFill>
                <a:latin typeface="Times New Roman" panose="02020603050405020304" pitchFamily="18" charset="0"/>
              </a:rPr>
              <a:pPr/>
              <a:t>46</a:t>
            </a:fld>
            <a:endParaRPr lang="en-US" altLang="en-US" sz="1000" b="0">
              <a:solidFill>
                <a:schemeClr val="tx1"/>
              </a:solidFill>
              <a:latin typeface="Times New Roman" panose="02020603050405020304" pitchFamily="18" charset="0"/>
            </a:endParaRPr>
          </a:p>
        </p:txBody>
      </p:sp>
      <p:sp>
        <p:nvSpPr>
          <p:cNvPr id="231427" name="Rectangle 2"/>
          <p:cNvSpPr>
            <a:spLocks noGrp="1" noRot="1" noChangeAspect="1" noChangeArrowheads="1" noTextEdit="1"/>
          </p:cNvSpPr>
          <p:nvPr>
            <p:ph type="sldImg"/>
          </p:nvPr>
        </p:nvSpPr>
        <p:spPr>
          <a:ln/>
        </p:spPr>
      </p:sp>
      <p:sp>
        <p:nvSpPr>
          <p:cNvPr id="231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2365075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930F5861-CC2D-4AC3-8F75-529923BF471C}" type="slidenum">
              <a:rPr lang="en-US" altLang="en-US" sz="1000" b="0">
                <a:solidFill>
                  <a:schemeClr val="tx1"/>
                </a:solidFill>
                <a:latin typeface="Times New Roman" panose="02020603050405020304" pitchFamily="18" charset="0"/>
              </a:rPr>
              <a:pPr/>
              <a:t>48</a:t>
            </a:fld>
            <a:endParaRPr lang="en-US" altLang="en-US" sz="1000" b="0">
              <a:solidFill>
                <a:schemeClr val="tx1"/>
              </a:solidFill>
              <a:latin typeface="Times New Roman" panose="02020603050405020304" pitchFamily="18" charset="0"/>
            </a:endParaRPr>
          </a:p>
        </p:txBody>
      </p:sp>
      <p:sp>
        <p:nvSpPr>
          <p:cNvPr id="232451" name="Rectangle 2"/>
          <p:cNvSpPr>
            <a:spLocks noGrp="1" noRot="1" noChangeAspect="1" noChangeArrowheads="1" noTextEdit="1"/>
          </p:cNvSpPr>
          <p:nvPr>
            <p:ph type="sldImg"/>
          </p:nvPr>
        </p:nvSpPr>
        <p:spPr>
          <a:ln/>
        </p:spPr>
      </p:sp>
      <p:sp>
        <p:nvSpPr>
          <p:cNvPr id="232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524549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0BC8FF1F-AFA8-4C9D-BCAA-85C8BCDE1D17}" type="slidenum">
              <a:rPr lang="en-US" altLang="en-US" sz="1000" b="0">
                <a:solidFill>
                  <a:schemeClr val="tx1"/>
                </a:solidFill>
                <a:latin typeface="Times New Roman" panose="02020603050405020304" pitchFamily="18" charset="0"/>
              </a:rPr>
              <a:pPr/>
              <a:t>49</a:t>
            </a:fld>
            <a:endParaRPr lang="en-US" altLang="en-US" sz="1000" b="0">
              <a:solidFill>
                <a:schemeClr val="tx1"/>
              </a:solidFill>
              <a:latin typeface="Times New Roman" panose="02020603050405020304" pitchFamily="18" charset="0"/>
            </a:endParaRPr>
          </a:p>
        </p:txBody>
      </p:sp>
      <p:sp>
        <p:nvSpPr>
          <p:cNvPr id="233475" name="Rectangle 2"/>
          <p:cNvSpPr>
            <a:spLocks noGrp="1" noRot="1" noChangeAspect="1" noChangeArrowheads="1" noTextEdit="1"/>
          </p:cNvSpPr>
          <p:nvPr>
            <p:ph type="sldImg"/>
          </p:nvPr>
        </p:nvSpPr>
        <p:spPr>
          <a:ln/>
        </p:spPr>
      </p:sp>
      <p:sp>
        <p:nvSpPr>
          <p:cNvPr id="233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4237531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342F38C4-1BD1-40FE-B7DD-A219E02B41B2}" type="slidenum">
              <a:rPr lang="en-US" altLang="en-US" sz="1000" b="0">
                <a:solidFill>
                  <a:schemeClr val="tx1"/>
                </a:solidFill>
                <a:latin typeface="Times New Roman" panose="02020603050405020304" pitchFamily="18" charset="0"/>
              </a:rPr>
              <a:pPr/>
              <a:t>50</a:t>
            </a:fld>
            <a:endParaRPr lang="en-US" altLang="en-US" sz="1000" b="0">
              <a:solidFill>
                <a:schemeClr val="tx1"/>
              </a:solidFill>
              <a:latin typeface="Times New Roman" panose="02020603050405020304" pitchFamily="18" charset="0"/>
            </a:endParaRPr>
          </a:p>
        </p:txBody>
      </p:sp>
      <p:sp>
        <p:nvSpPr>
          <p:cNvPr id="234499" name="Rectangle 2"/>
          <p:cNvSpPr>
            <a:spLocks noGrp="1" noRot="1" noChangeAspect="1" noChangeArrowheads="1" noTextEdit="1"/>
          </p:cNvSpPr>
          <p:nvPr>
            <p:ph type="sldImg"/>
          </p:nvPr>
        </p:nvSpPr>
        <p:spPr>
          <a:ln/>
        </p:spPr>
      </p:sp>
      <p:sp>
        <p:nvSpPr>
          <p:cNvPr id="234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1196854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37C6C0BF-91D8-4FE8-8506-352397262717}" type="slidenum">
              <a:rPr lang="en-US" altLang="en-US" sz="1000" b="0">
                <a:solidFill>
                  <a:schemeClr val="tx1"/>
                </a:solidFill>
                <a:latin typeface="Times New Roman" panose="02020603050405020304" pitchFamily="18" charset="0"/>
              </a:rPr>
              <a:pPr/>
              <a:t>31</a:t>
            </a:fld>
            <a:endParaRPr lang="en-US" altLang="en-US" sz="1000" b="0">
              <a:solidFill>
                <a:schemeClr val="tx1"/>
              </a:solidFill>
              <a:latin typeface="Times New Roman" panose="02020603050405020304" pitchFamily="18" charset="0"/>
            </a:endParaRPr>
          </a:p>
        </p:txBody>
      </p:sp>
      <p:sp>
        <p:nvSpPr>
          <p:cNvPr id="221187" name="Rectangle 2"/>
          <p:cNvSpPr>
            <a:spLocks noGrp="1" noRot="1" noChangeAspect="1" noChangeArrowheads="1" noTextEdit="1"/>
          </p:cNvSpPr>
          <p:nvPr>
            <p:ph type="sldImg"/>
          </p:nvPr>
        </p:nvSpPr>
        <p:spPr>
          <a:ln/>
        </p:spPr>
      </p:sp>
      <p:sp>
        <p:nvSpPr>
          <p:cNvPr id="221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1462774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4B4BF69B-5E3F-467C-97B7-657E8CCB9374}" type="slidenum">
              <a:rPr lang="en-US" altLang="en-US" sz="1000" b="0">
                <a:solidFill>
                  <a:schemeClr val="tx1"/>
                </a:solidFill>
                <a:latin typeface="Times New Roman" panose="02020603050405020304" pitchFamily="18" charset="0"/>
              </a:rPr>
              <a:pPr/>
              <a:t>32</a:t>
            </a:fld>
            <a:endParaRPr lang="en-US" altLang="en-US" sz="1000" b="0">
              <a:solidFill>
                <a:schemeClr val="tx1"/>
              </a:solidFill>
              <a:latin typeface="Times New Roman" panose="02020603050405020304" pitchFamily="18" charset="0"/>
            </a:endParaRPr>
          </a:p>
        </p:txBody>
      </p:sp>
      <p:sp>
        <p:nvSpPr>
          <p:cNvPr id="222211" name="Rectangle 2"/>
          <p:cNvSpPr>
            <a:spLocks noGrp="1" noRot="1" noChangeAspect="1" noChangeArrowheads="1" noTextEdit="1"/>
          </p:cNvSpPr>
          <p:nvPr>
            <p:ph type="sldImg"/>
          </p:nvPr>
        </p:nvSpPr>
        <p:spPr>
          <a:ln/>
        </p:spPr>
      </p:sp>
      <p:sp>
        <p:nvSpPr>
          <p:cNvPr id="222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4176301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8FA0874A-3C60-4A05-A4BD-8A80E5179640}" type="slidenum">
              <a:rPr lang="en-US" altLang="en-US" sz="1000" b="0">
                <a:solidFill>
                  <a:schemeClr val="tx1"/>
                </a:solidFill>
                <a:latin typeface="Times New Roman" panose="02020603050405020304" pitchFamily="18" charset="0"/>
              </a:rPr>
              <a:pPr/>
              <a:t>33</a:t>
            </a:fld>
            <a:endParaRPr lang="en-US" altLang="en-US" sz="1000" b="0">
              <a:solidFill>
                <a:schemeClr val="tx1"/>
              </a:solidFill>
              <a:latin typeface="Times New Roman" panose="02020603050405020304" pitchFamily="18" charset="0"/>
            </a:endParaRPr>
          </a:p>
        </p:txBody>
      </p:sp>
      <p:sp>
        <p:nvSpPr>
          <p:cNvPr id="223235" name="Rectangle 2"/>
          <p:cNvSpPr>
            <a:spLocks noGrp="1" noRot="1" noChangeAspect="1" noChangeArrowheads="1" noTextEdit="1"/>
          </p:cNvSpPr>
          <p:nvPr>
            <p:ph type="sldImg"/>
          </p:nvPr>
        </p:nvSpPr>
        <p:spPr>
          <a:ln/>
        </p:spPr>
      </p:sp>
      <p:sp>
        <p:nvSpPr>
          <p:cNvPr id="223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4166369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3D7E27D9-2078-4ABD-96E9-698262429F32}" type="slidenum">
              <a:rPr lang="en-US" altLang="en-US" sz="1000" b="0">
                <a:solidFill>
                  <a:schemeClr val="tx1"/>
                </a:solidFill>
                <a:latin typeface="Times New Roman" panose="02020603050405020304" pitchFamily="18" charset="0"/>
              </a:rPr>
              <a:pPr/>
              <a:t>34</a:t>
            </a:fld>
            <a:endParaRPr lang="en-US" altLang="en-US" sz="1000" b="0">
              <a:solidFill>
                <a:schemeClr val="tx1"/>
              </a:solidFill>
              <a:latin typeface="Times New Roman" panose="02020603050405020304" pitchFamily="18" charset="0"/>
            </a:endParaRPr>
          </a:p>
        </p:txBody>
      </p:sp>
      <p:sp>
        <p:nvSpPr>
          <p:cNvPr id="224259" name="Rectangle 2"/>
          <p:cNvSpPr>
            <a:spLocks noGrp="1" noRot="1" noChangeAspect="1" noChangeArrowheads="1" noTextEdit="1"/>
          </p:cNvSpPr>
          <p:nvPr>
            <p:ph type="sldImg"/>
          </p:nvPr>
        </p:nvSpPr>
        <p:spPr>
          <a:ln/>
        </p:spPr>
      </p:sp>
      <p:sp>
        <p:nvSpPr>
          <p:cNvPr id="224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n-US"/>
          </a:p>
        </p:txBody>
      </p:sp>
    </p:spTree>
    <p:extLst>
      <p:ext uri="{BB962C8B-B14F-4D97-AF65-F5344CB8AC3E}">
        <p14:creationId xmlns:p14="http://schemas.microsoft.com/office/powerpoint/2010/main" val="1730859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p>
        </p:txBody>
      </p:sp>
      <p:sp>
        <p:nvSpPr>
          <p:cNvPr id="33796" name="Slide Number Placeholder 3"/>
          <p:cNvSpPr>
            <a:spLocks noGrp="1"/>
          </p:cNvSpPr>
          <p:nvPr>
            <p:ph type="sldNum" sz="quarter" idx="5"/>
          </p:nvPr>
        </p:nvSpPr>
        <p:spPr>
          <a:extLst/>
        </p:spPr>
        <p:txBody>
          <a:bodyPr/>
          <a:lstStyle>
            <a:lvl1pPr defTabSz="777875" eaLnBrk="0" hangingPunct="0">
              <a:defRPr sz="2400" b="1">
                <a:solidFill>
                  <a:srgbClr val="0A3B6C"/>
                </a:solidFill>
                <a:latin typeface="Arial" charset="0"/>
              </a:defRPr>
            </a:lvl1pPr>
            <a:lvl2pPr marL="742950" indent="-285750" defTabSz="777875" eaLnBrk="0" hangingPunct="0">
              <a:defRPr sz="2400" b="1">
                <a:solidFill>
                  <a:srgbClr val="0A3B6C"/>
                </a:solidFill>
                <a:latin typeface="Arial" charset="0"/>
              </a:defRPr>
            </a:lvl2pPr>
            <a:lvl3pPr marL="1143000" indent="-228600" defTabSz="777875" eaLnBrk="0" hangingPunct="0">
              <a:defRPr sz="2400" b="1">
                <a:solidFill>
                  <a:srgbClr val="0A3B6C"/>
                </a:solidFill>
                <a:latin typeface="Arial" charset="0"/>
              </a:defRPr>
            </a:lvl3pPr>
            <a:lvl4pPr marL="1600200" indent="-228600" defTabSz="777875" eaLnBrk="0" hangingPunct="0">
              <a:defRPr sz="2400" b="1">
                <a:solidFill>
                  <a:srgbClr val="0A3B6C"/>
                </a:solidFill>
                <a:latin typeface="Arial" charset="0"/>
              </a:defRPr>
            </a:lvl4pPr>
            <a:lvl5pPr marL="2057400" indent="-228600" defTabSz="777875" eaLnBrk="0" hangingPunct="0">
              <a:defRPr sz="2400" b="1">
                <a:solidFill>
                  <a:srgbClr val="0A3B6C"/>
                </a:solidFill>
                <a:latin typeface="Arial" charset="0"/>
              </a:defRPr>
            </a:lvl5pPr>
            <a:lvl6pPr marL="2514600" indent="-228600" defTabSz="777875" eaLnBrk="0" fontAlgn="base" hangingPunct="0">
              <a:spcBef>
                <a:spcPct val="0"/>
              </a:spcBef>
              <a:spcAft>
                <a:spcPct val="0"/>
              </a:spcAft>
              <a:defRPr sz="2400" b="1">
                <a:solidFill>
                  <a:srgbClr val="0A3B6C"/>
                </a:solidFill>
                <a:latin typeface="Arial" charset="0"/>
              </a:defRPr>
            </a:lvl6pPr>
            <a:lvl7pPr marL="2971800" indent="-228600" defTabSz="777875" eaLnBrk="0" fontAlgn="base" hangingPunct="0">
              <a:spcBef>
                <a:spcPct val="0"/>
              </a:spcBef>
              <a:spcAft>
                <a:spcPct val="0"/>
              </a:spcAft>
              <a:defRPr sz="2400" b="1">
                <a:solidFill>
                  <a:srgbClr val="0A3B6C"/>
                </a:solidFill>
                <a:latin typeface="Arial" charset="0"/>
              </a:defRPr>
            </a:lvl7pPr>
            <a:lvl8pPr marL="3429000" indent="-228600" defTabSz="777875" eaLnBrk="0" fontAlgn="base" hangingPunct="0">
              <a:spcBef>
                <a:spcPct val="0"/>
              </a:spcBef>
              <a:spcAft>
                <a:spcPct val="0"/>
              </a:spcAft>
              <a:defRPr sz="2400" b="1">
                <a:solidFill>
                  <a:srgbClr val="0A3B6C"/>
                </a:solidFill>
                <a:latin typeface="Arial" charset="0"/>
              </a:defRPr>
            </a:lvl8pPr>
            <a:lvl9pPr marL="3886200" indent="-228600" defTabSz="777875" eaLnBrk="0" fontAlgn="base" hangingPunct="0">
              <a:spcBef>
                <a:spcPct val="0"/>
              </a:spcBef>
              <a:spcAft>
                <a:spcPct val="0"/>
              </a:spcAft>
              <a:defRPr sz="2400" b="1">
                <a:solidFill>
                  <a:srgbClr val="0A3B6C"/>
                </a:solidFill>
                <a:latin typeface="Arial" charset="0"/>
              </a:defRPr>
            </a:lvl9pPr>
          </a:lstStyle>
          <a:p>
            <a:pPr>
              <a:defRPr/>
            </a:pPr>
            <a:fld id="{4192DE30-73A4-4CC7-A46E-0F173631A7C7}" type="slidenum">
              <a:rPr lang="en-US" sz="1000" b="0" smtClean="0">
                <a:solidFill>
                  <a:schemeClr val="tx1"/>
                </a:solidFill>
                <a:latin typeface="Times New Roman" pitchFamily="18" charset="0"/>
              </a:rPr>
              <a:pPr>
                <a:defRPr/>
              </a:pPr>
              <a:t>35</a:t>
            </a:fld>
            <a:endParaRPr lang="en-US" sz="1000" b="0">
              <a:solidFill>
                <a:schemeClr val="tx1"/>
              </a:solidFill>
              <a:latin typeface="Times New Roman" pitchFamily="18" charset="0"/>
            </a:endParaRPr>
          </a:p>
        </p:txBody>
      </p:sp>
    </p:spTree>
    <p:extLst>
      <p:ext uri="{BB962C8B-B14F-4D97-AF65-F5344CB8AC3E}">
        <p14:creationId xmlns:p14="http://schemas.microsoft.com/office/powerpoint/2010/main" val="1397635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06">
              <a:defRPr sz="2400" b="1">
                <a:solidFill>
                  <a:srgbClr val="0A3B6C"/>
                </a:solidFill>
                <a:latin typeface="Arial" charset="0"/>
              </a:defRPr>
            </a:lvl1pPr>
            <a:lvl2pPr marL="742883" indent="-285725" defTabSz="777806">
              <a:defRPr sz="2400" b="1">
                <a:solidFill>
                  <a:srgbClr val="0A3B6C"/>
                </a:solidFill>
                <a:latin typeface="Arial" charset="0"/>
              </a:defRPr>
            </a:lvl2pPr>
            <a:lvl3pPr marL="1142898" indent="-228580" defTabSz="777806">
              <a:defRPr sz="2400" b="1">
                <a:solidFill>
                  <a:srgbClr val="0A3B6C"/>
                </a:solidFill>
                <a:latin typeface="Arial" charset="0"/>
              </a:defRPr>
            </a:lvl3pPr>
            <a:lvl4pPr marL="1600057" indent="-228580" defTabSz="777806">
              <a:defRPr sz="2400" b="1">
                <a:solidFill>
                  <a:srgbClr val="0A3B6C"/>
                </a:solidFill>
                <a:latin typeface="Arial" charset="0"/>
              </a:defRPr>
            </a:lvl4pPr>
            <a:lvl5pPr marL="2057217" indent="-228580" defTabSz="777806">
              <a:defRPr sz="2400" b="1">
                <a:solidFill>
                  <a:srgbClr val="0A3B6C"/>
                </a:solidFill>
                <a:latin typeface="Arial" charset="0"/>
              </a:defRPr>
            </a:lvl5pPr>
            <a:lvl6pPr marL="2514376" indent="-228580" algn="ctr" defTabSz="777806" eaLnBrk="0" fontAlgn="base" hangingPunct="0">
              <a:spcBef>
                <a:spcPct val="0"/>
              </a:spcBef>
              <a:spcAft>
                <a:spcPct val="0"/>
              </a:spcAft>
              <a:defRPr sz="2400" b="1">
                <a:solidFill>
                  <a:srgbClr val="0A3B6C"/>
                </a:solidFill>
                <a:latin typeface="Arial" charset="0"/>
              </a:defRPr>
            </a:lvl6pPr>
            <a:lvl7pPr marL="2971536" indent="-228580" algn="ctr" defTabSz="777806" eaLnBrk="0" fontAlgn="base" hangingPunct="0">
              <a:spcBef>
                <a:spcPct val="0"/>
              </a:spcBef>
              <a:spcAft>
                <a:spcPct val="0"/>
              </a:spcAft>
              <a:defRPr sz="2400" b="1">
                <a:solidFill>
                  <a:srgbClr val="0A3B6C"/>
                </a:solidFill>
                <a:latin typeface="Arial" charset="0"/>
              </a:defRPr>
            </a:lvl7pPr>
            <a:lvl8pPr marL="3428694" indent="-228580" algn="ctr" defTabSz="777806" eaLnBrk="0" fontAlgn="base" hangingPunct="0">
              <a:spcBef>
                <a:spcPct val="0"/>
              </a:spcBef>
              <a:spcAft>
                <a:spcPct val="0"/>
              </a:spcAft>
              <a:defRPr sz="2400" b="1">
                <a:solidFill>
                  <a:srgbClr val="0A3B6C"/>
                </a:solidFill>
                <a:latin typeface="Arial" charset="0"/>
              </a:defRPr>
            </a:lvl8pPr>
            <a:lvl9pPr marL="3885854" indent="-228580" algn="ctr" defTabSz="777806" eaLnBrk="0" fontAlgn="base" hangingPunct="0">
              <a:spcBef>
                <a:spcPct val="0"/>
              </a:spcBef>
              <a:spcAft>
                <a:spcPct val="0"/>
              </a:spcAft>
              <a:defRPr sz="2400" b="1">
                <a:solidFill>
                  <a:srgbClr val="0A3B6C"/>
                </a:solidFill>
                <a:latin typeface="Arial" charset="0"/>
              </a:defRPr>
            </a:lvl9pPr>
          </a:lstStyle>
          <a:p>
            <a:fld id="{2F2C86C4-991E-4C94-9BFA-CE9EB552A7B0}" type="slidenum">
              <a:rPr lang="es-MX" sz="1000" b="0">
                <a:solidFill>
                  <a:schemeClr val="tx1"/>
                </a:solidFill>
                <a:latin typeface="Times New Roman" pitchFamily="18" charset="0"/>
              </a:rPr>
              <a:pPr/>
              <a:t>37</a:t>
            </a:fld>
            <a:endParaRPr lang="es-MX" sz="1000" b="0">
              <a:solidFill>
                <a:schemeClr val="tx1"/>
              </a:solidFill>
              <a:latin typeface="Times New Roman" pitchFamily="18"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s-ES"/>
              <a:t>El UML posee herramientas que permiten construir modelos que provean vistas diferentes de la realidad modelada. Pero todas las vistas están dirigidas por una principal, que es la vista de casos de uso, la que no sólo provee los mecanismos como para realizar una especificación de los requisitos, sino que también permite dirigir el proceso de desarrollo completo a partir de ella.</a:t>
            </a:r>
            <a:endParaRPr lang="es-MX"/>
          </a:p>
        </p:txBody>
      </p:sp>
    </p:spTree>
    <p:extLst>
      <p:ext uri="{BB962C8B-B14F-4D97-AF65-F5344CB8AC3E}">
        <p14:creationId xmlns:p14="http://schemas.microsoft.com/office/powerpoint/2010/main" val="3001366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5CC7AD5E-5AF5-496D-888F-D4097E878BDC}" type="slidenum">
              <a:rPr lang="en-US" altLang="en-US" sz="1000" b="0">
                <a:solidFill>
                  <a:schemeClr val="tx1"/>
                </a:solidFill>
                <a:latin typeface="Times New Roman" panose="02020603050405020304" pitchFamily="18" charset="0"/>
              </a:rPr>
              <a:pPr/>
              <a:t>40</a:t>
            </a:fld>
            <a:endParaRPr lang="en-US" altLang="en-US" sz="1000" b="0">
              <a:solidFill>
                <a:schemeClr val="tx1"/>
              </a:solidFill>
              <a:latin typeface="Times New Roman" panose="02020603050405020304" pitchFamily="18" charset="0"/>
            </a:endParaRPr>
          </a:p>
        </p:txBody>
      </p:sp>
      <p:sp>
        <p:nvSpPr>
          <p:cNvPr id="225283" name="Rectangle 2"/>
          <p:cNvSpPr>
            <a:spLocks noGrp="1" noRot="1" noChangeAspect="1" noChangeArrowheads="1" noTextEdit="1"/>
          </p:cNvSpPr>
          <p:nvPr>
            <p:ph type="sldImg"/>
          </p:nvPr>
        </p:nvSpPr>
        <p:spPr>
          <a:ln/>
        </p:spPr>
      </p:sp>
      <p:sp>
        <p:nvSpPr>
          <p:cNvPr id="225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a:p>
        </p:txBody>
      </p:sp>
    </p:spTree>
    <p:extLst>
      <p:ext uri="{BB962C8B-B14F-4D97-AF65-F5344CB8AC3E}">
        <p14:creationId xmlns:p14="http://schemas.microsoft.com/office/powerpoint/2010/main" val="212319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77875">
              <a:defRPr sz="2400" b="1">
                <a:solidFill>
                  <a:srgbClr val="0A3B6C"/>
                </a:solidFill>
                <a:latin typeface="Arial" panose="020B0604020202020204" pitchFamily="34" charset="0"/>
              </a:defRPr>
            </a:lvl1pPr>
            <a:lvl2pPr marL="742950" indent="-285750" defTabSz="777875">
              <a:defRPr sz="2400" b="1">
                <a:solidFill>
                  <a:srgbClr val="0A3B6C"/>
                </a:solidFill>
                <a:latin typeface="Arial" panose="020B0604020202020204" pitchFamily="34" charset="0"/>
              </a:defRPr>
            </a:lvl2pPr>
            <a:lvl3pPr marL="1143000" indent="-228600" defTabSz="777875">
              <a:defRPr sz="2400" b="1">
                <a:solidFill>
                  <a:srgbClr val="0A3B6C"/>
                </a:solidFill>
                <a:latin typeface="Arial" panose="020B0604020202020204" pitchFamily="34" charset="0"/>
              </a:defRPr>
            </a:lvl3pPr>
            <a:lvl4pPr marL="1600200" indent="-228600" defTabSz="777875">
              <a:defRPr sz="2400" b="1">
                <a:solidFill>
                  <a:srgbClr val="0A3B6C"/>
                </a:solidFill>
                <a:latin typeface="Arial" panose="020B0604020202020204" pitchFamily="34" charset="0"/>
              </a:defRPr>
            </a:lvl4pPr>
            <a:lvl5pPr marL="2057400" indent="-228600" defTabSz="777875">
              <a:defRPr sz="2400" b="1">
                <a:solidFill>
                  <a:srgbClr val="0A3B6C"/>
                </a:solidFill>
                <a:latin typeface="Arial" panose="020B0604020202020204" pitchFamily="34" charset="0"/>
              </a:defRPr>
            </a:lvl5pPr>
            <a:lvl6pPr marL="2514600" indent="-228600" algn="ctr" defTabSz="777875"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defTabSz="777875"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defTabSz="777875"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defTabSz="777875" eaLnBrk="0" fontAlgn="base" hangingPunct="0">
              <a:spcBef>
                <a:spcPct val="0"/>
              </a:spcBef>
              <a:spcAft>
                <a:spcPct val="0"/>
              </a:spcAft>
              <a:defRPr sz="2400" b="1">
                <a:solidFill>
                  <a:srgbClr val="0A3B6C"/>
                </a:solidFill>
                <a:latin typeface="Arial" panose="020B0604020202020204" pitchFamily="34" charset="0"/>
              </a:defRPr>
            </a:lvl9pPr>
          </a:lstStyle>
          <a:p>
            <a:fld id="{E9E1ACE8-8C09-497D-BA89-BD56EFE91F80}" type="slidenum">
              <a:rPr lang="en-US" altLang="en-US" sz="1000" b="0">
                <a:solidFill>
                  <a:schemeClr val="tx1"/>
                </a:solidFill>
                <a:latin typeface="Times New Roman" panose="02020603050405020304" pitchFamily="18" charset="0"/>
              </a:rPr>
              <a:pPr/>
              <a:t>41</a:t>
            </a:fld>
            <a:endParaRPr lang="en-US" altLang="en-US" sz="1000" b="0">
              <a:solidFill>
                <a:schemeClr val="tx1"/>
              </a:solidFill>
              <a:latin typeface="Times New Roman" panose="02020603050405020304" pitchFamily="18" charset="0"/>
            </a:endParaRPr>
          </a:p>
        </p:txBody>
      </p:sp>
      <p:sp>
        <p:nvSpPr>
          <p:cNvPr id="226307" name="Rectangle 2"/>
          <p:cNvSpPr>
            <a:spLocks noGrp="1" noRot="1" noChangeAspect="1" noChangeArrowheads="1" noTextEdit="1"/>
          </p:cNvSpPr>
          <p:nvPr>
            <p:ph type="sldImg"/>
          </p:nvPr>
        </p:nvSpPr>
        <p:spPr>
          <a:ln/>
        </p:spPr>
      </p:sp>
      <p:sp>
        <p:nvSpPr>
          <p:cNvPr id="226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a:p>
        </p:txBody>
      </p:sp>
    </p:spTree>
    <p:extLst>
      <p:ext uri="{BB962C8B-B14F-4D97-AF65-F5344CB8AC3E}">
        <p14:creationId xmlns:p14="http://schemas.microsoft.com/office/powerpoint/2010/main" val="3603949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5" name="Rectángulo 14"/>
          <p:cNvSpPr/>
          <p:nvPr/>
        </p:nvSpPr>
        <p:spPr>
          <a:xfrm>
            <a:off x="331304" y="1122363"/>
            <a:ext cx="8405192" cy="2387600"/>
          </a:xfrm>
          <a:prstGeom prst="rect">
            <a:avLst/>
          </a:prstGeom>
          <a:solidFill>
            <a:srgbClr val="E7E8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itle 1"/>
          <p:cNvSpPr>
            <a:spLocks noGrp="1"/>
          </p:cNvSpPr>
          <p:nvPr>
            <p:ph type="ctrTitle"/>
          </p:nvPr>
        </p:nvSpPr>
        <p:spPr>
          <a:xfrm>
            <a:off x="331304" y="1122363"/>
            <a:ext cx="8405192"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331304" y="3602038"/>
            <a:ext cx="8405192" cy="1655762"/>
          </a:xfrm>
        </p:spPr>
        <p:txBody>
          <a:bodyP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S" dirty="0"/>
          </a:p>
        </p:txBody>
      </p:sp>
      <p:sp>
        <p:nvSpPr>
          <p:cNvPr id="4" name="Date Placeholder 3"/>
          <p:cNvSpPr>
            <a:spLocks noGrp="1"/>
          </p:cNvSpPr>
          <p:nvPr>
            <p:ph type="dt" sz="half" idx="10"/>
          </p:nvPr>
        </p:nvSpPr>
        <p:spPr/>
        <p:txBody>
          <a:bodyPr/>
          <a:lstStyle/>
          <a:p>
            <a:fld id="{8CC0CFFC-03EB-42DE-86CD-6C4D8F6C9CB0}" type="datetime1">
              <a:rPr lang="es-ES" smtClean="0"/>
              <a:t>19/07/2016</a:t>
            </a:fld>
            <a:endParaRPr lang="es-ES"/>
          </a:p>
        </p:txBody>
      </p:sp>
      <p:sp>
        <p:nvSpPr>
          <p:cNvPr id="6" name="Slide Number Placeholder 5"/>
          <p:cNvSpPr>
            <a:spLocks noGrp="1"/>
          </p:cNvSpPr>
          <p:nvPr>
            <p:ph type="sldNum" sz="quarter" idx="12"/>
          </p:nvPr>
        </p:nvSpPr>
        <p:spPr>
          <a:xfrm>
            <a:off x="2912166" y="6492873"/>
            <a:ext cx="2057400" cy="365125"/>
          </a:xfrm>
        </p:spPr>
        <p:txBody>
          <a:bodyPr/>
          <a:lstStyle/>
          <a:p>
            <a:fld id="{ED938277-3992-48A6-9F4F-117FC2DEEB56}" type="slidenum">
              <a:rPr lang="es-ES" smtClean="0"/>
              <a:t>‹Nº›</a:t>
            </a:fld>
            <a:endParaRPr lang="es-ES"/>
          </a:p>
        </p:txBody>
      </p:sp>
      <p:cxnSp>
        <p:nvCxnSpPr>
          <p:cNvPr id="9" name="Conector recto 8"/>
          <p:cNvCxnSpPr/>
          <p:nvPr/>
        </p:nvCxnSpPr>
        <p:spPr>
          <a:xfrm>
            <a:off x="331304" y="6492874"/>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Conector recto 15"/>
          <p:cNvCxnSpPr/>
          <p:nvPr/>
        </p:nvCxnSpPr>
        <p:spPr>
          <a:xfrm>
            <a:off x="331304" y="1141550"/>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Rectángulo 11"/>
          <p:cNvSpPr/>
          <p:nvPr/>
        </p:nvSpPr>
        <p:spPr>
          <a:xfrm>
            <a:off x="331304" y="1122363"/>
            <a:ext cx="8405192" cy="2387600"/>
          </a:xfrm>
          <a:prstGeom prst="rect">
            <a:avLst/>
          </a:prstGeom>
          <a:solidFill>
            <a:srgbClr val="E7E8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8" name="Conector recto 17"/>
          <p:cNvCxnSpPr/>
          <p:nvPr/>
        </p:nvCxnSpPr>
        <p:spPr>
          <a:xfrm>
            <a:off x="331304" y="6492874"/>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331304" y="1141550"/>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ángulo 21"/>
          <p:cNvSpPr/>
          <p:nvPr userDrawn="1"/>
        </p:nvSpPr>
        <p:spPr>
          <a:xfrm>
            <a:off x="331304" y="1122363"/>
            <a:ext cx="8405192" cy="2387600"/>
          </a:xfrm>
          <a:prstGeom prst="rect">
            <a:avLst/>
          </a:prstGeom>
          <a:solidFill>
            <a:srgbClr val="E7E8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24" name="Conector recto 23"/>
          <p:cNvCxnSpPr/>
          <p:nvPr userDrawn="1"/>
        </p:nvCxnSpPr>
        <p:spPr>
          <a:xfrm>
            <a:off x="331304" y="6492874"/>
            <a:ext cx="840519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userDrawn="1"/>
        </p:nvCxnSpPr>
        <p:spPr>
          <a:xfrm>
            <a:off x="331304" y="1141550"/>
            <a:ext cx="840519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pic>
        <p:nvPicPr>
          <p:cNvPr id="17" name="Imagen 16"/>
          <p:cNvPicPr>
            <a:picLocks noChangeAspect="1"/>
          </p:cNvPicPr>
          <p:nvPr userDrawn="1"/>
        </p:nvPicPr>
        <p:blipFill>
          <a:blip r:embed="rId2"/>
          <a:stretch>
            <a:fillRect/>
          </a:stretch>
        </p:blipFill>
        <p:spPr>
          <a:xfrm>
            <a:off x="7427570" y="5963724"/>
            <a:ext cx="1716430" cy="894274"/>
          </a:xfrm>
          <a:prstGeom prst="rect">
            <a:avLst/>
          </a:prstGeom>
        </p:spPr>
      </p:pic>
    </p:spTree>
    <p:extLst>
      <p:ext uri="{BB962C8B-B14F-4D97-AF65-F5344CB8AC3E}">
        <p14:creationId xmlns:p14="http://schemas.microsoft.com/office/powerpoint/2010/main" val="956720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9" name="Imagen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2661" y="3986356"/>
            <a:ext cx="3183835" cy="2444156"/>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3317F7C-7C2B-40C5-A486-E8E539E5DE1D}" type="datetime1">
              <a:rPr lang="es-ES" smtClean="0"/>
              <a:t>19/07/2016</a:t>
            </a:fld>
            <a:endParaRPr lang="es-ES"/>
          </a:p>
        </p:txBody>
      </p:sp>
      <p:sp>
        <p:nvSpPr>
          <p:cNvPr id="6" name="Slide Number Placeholder 5"/>
          <p:cNvSpPr>
            <a:spLocks noGrp="1"/>
          </p:cNvSpPr>
          <p:nvPr>
            <p:ph type="sldNum" sz="quarter" idx="12"/>
          </p:nvPr>
        </p:nvSpPr>
        <p:spPr/>
        <p:txBody>
          <a:bodyPr/>
          <a:lstStyle/>
          <a:p>
            <a:fld id="{ED938277-3992-48A6-9F4F-117FC2DEEB56}" type="slidenum">
              <a:rPr lang="es-ES" smtClean="0"/>
              <a:t>‹Nº›</a:t>
            </a:fld>
            <a:endParaRPr lang="es-ES"/>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2661" y="3986356"/>
            <a:ext cx="3183835" cy="2444156"/>
          </a:xfrm>
          <a:prstGeom prst="rect">
            <a:avLst/>
          </a:prstGeom>
        </p:spPr>
      </p:pic>
      <p:sp>
        <p:nvSpPr>
          <p:cNvPr id="10" name="Footer Placeholder 3"/>
          <p:cNvSpPr>
            <a:spLocks noGrp="1"/>
          </p:cNvSpPr>
          <p:nvPr>
            <p:ph type="ftr" sz="quarter" idx="11"/>
          </p:nvPr>
        </p:nvSpPr>
        <p:spPr>
          <a:xfrm>
            <a:off x="2397334" y="6495082"/>
            <a:ext cx="4295013" cy="365125"/>
          </a:xfrm>
          <a:prstGeom prst="rect">
            <a:avLst/>
          </a:prstGeom>
        </p:spPr>
        <p:txBody>
          <a:bodyPr/>
          <a:lstStyle/>
          <a:p>
            <a:r>
              <a:rPr lang="es-CO"/>
              <a:t>Todos los derechos reservados a Colombia Inteligente</a:t>
            </a:r>
            <a:endParaRPr lang="es-ES"/>
          </a:p>
        </p:txBody>
      </p:sp>
      <p:pic>
        <p:nvPicPr>
          <p:cNvPr id="11" name="Imagen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2661" y="3986356"/>
            <a:ext cx="3183835" cy="2444156"/>
          </a:xfrm>
          <a:prstGeom prst="rect">
            <a:avLst/>
          </a:prstGeom>
        </p:spPr>
      </p:pic>
    </p:spTree>
    <p:extLst>
      <p:ext uri="{BB962C8B-B14F-4D97-AF65-F5344CB8AC3E}">
        <p14:creationId xmlns:p14="http://schemas.microsoft.com/office/powerpoint/2010/main" val="3081970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73EB81A-7A22-4973-8FE4-4447A555BFF9}" type="datetime1">
              <a:rPr lang="es-ES" smtClean="0"/>
              <a:t>19/07/2016</a:t>
            </a:fld>
            <a:endParaRPr lang="es-ES"/>
          </a:p>
        </p:txBody>
      </p:sp>
      <p:sp>
        <p:nvSpPr>
          <p:cNvPr id="6" name="Slide Number Placeholder 5"/>
          <p:cNvSpPr>
            <a:spLocks noGrp="1"/>
          </p:cNvSpPr>
          <p:nvPr>
            <p:ph type="sldNum" sz="quarter" idx="12"/>
          </p:nvPr>
        </p:nvSpPr>
        <p:spPr/>
        <p:txBody>
          <a:bodyPr/>
          <a:lstStyle/>
          <a:p>
            <a:fld id="{ED938277-3992-48A6-9F4F-117FC2DEEB56}" type="slidenum">
              <a:rPr lang="es-ES" smtClean="0"/>
              <a:t>‹Nº›</a:t>
            </a:fld>
            <a:endParaRPr lang="es-ES"/>
          </a:p>
        </p:txBody>
      </p:sp>
      <p:sp>
        <p:nvSpPr>
          <p:cNvPr id="7" name="Footer Placeholder 3"/>
          <p:cNvSpPr>
            <a:spLocks noGrp="1"/>
          </p:cNvSpPr>
          <p:nvPr>
            <p:ph type="ftr" sz="quarter" idx="11"/>
          </p:nvPr>
        </p:nvSpPr>
        <p:spPr>
          <a:xfrm>
            <a:off x="2397334" y="6495082"/>
            <a:ext cx="4295013" cy="365125"/>
          </a:xfrm>
          <a:prstGeom prst="rect">
            <a:avLst/>
          </a:prstGeom>
        </p:spPr>
        <p:txBody>
          <a:bodyPr/>
          <a:lstStyle/>
          <a:p>
            <a:r>
              <a:rPr lang="es-CO"/>
              <a:t>Todos los derechos reservados a Colombia Inteligente</a:t>
            </a:r>
            <a:endParaRPr lang="es-ES"/>
          </a:p>
        </p:txBody>
      </p:sp>
    </p:spTree>
    <p:extLst>
      <p:ext uri="{BB962C8B-B14F-4D97-AF65-F5344CB8AC3E}">
        <p14:creationId xmlns:p14="http://schemas.microsoft.com/office/powerpoint/2010/main" val="1695814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905000" y="533400"/>
            <a:ext cx="6096000" cy="1143000"/>
          </a:xfrm>
        </p:spPr>
        <p:txBody>
          <a:bodyPr/>
          <a:lstStyle/>
          <a:p>
            <a:r>
              <a:rPr lang="es-ES"/>
              <a:t>Haga clic para modificar el estilo de título del patrón</a:t>
            </a:r>
            <a:endParaRPr lang="es-CO"/>
          </a:p>
        </p:txBody>
      </p:sp>
      <p:sp>
        <p:nvSpPr>
          <p:cNvPr id="3" name="2 Marcador de tabla"/>
          <p:cNvSpPr>
            <a:spLocks noGrp="1"/>
          </p:cNvSpPr>
          <p:nvPr>
            <p:ph type="tbl" idx="1"/>
          </p:nvPr>
        </p:nvSpPr>
        <p:spPr>
          <a:xfrm>
            <a:off x="990600" y="1828800"/>
            <a:ext cx="7239000" cy="4648200"/>
          </a:xfrm>
        </p:spPr>
        <p:txBody>
          <a:bodyPr/>
          <a:lstStyle/>
          <a:p>
            <a:pPr lvl="0"/>
            <a:endParaRPr lang="es-CO" noProof="0"/>
          </a:p>
        </p:txBody>
      </p:sp>
    </p:spTree>
    <p:extLst>
      <p:ext uri="{BB962C8B-B14F-4D97-AF65-F5344CB8AC3E}">
        <p14:creationId xmlns:p14="http://schemas.microsoft.com/office/powerpoint/2010/main" val="3734457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ítulo, texto y gráfico">
    <p:spTree>
      <p:nvGrpSpPr>
        <p:cNvPr id="1" name=""/>
        <p:cNvGrpSpPr/>
        <p:nvPr/>
      </p:nvGrpSpPr>
      <p:grpSpPr>
        <a:xfrm>
          <a:off x="0" y="0"/>
          <a:ext cx="0" cy="0"/>
          <a:chOff x="0" y="0"/>
          <a:chExt cx="0" cy="0"/>
        </a:xfrm>
      </p:grpSpPr>
      <p:sp>
        <p:nvSpPr>
          <p:cNvPr id="2" name="1 Título"/>
          <p:cNvSpPr>
            <a:spLocks noGrp="1"/>
          </p:cNvSpPr>
          <p:nvPr>
            <p:ph type="title"/>
          </p:nvPr>
        </p:nvSpPr>
        <p:spPr>
          <a:xfrm>
            <a:off x="1905000" y="533400"/>
            <a:ext cx="6096000" cy="1143000"/>
          </a:xfrm>
        </p:spPr>
        <p:txBody>
          <a:bodyPr/>
          <a:lstStyle/>
          <a:p>
            <a:r>
              <a:rPr lang="es-ES"/>
              <a:t>Haga clic para modificar el estilo de título del patrón</a:t>
            </a:r>
            <a:endParaRPr lang="es-CO"/>
          </a:p>
        </p:txBody>
      </p:sp>
      <p:sp>
        <p:nvSpPr>
          <p:cNvPr id="3" name="2 Marcador de texto"/>
          <p:cNvSpPr>
            <a:spLocks noGrp="1"/>
          </p:cNvSpPr>
          <p:nvPr>
            <p:ph type="body" sz="half" idx="1"/>
          </p:nvPr>
        </p:nvSpPr>
        <p:spPr>
          <a:xfrm>
            <a:off x="990600" y="1828800"/>
            <a:ext cx="3543300" cy="464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gráfico"/>
          <p:cNvSpPr>
            <a:spLocks noGrp="1"/>
          </p:cNvSpPr>
          <p:nvPr>
            <p:ph type="chart" sz="half" idx="2"/>
          </p:nvPr>
        </p:nvSpPr>
        <p:spPr>
          <a:xfrm>
            <a:off x="4686300" y="1828800"/>
            <a:ext cx="3543300" cy="4648200"/>
          </a:xfrm>
        </p:spPr>
        <p:txBody>
          <a:bodyPr/>
          <a:lstStyle/>
          <a:p>
            <a:pPr lvl="0"/>
            <a:endParaRPr lang="es-CO" noProof="0"/>
          </a:p>
        </p:txBody>
      </p:sp>
    </p:spTree>
    <p:extLst>
      <p:ext uri="{BB962C8B-B14F-4D97-AF65-F5344CB8AC3E}">
        <p14:creationId xmlns:p14="http://schemas.microsoft.com/office/powerpoint/2010/main" val="1215091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lvl3pPr>
              <a:defRPr/>
            </a:lvl3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4FDCB9-BB48-4867-8D3D-F8976FCEFC2E}" type="datetime1">
              <a:rPr lang="es-ES" smtClean="0"/>
              <a:t>19/07/2016</a:t>
            </a:fld>
            <a:endParaRPr lang="es-ES"/>
          </a:p>
        </p:txBody>
      </p:sp>
      <p:sp>
        <p:nvSpPr>
          <p:cNvPr id="6" name="Slide Number Placeholder 5"/>
          <p:cNvSpPr>
            <a:spLocks noGrp="1"/>
          </p:cNvSpPr>
          <p:nvPr>
            <p:ph type="sldNum" sz="quarter" idx="12"/>
          </p:nvPr>
        </p:nvSpPr>
        <p:spPr>
          <a:xfrm>
            <a:off x="2766391" y="6474517"/>
            <a:ext cx="2057400" cy="365125"/>
          </a:xfrm>
        </p:spPr>
        <p:txBody>
          <a:bodyPr/>
          <a:lstStyle/>
          <a:p>
            <a:fld id="{ED938277-3992-48A6-9F4F-117FC2DEEB56}" type="slidenum">
              <a:rPr lang="es-ES" smtClean="0"/>
              <a:t>‹Nº›</a:t>
            </a:fld>
            <a:endParaRPr lang="es-ES"/>
          </a:p>
        </p:txBody>
      </p:sp>
      <p:cxnSp>
        <p:nvCxnSpPr>
          <p:cNvPr id="7" name="Conector recto 6"/>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Conector recto 9"/>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ector recto 12"/>
          <p:cNvCxnSpPr/>
          <p:nvPr userDrawn="1"/>
        </p:nvCxnSpPr>
        <p:spPr>
          <a:xfrm flipV="1">
            <a:off x="331304" y="6490667"/>
            <a:ext cx="6361044" cy="220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pic>
        <p:nvPicPr>
          <p:cNvPr id="11" name="Imagen 10"/>
          <p:cNvPicPr>
            <a:picLocks noChangeAspect="1"/>
          </p:cNvPicPr>
          <p:nvPr userDrawn="1"/>
        </p:nvPicPr>
        <p:blipFill>
          <a:blip r:embed="rId2"/>
          <a:stretch>
            <a:fillRect/>
          </a:stretch>
        </p:blipFill>
        <p:spPr>
          <a:xfrm>
            <a:off x="7119319" y="5963726"/>
            <a:ext cx="1716430" cy="894274"/>
          </a:xfrm>
          <a:prstGeom prst="rect">
            <a:avLst/>
          </a:prstGeom>
        </p:spPr>
      </p:pic>
    </p:spTree>
    <p:extLst>
      <p:ext uri="{BB962C8B-B14F-4D97-AF65-F5344CB8AC3E}">
        <p14:creationId xmlns:p14="http://schemas.microsoft.com/office/powerpoint/2010/main" val="252696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2" name="Rectángulo 11"/>
          <p:cNvSpPr/>
          <p:nvPr/>
        </p:nvSpPr>
        <p:spPr>
          <a:xfrm>
            <a:off x="331304" y="1122363"/>
            <a:ext cx="8405192" cy="2387600"/>
          </a:xfrm>
          <a:prstGeom prst="rect">
            <a:avLst/>
          </a:prstGeom>
          <a:solidFill>
            <a:srgbClr val="E7E8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Imagen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2037" y="3602038"/>
            <a:ext cx="3684460" cy="2828474"/>
          </a:xfrm>
          <a:prstGeom prst="rect">
            <a:avLst/>
          </a:prstGeom>
        </p:spPr>
      </p:pic>
      <p:sp>
        <p:nvSpPr>
          <p:cNvPr id="2" name="Title 1"/>
          <p:cNvSpPr>
            <a:spLocks noGrp="1"/>
          </p:cNvSpPr>
          <p:nvPr>
            <p:ph type="title"/>
          </p:nvPr>
        </p:nvSpPr>
        <p:spPr>
          <a:xfrm>
            <a:off x="331304" y="1103041"/>
            <a:ext cx="8405192" cy="2406922"/>
          </a:xfrm>
        </p:spPr>
        <p:txBody>
          <a:bodyPr anchor="b"/>
          <a:lstStyle>
            <a:lvl1pPr algn="l">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31304" y="3542547"/>
            <a:ext cx="8405192"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ED33FC2-BFE9-4BD0-9256-EEDDAFE375D5}" type="datetime1">
              <a:rPr lang="es-ES" smtClean="0"/>
              <a:t>19/07/2016</a:t>
            </a:fld>
            <a:endParaRPr lang="es-ES"/>
          </a:p>
        </p:txBody>
      </p:sp>
      <p:sp>
        <p:nvSpPr>
          <p:cNvPr id="6" name="Slide Number Placeholder 5"/>
          <p:cNvSpPr>
            <a:spLocks noGrp="1"/>
          </p:cNvSpPr>
          <p:nvPr>
            <p:ph type="sldNum" sz="quarter" idx="12"/>
          </p:nvPr>
        </p:nvSpPr>
        <p:spPr/>
        <p:txBody>
          <a:bodyPr/>
          <a:lstStyle/>
          <a:p>
            <a:fld id="{ED938277-3992-48A6-9F4F-117FC2DEEB56}" type="slidenum">
              <a:rPr lang="es-ES" smtClean="0"/>
              <a:t>‹Nº›</a:t>
            </a:fld>
            <a:endParaRPr lang="es-ES"/>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304" y="176904"/>
            <a:ext cx="1924529" cy="853384"/>
          </a:xfrm>
          <a:prstGeom prst="rect">
            <a:avLst/>
          </a:prstGeom>
        </p:spPr>
      </p:pic>
      <p:cxnSp>
        <p:nvCxnSpPr>
          <p:cNvPr id="10" name="Conector recto 9"/>
          <p:cNvCxnSpPr/>
          <p:nvPr/>
        </p:nvCxnSpPr>
        <p:spPr>
          <a:xfrm>
            <a:off x="331304" y="6492874"/>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ector recto 12"/>
          <p:cNvCxnSpPr/>
          <p:nvPr/>
        </p:nvCxnSpPr>
        <p:spPr>
          <a:xfrm>
            <a:off x="331304" y="1122363"/>
            <a:ext cx="8405192" cy="0"/>
          </a:xfrm>
          <a:prstGeom prst="line">
            <a:avLst/>
          </a:prstGeom>
          <a:ln w="38100">
            <a:solidFill>
              <a:srgbClr val="EE3338"/>
            </a:solidFill>
          </a:ln>
        </p:spPr>
        <p:style>
          <a:lnRef idx="1">
            <a:schemeClr val="accent1"/>
          </a:lnRef>
          <a:fillRef idx="0">
            <a:schemeClr val="accent1"/>
          </a:fillRef>
          <a:effectRef idx="0">
            <a:schemeClr val="accent1"/>
          </a:effectRef>
          <a:fontRef idx="minor">
            <a:schemeClr val="tx1"/>
          </a:fontRef>
        </p:style>
      </p:cxnSp>
      <p:sp>
        <p:nvSpPr>
          <p:cNvPr id="14" name="Rectángulo 13"/>
          <p:cNvSpPr/>
          <p:nvPr/>
        </p:nvSpPr>
        <p:spPr>
          <a:xfrm>
            <a:off x="331304" y="1122363"/>
            <a:ext cx="8405192" cy="2387600"/>
          </a:xfrm>
          <a:prstGeom prst="rect">
            <a:avLst/>
          </a:prstGeom>
          <a:solidFill>
            <a:srgbClr val="E7E8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5" name="Imagen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2037" y="3602038"/>
            <a:ext cx="3684460" cy="2828474"/>
          </a:xfrm>
          <a:prstGeom prst="rect">
            <a:avLst/>
          </a:prstGeom>
        </p:spPr>
      </p:pic>
      <p:pic>
        <p:nvPicPr>
          <p:cNvPr id="16" name="Imagen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304" y="176904"/>
            <a:ext cx="1924529" cy="853384"/>
          </a:xfrm>
          <a:prstGeom prst="rect">
            <a:avLst/>
          </a:prstGeom>
        </p:spPr>
      </p:pic>
      <p:cxnSp>
        <p:nvCxnSpPr>
          <p:cNvPr id="17" name="Conector recto 16"/>
          <p:cNvCxnSpPr/>
          <p:nvPr/>
        </p:nvCxnSpPr>
        <p:spPr>
          <a:xfrm>
            <a:off x="331304" y="6492874"/>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331304" y="1122363"/>
            <a:ext cx="8405192" cy="0"/>
          </a:xfrm>
          <a:prstGeom prst="line">
            <a:avLst/>
          </a:prstGeom>
          <a:ln w="38100">
            <a:solidFill>
              <a:srgbClr val="EE3338"/>
            </a:solidFill>
          </a:ln>
        </p:spPr>
        <p:style>
          <a:lnRef idx="1">
            <a:schemeClr val="accent1"/>
          </a:lnRef>
          <a:fillRef idx="0">
            <a:schemeClr val="accent1"/>
          </a:fillRef>
          <a:effectRef idx="0">
            <a:schemeClr val="accent1"/>
          </a:effectRef>
          <a:fontRef idx="minor">
            <a:schemeClr val="tx1"/>
          </a:fontRef>
        </p:style>
      </p:cxnSp>
      <p:sp>
        <p:nvSpPr>
          <p:cNvPr id="19" name="Footer Placeholder 3"/>
          <p:cNvSpPr>
            <a:spLocks noGrp="1"/>
          </p:cNvSpPr>
          <p:nvPr>
            <p:ph type="ftr" sz="quarter" idx="11"/>
          </p:nvPr>
        </p:nvSpPr>
        <p:spPr>
          <a:xfrm>
            <a:off x="2397334" y="6495082"/>
            <a:ext cx="4295013" cy="365125"/>
          </a:xfrm>
          <a:prstGeom prst="rect">
            <a:avLst/>
          </a:prstGeom>
        </p:spPr>
        <p:txBody>
          <a:bodyPr/>
          <a:lstStyle/>
          <a:p>
            <a:endParaRPr lang="es-ES" dirty="0"/>
          </a:p>
        </p:txBody>
      </p:sp>
      <p:sp>
        <p:nvSpPr>
          <p:cNvPr id="20" name="Rectángulo 19"/>
          <p:cNvSpPr/>
          <p:nvPr userDrawn="1"/>
        </p:nvSpPr>
        <p:spPr>
          <a:xfrm>
            <a:off x="331304" y="1122363"/>
            <a:ext cx="8405192" cy="2387600"/>
          </a:xfrm>
          <a:prstGeom prst="rect">
            <a:avLst/>
          </a:prstGeom>
          <a:solidFill>
            <a:srgbClr val="E7E8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1" name="Imagen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52037" y="3602038"/>
            <a:ext cx="3684460" cy="2828474"/>
          </a:xfrm>
          <a:prstGeom prst="rect">
            <a:avLst/>
          </a:prstGeom>
        </p:spPr>
      </p:pic>
      <p:pic>
        <p:nvPicPr>
          <p:cNvPr id="22" name="Imagen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1304" y="176904"/>
            <a:ext cx="1924529" cy="853384"/>
          </a:xfrm>
          <a:prstGeom prst="rect">
            <a:avLst/>
          </a:prstGeom>
        </p:spPr>
      </p:pic>
      <p:cxnSp>
        <p:nvCxnSpPr>
          <p:cNvPr id="23" name="Conector recto 22"/>
          <p:cNvCxnSpPr/>
          <p:nvPr userDrawn="1"/>
        </p:nvCxnSpPr>
        <p:spPr>
          <a:xfrm>
            <a:off x="331304" y="6492874"/>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Conector recto 23"/>
          <p:cNvCxnSpPr/>
          <p:nvPr userDrawn="1"/>
        </p:nvCxnSpPr>
        <p:spPr>
          <a:xfrm>
            <a:off x="331304" y="1122363"/>
            <a:ext cx="8405192" cy="0"/>
          </a:xfrm>
          <a:prstGeom prst="line">
            <a:avLst/>
          </a:prstGeom>
          <a:ln w="38100">
            <a:solidFill>
              <a:srgbClr val="EE333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3265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C197B54-B146-40CC-908C-34480EB68A1E}" type="datetime1">
              <a:rPr lang="es-ES" smtClean="0"/>
              <a:t>19/07/2016</a:t>
            </a:fld>
            <a:endParaRPr lang="es-ES"/>
          </a:p>
        </p:txBody>
      </p:sp>
      <p:sp>
        <p:nvSpPr>
          <p:cNvPr id="7" name="Slide Number Placeholder 6"/>
          <p:cNvSpPr>
            <a:spLocks noGrp="1"/>
          </p:cNvSpPr>
          <p:nvPr>
            <p:ph type="sldNum" sz="quarter" idx="12"/>
          </p:nvPr>
        </p:nvSpPr>
        <p:spPr/>
        <p:txBody>
          <a:bodyPr/>
          <a:lstStyle/>
          <a:p>
            <a:fld id="{ED938277-3992-48A6-9F4F-117FC2DEEB56}" type="slidenum">
              <a:rPr lang="es-ES" smtClean="0"/>
              <a:t>‹Nº›</a:t>
            </a:fld>
            <a:endParaRPr lang="es-ES"/>
          </a:p>
        </p:txBody>
      </p:sp>
      <p:cxnSp>
        <p:nvCxnSpPr>
          <p:cNvPr id="9" name="Conector recto 8"/>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1" name="Imagen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cxnSp>
        <p:nvCxnSpPr>
          <p:cNvPr id="12" name="Conector recto 11"/>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Footer Placeholder 3"/>
          <p:cNvSpPr>
            <a:spLocks noGrp="1"/>
          </p:cNvSpPr>
          <p:nvPr>
            <p:ph type="ftr" sz="quarter" idx="11"/>
          </p:nvPr>
        </p:nvSpPr>
        <p:spPr>
          <a:xfrm>
            <a:off x="2397334" y="6495082"/>
            <a:ext cx="4295013" cy="365125"/>
          </a:xfrm>
          <a:prstGeom prst="rect">
            <a:avLst/>
          </a:prstGeom>
        </p:spPr>
        <p:txBody>
          <a:bodyPr/>
          <a:lstStyle/>
          <a:p>
            <a:endParaRPr lang="es-ES" dirty="0"/>
          </a:p>
        </p:txBody>
      </p:sp>
      <p:pic>
        <p:nvPicPr>
          <p:cNvPr id="14" name="Imagen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cxnSp>
        <p:nvCxnSpPr>
          <p:cNvPr id="15" name="Conector recto 14"/>
          <p:cNvCxnSpPr/>
          <p:nvPr userDrawn="1"/>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075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FB95A29-A4B5-4CBA-9EB9-E1298C9BC0C9}" type="datetime1">
              <a:rPr lang="es-ES" smtClean="0"/>
              <a:t>19/07/2016</a:t>
            </a:fld>
            <a:endParaRPr lang="es-ES"/>
          </a:p>
        </p:txBody>
      </p:sp>
      <p:sp>
        <p:nvSpPr>
          <p:cNvPr id="9" name="Slide Number Placeholder 8"/>
          <p:cNvSpPr>
            <a:spLocks noGrp="1"/>
          </p:cNvSpPr>
          <p:nvPr>
            <p:ph type="sldNum" sz="quarter" idx="12"/>
          </p:nvPr>
        </p:nvSpPr>
        <p:spPr/>
        <p:txBody>
          <a:bodyPr/>
          <a:lstStyle/>
          <a:p>
            <a:fld id="{ED938277-3992-48A6-9F4F-117FC2DEEB56}" type="slidenum">
              <a:rPr lang="es-ES" smtClean="0"/>
              <a:t>‹Nº›</a:t>
            </a:fld>
            <a:endParaRPr lang="es-ES"/>
          </a:p>
        </p:txBody>
      </p:sp>
      <p:cxnSp>
        <p:nvCxnSpPr>
          <p:cNvPr id="11" name="Conector recto 10"/>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cxnSp>
        <p:nvCxnSpPr>
          <p:cNvPr id="14" name="Conector recto 13"/>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Footer Placeholder 3"/>
          <p:cNvSpPr>
            <a:spLocks noGrp="1"/>
          </p:cNvSpPr>
          <p:nvPr>
            <p:ph type="ftr" sz="quarter" idx="11"/>
          </p:nvPr>
        </p:nvSpPr>
        <p:spPr>
          <a:xfrm>
            <a:off x="2397334" y="6495082"/>
            <a:ext cx="4295013" cy="365125"/>
          </a:xfrm>
          <a:prstGeom prst="rect">
            <a:avLst/>
          </a:prstGeom>
        </p:spPr>
        <p:txBody>
          <a:bodyPr/>
          <a:lstStyle/>
          <a:p>
            <a:endParaRPr lang="es-ES" dirty="0"/>
          </a:p>
        </p:txBody>
      </p:sp>
      <p:pic>
        <p:nvPicPr>
          <p:cNvPr id="16" name="Imagen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cxnSp>
        <p:nvCxnSpPr>
          <p:cNvPr id="17" name="Conector recto 16"/>
          <p:cNvCxnSpPr/>
          <p:nvPr userDrawn="1"/>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7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2F0C96-96C8-4247-A5AA-AE33AFEC12C5}" type="datetime1">
              <a:rPr lang="es-ES" smtClean="0"/>
              <a:t>19/07/2016</a:t>
            </a:fld>
            <a:endParaRPr lang="es-ES"/>
          </a:p>
        </p:txBody>
      </p:sp>
      <p:sp>
        <p:nvSpPr>
          <p:cNvPr id="4" name="Footer Placeholder 3"/>
          <p:cNvSpPr>
            <a:spLocks noGrp="1"/>
          </p:cNvSpPr>
          <p:nvPr>
            <p:ph type="ftr" sz="quarter" idx="11"/>
          </p:nvPr>
        </p:nvSpPr>
        <p:spPr>
          <a:xfrm>
            <a:off x="2397334" y="6495082"/>
            <a:ext cx="4295013" cy="365125"/>
          </a:xfrm>
          <a:prstGeom prst="rect">
            <a:avLst/>
          </a:prstGeom>
        </p:spPr>
        <p:txBody>
          <a:bodyPr/>
          <a:lstStyle/>
          <a:p>
            <a:endParaRPr lang="es-ES" dirty="0"/>
          </a:p>
        </p:txBody>
      </p:sp>
      <p:sp>
        <p:nvSpPr>
          <p:cNvPr id="5" name="Slide Number Placeholder 4"/>
          <p:cNvSpPr>
            <a:spLocks noGrp="1"/>
          </p:cNvSpPr>
          <p:nvPr>
            <p:ph type="sldNum" sz="quarter" idx="12"/>
          </p:nvPr>
        </p:nvSpPr>
        <p:spPr/>
        <p:txBody>
          <a:bodyPr/>
          <a:lstStyle/>
          <a:p>
            <a:fld id="{ED938277-3992-48A6-9F4F-117FC2DEEB56}" type="slidenum">
              <a:rPr lang="es-ES" smtClean="0"/>
              <a:t>‹Nº›</a:t>
            </a:fld>
            <a:endParaRPr lang="es-ES"/>
          </a:p>
        </p:txBody>
      </p:sp>
      <p:cxnSp>
        <p:nvCxnSpPr>
          <p:cNvPr id="7" name="Conector recto 6"/>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cxnSp>
        <p:nvCxnSpPr>
          <p:cNvPr id="10" name="Conector recto 9"/>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1" name="Imagen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cxnSp>
        <p:nvCxnSpPr>
          <p:cNvPr id="12" name="Conector recto 11"/>
          <p:cNvCxnSpPr/>
          <p:nvPr userDrawn="1"/>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5729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2661" y="3986356"/>
            <a:ext cx="3183835" cy="2444156"/>
          </a:xfrm>
          <a:prstGeom prst="rect">
            <a:avLst/>
          </a:prstGeom>
        </p:spPr>
      </p:pic>
      <p:sp>
        <p:nvSpPr>
          <p:cNvPr id="2" name="Date Placeholder 1"/>
          <p:cNvSpPr>
            <a:spLocks noGrp="1"/>
          </p:cNvSpPr>
          <p:nvPr>
            <p:ph type="dt" sz="half" idx="10"/>
          </p:nvPr>
        </p:nvSpPr>
        <p:spPr/>
        <p:txBody>
          <a:bodyPr/>
          <a:lstStyle/>
          <a:p>
            <a:fld id="{97759C96-3D57-4D79-ADF3-A3F5308C1A05}" type="datetime1">
              <a:rPr lang="es-ES" smtClean="0"/>
              <a:t>19/07/2016</a:t>
            </a:fld>
            <a:endParaRPr lang="es-ES"/>
          </a:p>
        </p:txBody>
      </p:sp>
      <p:sp>
        <p:nvSpPr>
          <p:cNvPr id="4" name="Slide Number Placeholder 3"/>
          <p:cNvSpPr>
            <a:spLocks noGrp="1"/>
          </p:cNvSpPr>
          <p:nvPr>
            <p:ph type="sldNum" sz="quarter" idx="12"/>
          </p:nvPr>
        </p:nvSpPr>
        <p:spPr/>
        <p:txBody>
          <a:bodyPr/>
          <a:lstStyle/>
          <a:p>
            <a:fld id="{ED938277-3992-48A6-9F4F-117FC2DEEB56}" type="slidenum">
              <a:rPr lang="es-ES" smtClean="0"/>
              <a:t>‹Nº›</a:t>
            </a:fld>
            <a:endParaRPr lang="es-ES"/>
          </a:p>
        </p:txBody>
      </p:sp>
      <p:cxnSp>
        <p:nvCxnSpPr>
          <p:cNvPr id="7" name="Conector recto 6"/>
          <p:cNvCxnSpPr/>
          <p:nvPr/>
        </p:nvCxnSpPr>
        <p:spPr>
          <a:xfrm>
            <a:off x="331304" y="6492874"/>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2661" y="3986356"/>
            <a:ext cx="3183835" cy="2444156"/>
          </a:xfrm>
          <a:prstGeom prst="rect">
            <a:avLst/>
          </a:prstGeom>
        </p:spPr>
      </p:pic>
      <p:cxnSp>
        <p:nvCxnSpPr>
          <p:cNvPr id="9" name="Conector recto 8"/>
          <p:cNvCxnSpPr/>
          <p:nvPr/>
        </p:nvCxnSpPr>
        <p:spPr>
          <a:xfrm>
            <a:off x="331304" y="6492874"/>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Footer Placeholder 3"/>
          <p:cNvSpPr>
            <a:spLocks noGrp="1"/>
          </p:cNvSpPr>
          <p:nvPr>
            <p:ph type="ftr" sz="quarter" idx="11"/>
          </p:nvPr>
        </p:nvSpPr>
        <p:spPr>
          <a:xfrm>
            <a:off x="2397334" y="6495082"/>
            <a:ext cx="4295013" cy="365125"/>
          </a:xfrm>
          <a:prstGeom prst="rect">
            <a:avLst/>
          </a:prstGeom>
        </p:spPr>
        <p:txBody>
          <a:bodyPr/>
          <a:lstStyle/>
          <a:p>
            <a:endParaRPr lang="es-ES" dirty="0"/>
          </a:p>
        </p:txBody>
      </p:sp>
      <p:pic>
        <p:nvPicPr>
          <p:cNvPr id="11" name="Imagen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2661" y="3986356"/>
            <a:ext cx="3183835" cy="2444156"/>
          </a:xfrm>
          <a:prstGeom prst="rect">
            <a:avLst/>
          </a:prstGeom>
        </p:spPr>
      </p:pic>
      <p:cxnSp>
        <p:nvCxnSpPr>
          <p:cNvPr id="12" name="Conector recto 11"/>
          <p:cNvCxnSpPr/>
          <p:nvPr userDrawn="1"/>
        </p:nvCxnSpPr>
        <p:spPr>
          <a:xfrm>
            <a:off x="331304" y="6492874"/>
            <a:ext cx="8405192"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08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76EA7CD-16CA-418F-8BDD-E320FB6CA1F1}" type="datetime1">
              <a:rPr lang="es-ES" smtClean="0"/>
              <a:t>19/07/2016</a:t>
            </a:fld>
            <a:endParaRPr lang="es-ES"/>
          </a:p>
        </p:txBody>
      </p:sp>
      <p:sp>
        <p:nvSpPr>
          <p:cNvPr id="7" name="Slide Number Placeholder 6"/>
          <p:cNvSpPr>
            <a:spLocks noGrp="1"/>
          </p:cNvSpPr>
          <p:nvPr>
            <p:ph type="sldNum" sz="quarter" idx="12"/>
          </p:nvPr>
        </p:nvSpPr>
        <p:spPr/>
        <p:txBody>
          <a:bodyPr/>
          <a:lstStyle/>
          <a:p>
            <a:fld id="{ED938277-3992-48A6-9F4F-117FC2DEEB56}" type="slidenum">
              <a:rPr lang="es-ES" smtClean="0"/>
              <a:t>‹Nº›</a:t>
            </a:fld>
            <a:endParaRPr lang="es-ES"/>
          </a:p>
        </p:txBody>
      </p:sp>
      <p:cxnSp>
        <p:nvCxnSpPr>
          <p:cNvPr id="9" name="Conector recto 8"/>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cxnSp>
        <p:nvCxnSpPr>
          <p:cNvPr id="11" name="Conector recto 10"/>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sp>
        <p:nvSpPr>
          <p:cNvPr id="13" name="Footer Placeholder 3"/>
          <p:cNvSpPr>
            <a:spLocks noGrp="1"/>
          </p:cNvSpPr>
          <p:nvPr>
            <p:ph type="ftr" sz="quarter" idx="11"/>
          </p:nvPr>
        </p:nvSpPr>
        <p:spPr>
          <a:xfrm>
            <a:off x="2397334" y="6495082"/>
            <a:ext cx="4295013" cy="365125"/>
          </a:xfrm>
          <a:prstGeom prst="rect">
            <a:avLst/>
          </a:prstGeom>
        </p:spPr>
        <p:txBody>
          <a:bodyPr/>
          <a:lstStyle/>
          <a:p>
            <a:r>
              <a:rPr lang="es-CO"/>
              <a:t>Todos los derechos reservados a Colombia Inteligente</a:t>
            </a:r>
            <a:endParaRPr lang="es-ES"/>
          </a:p>
        </p:txBody>
      </p:sp>
      <p:cxnSp>
        <p:nvCxnSpPr>
          <p:cNvPr id="14" name="Conector recto 13"/>
          <p:cNvCxnSpPr/>
          <p:nvPr userDrawn="1"/>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5" name="Imagen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spTree>
    <p:extLst>
      <p:ext uri="{BB962C8B-B14F-4D97-AF65-F5344CB8AC3E}">
        <p14:creationId xmlns:p14="http://schemas.microsoft.com/office/powerpoint/2010/main" val="2367588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1B5FF3E-9EE8-4563-83CF-DA0B3D08A580}" type="datetime1">
              <a:rPr lang="es-ES" smtClean="0"/>
              <a:t>19/07/2016</a:t>
            </a:fld>
            <a:endParaRPr lang="es-ES"/>
          </a:p>
        </p:txBody>
      </p:sp>
      <p:sp>
        <p:nvSpPr>
          <p:cNvPr id="7" name="Slide Number Placeholder 6"/>
          <p:cNvSpPr>
            <a:spLocks noGrp="1"/>
          </p:cNvSpPr>
          <p:nvPr>
            <p:ph type="sldNum" sz="quarter" idx="12"/>
          </p:nvPr>
        </p:nvSpPr>
        <p:spPr/>
        <p:txBody>
          <a:bodyPr/>
          <a:lstStyle/>
          <a:p>
            <a:fld id="{ED938277-3992-48A6-9F4F-117FC2DEEB56}" type="slidenum">
              <a:rPr lang="es-ES" smtClean="0"/>
              <a:t>‹Nº›</a:t>
            </a:fld>
            <a:endParaRPr lang="es-ES"/>
          </a:p>
        </p:txBody>
      </p:sp>
      <p:cxnSp>
        <p:nvCxnSpPr>
          <p:cNvPr id="9" name="Conector recto 8"/>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cxnSp>
        <p:nvCxnSpPr>
          <p:cNvPr id="11" name="Conector recto 10"/>
          <p:cNvCxnSpPr/>
          <p:nvPr/>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sp>
        <p:nvSpPr>
          <p:cNvPr id="13" name="Footer Placeholder 3"/>
          <p:cNvSpPr>
            <a:spLocks noGrp="1"/>
          </p:cNvSpPr>
          <p:nvPr>
            <p:ph type="ftr" sz="quarter" idx="11"/>
          </p:nvPr>
        </p:nvSpPr>
        <p:spPr>
          <a:xfrm>
            <a:off x="2397334" y="6495082"/>
            <a:ext cx="4295013" cy="365125"/>
          </a:xfrm>
          <a:prstGeom prst="rect">
            <a:avLst/>
          </a:prstGeom>
        </p:spPr>
        <p:txBody>
          <a:bodyPr/>
          <a:lstStyle/>
          <a:p>
            <a:r>
              <a:rPr lang="es-CO"/>
              <a:t>Todos los derechos reservados a Colombia Inteligente</a:t>
            </a:r>
            <a:endParaRPr lang="es-ES"/>
          </a:p>
        </p:txBody>
      </p:sp>
      <p:cxnSp>
        <p:nvCxnSpPr>
          <p:cNvPr id="14" name="Conector recto 13"/>
          <p:cNvCxnSpPr/>
          <p:nvPr userDrawn="1"/>
        </p:nvCxnSpPr>
        <p:spPr>
          <a:xfrm flipV="1">
            <a:off x="331304" y="6490667"/>
            <a:ext cx="6361044" cy="2207"/>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5" name="Imagen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32283" y="5910332"/>
            <a:ext cx="1924529" cy="853384"/>
          </a:xfrm>
          <a:prstGeom prst="rect">
            <a:avLst/>
          </a:prstGeom>
        </p:spPr>
      </p:pic>
    </p:spTree>
    <p:extLst>
      <p:ext uri="{BB962C8B-B14F-4D97-AF65-F5344CB8AC3E}">
        <p14:creationId xmlns:p14="http://schemas.microsoft.com/office/powerpoint/2010/main" val="3920195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799" y="265042"/>
            <a:ext cx="8454887" cy="1244671"/>
          </a:xfrm>
          <a:prstGeom prst="rect">
            <a:avLst/>
          </a:prstGeom>
        </p:spPr>
        <p:txBody>
          <a:bodyPr vert="horz" lIns="91440" tIns="45720" rIns="91440" bIns="45720" rtlCol="0" anchor="ctr">
            <a:norm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304799" y="1669774"/>
            <a:ext cx="8454887" cy="4507189"/>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US" dirty="0"/>
          </a:p>
        </p:txBody>
      </p:sp>
      <p:sp>
        <p:nvSpPr>
          <p:cNvPr id="4" name="Date Placeholder 3"/>
          <p:cNvSpPr>
            <a:spLocks noGrp="1"/>
          </p:cNvSpPr>
          <p:nvPr>
            <p:ph type="dt" sz="half" idx="2"/>
          </p:nvPr>
        </p:nvSpPr>
        <p:spPr>
          <a:xfrm>
            <a:off x="0" y="6492874"/>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EC191D-3C3B-499A-A6CB-21F10950918C}" type="datetime1">
              <a:rPr lang="es-ES" smtClean="0"/>
              <a:t>19/07/2016</a:t>
            </a:fld>
            <a:endParaRPr lang="es-ES" dirty="0"/>
          </a:p>
        </p:txBody>
      </p:sp>
      <p:sp>
        <p:nvSpPr>
          <p:cNvPr id="6" name="Slide Number Placeholder 5"/>
          <p:cNvSpPr>
            <a:spLocks noGrp="1"/>
          </p:cNvSpPr>
          <p:nvPr>
            <p:ph type="sldNum" sz="quarter" idx="4"/>
          </p:nvPr>
        </p:nvSpPr>
        <p:spPr>
          <a:xfrm>
            <a:off x="2898913" y="649287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‹Nº›</a:t>
            </a:fld>
            <a:endParaRPr lang="en-US" dirty="0"/>
          </a:p>
        </p:txBody>
      </p:sp>
    </p:spTree>
    <p:extLst>
      <p:ext uri="{BB962C8B-B14F-4D97-AF65-F5344CB8AC3E}">
        <p14:creationId xmlns:p14="http://schemas.microsoft.com/office/powerpoint/2010/main" val="346101112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6" r:id="rId13"/>
  </p:sldLayoutIdLst>
  <p:hf sldNum="0" hdr="0" dt="0"/>
  <p:txStyles>
    <p:titleStyle>
      <a:lvl1pPr algn="l" defTabSz="914400" rtl="0" eaLnBrk="1" latinLnBrk="0" hangingPunct="1">
        <a:lnSpc>
          <a:spcPct val="90000"/>
        </a:lnSpc>
        <a:spcBef>
          <a:spcPct val="0"/>
        </a:spcBef>
        <a:buNone/>
        <a:defRPr sz="4400" kern="1200">
          <a:solidFill>
            <a:srgbClr val="EE333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image" Target="../media/image5.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NULL"/><Relationship Id="rId4" Type="http://schemas.openxmlformats.org/officeDocument/2006/relationships/oleObject" Target="../embeddings/oleObject7.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image" Target="NUL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fontScale="90000"/>
          </a:bodyPr>
          <a:lstStyle/>
          <a:p>
            <a:r>
              <a:rPr lang="es-CO" dirty="0"/>
              <a:t>Automatización y control</a:t>
            </a:r>
            <a:br>
              <a:rPr lang="es-CO" dirty="0"/>
            </a:br>
            <a:r>
              <a:rPr lang="es-CO" dirty="0"/>
              <a:t>de sistemas de distribución</a:t>
            </a:r>
            <a:endParaRPr lang="es-ES" dirty="0"/>
          </a:p>
        </p:txBody>
      </p:sp>
      <p:sp>
        <p:nvSpPr>
          <p:cNvPr id="5" name="Subtítulo 4"/>
          <p:cNvSpPr>
            <a:spLocks noGrp="1"/>
          </p:cNvSpPr>
          <p:nvPr>
            <p:ph type="subTitle" idx="1"/>
          </p:nvPr>
        </p:nvSpPr>
        <p:spPr/>
        <p:txBody>
          <a:bodyPr/>
          <a:lstStyle/>
          <a:p>
            <a:r>
              <a:rPr lang="es-CO" dirty="0"/>
              <a:t>Especialización Sistemas de Distribución de Energía Eléctrica</a:t>
            </a:r>
            <a:endParaRPr lang="es-ES" dirty="0"/>
          </a:p>
          <a:p>
            <a:r>
              <a:rPr lang="es-CO" dirty="0"/>
              <a:t>Julio de 2016</a:t>
            </a:r>
            <a:endParaRPr lang="es-ES" dirty="0"/>
          </a:p>
        </p:txBody>
      </p:sp>
    </p:spTree>
    <p:extLst>
      <p:ext uri="{BB962C8B-B14F-4D97-AF65-F5344CB8AC3E}">
        <p14:creationId xmlns:p14="http://schemas.microsoft.com/office/powerpoint/2010/main" val="4235509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noFill/>
        </p:spPr>
        <p:txBody>
          <a:bodyPr>
            <a:normAutofit fontScale="90000"/>
          </a:bodyPr>
          <a:lstStyle/>
          <a:p>
            <a:r>
              <a:rPr lang="en-US" altLang="en-US"/>
              <a:t>IEC 870-5</a:t>
            </a:r>
            <a:br>
              <a:rPr lang="en-US" altLang="en-US"/>
            </a:br>
            <a:r>
              <a:rPr lang="en-US" altLang="en-US"/>
              <a:t>Physical Layer</a:t>
            </a:r>
          </a:p>
        </p:txBody>
      </p:sp>
      <p:sp>
        <p:nvSpPr>
          <p:cNvPr id="120835" name="Rectangle 3"/>
          <p:cNvSpPr>
            <a:spLocks noGrp="1" noChangeArrowheads="1"/>
          </p:cNvSpPr>
          <p:nvPr>
            <p:ph type="body" idx="1"/>
          </p:nvPr>
        </p:nvSpPr>
        <p:spPr>
          <a:noFill/>
        </p:spPr>
        <p:txBody>
          <a:bodyPr/>
          <a:lstStyle/>
          <a:p>
            <a:r>
              <a:rPr lang="en-US" altLang="en-US"/>
              <a:t>Interface Options include</a:t>
            </a:r>
          </a:p>
          <a:p>
            <a:pPr lvl="1"/>
            <a:r>
              <a:rPr lang="en-US" altLang="en-US"/>
              <a:t>RS-232, CCITT V.11, CCITT V.24, …</a:t>
            </a:r>
          </a:p>
          <a:p>
            <a:pPr lvl="1"/>
            <a:r>
              <a:rPr lang="en-US" altLang="en-US"/>
              <a:t>DNP added RS-485</a:t>
            </a:r>
          </a:p>
          <a:p>
            <a:r>
              <a:rPr lang="en-US" altLang="en-US"/>
              <a:t>Depending on Frame format either Synchronous are Asynchronous</a:t>
            </a:r>
          </a:p>
          <a:p>
            <a:r>
              <a:rPr lang="en-US" altLang="en-US"/>
              <a:t>Octet orientated (8 data bits)</a:t>
            </a:r>
          </a:p>
          <a:p>
            <a:r>
              <a:rPr lang="en-US" altLang="en-US"/>
              <a:t>Typical Frame Format</a:t>
            </a:r>
          </a:p>
          <a:p>
            <a:pPr lvl="1"/>
            <a:r>
              <a:rPr lang="en-US" altLang="en-US"/>
              <a:t>1 Start Bit, 8 Data Bits, 1 Stop Bit, Parity Bit</a:t>
            </a:r>
          </a:p>
        </p:txBody>
      </p:sp>
    </p:spTree>
    <p:extLst>
      <p:ext uri="{BB962C8B-B14F-4D97-AF65-F5344CB8AC3E}">
        <p14:creationId xmlns:p14="http://schemas.microsoft.com/office/powerpoint/2010/main" val="2076822564"/>
      </p:ext>
    </p:extLst>
  </p:cSld>
  <p:clrMapOvr>
    <a:masterClrMapping/>
  </p:clrMapOvr>
  <p:transition spd="slow">
    <p:pull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noFill/>
        </p:spPr>
        <p:txBody>
          <a:bodyPr>
            <a:normAutofit fontScale="90000"/>
          </a:bodyPr>
          <a:lstStyle/>
          <a:p>
            <a:r>
              <a:rPr lang="en-US" altLang="en-US"/>
              <a:t>IEC 870-5</a:t>
            </a:r>
            <a:br>
              <a:rPr lang="en-US" altLang="en-US"/>
            </a:br>
            <a:r>
              <a:rPr lang="en-US" altLang="en-US"/>
              <a:t>Data Link Layer - Function</a:t>
            </a:r>
          </a:p>
        </p:txBody>
      </p:sp>
      <p:sp>
        <p:nvSpPr>
          <p:cNvPr id="121859" name="Rectangle 3"/>
          <p:cNvSpPr>
            <a:spLocks noGrp="1" noChangeArrowheads="1"/>
          </p:cNvSpPr>
          <p:nvPr>
            <p:ph type="body" idx="1"/>
          </p:nvPr>
        </p:nvSpPr>
        <p:spPr>
          <a:noFill/>
        </p:spPr>
        <p:txBody>
          <a:bodyPr/>
          <a:lstStyle/>
          <a:p>
            <a:r>
              <a:rPr lang="en-US" altLang="en-US"/>
              <a:t>recognizes addresses</a:t>
            </a:r>
          </a:p>
          <a:p>
            <a:r>
              <a:rPr lang="en-US" altLang="en-US"/>
              <a:t>provides error recovery procedures</a:t>
            </a:r>
          </a:p>
          <a:p>
            <a:r>
              <a:rPr lang="en-US" altLang="en-US"/>
              <a:t>Controls access to physical layer</a:t>
            </a:r>
          </a:p>
          <a:p>
            <a:r>
              <a:rPr lang="en-US" altLang="en-US"/>
              <a:t>assembles and disassembles frames</a:t>
            </a:r>
          </a:p>
          <a:p>
            <a:r>
              <a:rPr lang="en-US" altLang="en-US"/>
              <a:t>send/receives frame errors</a:t>
            </a:r>
          </a:p>
          <a:p>
            <a:r>
              <a:rPr lang="en-US" altLang="en-US"/>
              <a:t>capable of handling different frame sizes</a:t>
            </a:r>
          </a:p>
          <a:p>
            <a:r>
              <a:rPr lang="en-US" altLang="en-US"/>
              <a:t>performs physical layer switching</a:t>
            </a:r>
          </a:p>
        </p:txBody>
      </p:sp>
    </p:spTree>
    <p:extLst>
      <p:ext uri="{BB962C8B-B14F-4D97-AF65-F5344CB8AC3E}">
        <p14:creationId xmlns:p14="http://schemas.microsoft.com/office/powerpoint/2010/main" val="457312099"/>
      </p:ext>
    </p:extLst>
  </p:cSld>
  <p:clrMapOvr>
    <a:masterClrMapping/>
  </p:clrMapOvr>
  <p:transition spd="slow">
    <p:pull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noFill/>
        </p:spPr>
        <p:txBody>
          <a:bodyPr>
            <a:normAutofit fontScale="90000"/>
          </a:bodyPr>
          <a:lstStyle/>
          <a:p>
            <a:r>
              <a:rPr lang="en-US" altLang="en-US"/>
              <a:t>IEC 870-5, Data Link Layer:</a:t>
            </a:r>
            <a:br>
              <a:rPr lang="en-US" altLang="en-US"/>
            </a:br>
            <a:r>
              <a:rPr lang="en-US" altLang="en-US"/>
              <a:t>Frame Formats</a:t>
            </a:r>
          </a:p>
        </p:txBody>
      </p:sp>
      <p:sp>
        <p:nvSpPr>
          <p:cNvPr id="122883" name="Rectangle 3"/>
          <p:cNvSpPr>
            <a:spLocks noGrp="1" noChangeArrowheads="1"/>
          </p:cNvSpPr>
          <p:nvPr>
            <p:ph type="body" idx="1"/>
          </p:nvPr>
        </p:nvSpPr>
        <p:spPr>
          <a:noFill/>
        </p:spPr>
        <p:txBody>
          <a:bodyPr/>
          <a:lstStyle/>
          <a:p>
            <a:r>
              <a:rPr lang="en-US" altLang="en-US"/>
              <a:t>4 Frame Formats Defined for IEC 870-5</a:t>
            </a:r>
          </a:p>
          <a:p>
            <a:pPr lvl="1"/>
            <a:r>
              <a:rPr lang="en-US" altLang="en-US"/>
              <a:t>FT1.1, FT1.2, FT2, FT3</a:t>
            </a:r>
          </a:p>
          <a:p>
            <a:r>
              <a:rPr lang="en-US" altLang="en-US"/>
              <a:t>FT1.1</a:t>
            </a:r>
          </a:p>
          <a:p>
            <a:pPr lvl="1"/>
            <a:r>
              <a:rPr lang="en-US" altLang="en-US"/>
              <a:t>Adds Start/Stop/Parity bits to each Octet</a:t>
            </a:r>
          </a:p>
          <a:p>
            <a:r>
              <a:rPr lang="en-US" altLang="en-US"/>
              <a:t>FT1.2</a:t>
            </a:r>
          </a:p>
          <a:p>
            <a:pPr lvl="1"/>
            <a:r>
              <a:rPr lang="en-US" altLang="en-US"/>
              <a:t>Same a FT1.1 but also add one 8 bit CRC</a:t>
            </a:r>
          </a:p>
          <a:p>
            <a:r>
              <a:rPr lang="en-US" altLang="en-US"/>
              <a:t>Both are very basic frame formats that provide limited data integrity.</a:t>
            </a:r>
          </a:p>
        </p:txBody>
      </p:sp>
    </p:spTree>
    <p:extLst>
      <p:ext uri="{BB962C8B-B14F-4D97-AF65-F5344CB8AC3E}">
        <p14:creationId xmlns:p14="http://schemas.microsoft.com/office/powerpoint/2010/main" val="2674587405"/>
      </p:ext>
    </p:extLst>
  </p:cSld>
  <p:clrMapOvr>
    <a:masterClrMapping/>
  </p:clrMapOvr>
  <p:transition spd="slow">
    <p:pull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noFill/>
        </p:spPr>
        <p:txBody>
          <a:bodyPr>
            <a:normAutofit fontScale="90000"/>
          </a:bodyPr>
          <a:lstStyle/>
          <a:p>
            <a:r>
              <a:rPr lang="en-US" altLang="en-US"/>
              <a:t>IEC 870-5, Data Link Layer:</a:t>
            </a:r>
            <a:br>
              <a:rPr lang="en-US" altLang="en-US"/>
            </a:br>
            <a:r>
              <a:rPr lang="en-US" altLang="en-US"/>
              <a:t>Frame Formats cont.</a:t>
            </a:r>
          </a:p>
        </p:txBody>
      </p:sp>
      <p:sp>
        <p:nvSpPr>
          <p:cNvPr id="123907" name="Rectangle 3"/>
          <p:cNvSpPr>
            <a:spLocks noGrp="1" noChangeArrowheads="1"/>
          </p:cNvSpPr>
          <p:nvPr>
            <p:ph type="body" idx="1"/>
          </p:nvPr>
        </p:nvSpPr>
        <p:spPr>
          <a:noFill/>
        </p:spPr>
        <p:txBody>
          <a:bodyPr/>
          <a:lstStyle/>
          <a:p>
            <a:r>
              <a:rPr lang="en-US" altLang="en-US"/>
              <a:t>FT2</a:t>
            </a:r>
          </a:p>
          <a:p>
            <a:pPr lvl="1"/>
            <a:r>
              <a:rPr lang="en-US" altLang="en-US"/>
              <a:t>each Frame has a header that starts with two, 8 bit characters</a:t>
            </a:r>
          </a:p>
          <a:p>
            <a:pPr lvl="1"/>
            <a:r>
              <a:rPr lang="en-US" altLang="en-US"/>
              <a:t>allows for up to 16 data blocks (with up to 16 data octets)</a:t>
            </a:r>
          </a:p>
          <a:p>
            <a:pPr lvl="1"/>
            <a:r>
              <a:rPr lang="en-US" altLang="en-US"/>
              <a:t>the header and each data block has an 8 bit CRC</a:t>
            </a:r>
          </a:p>
          <a:p>
            <a:r>
              <a:rPr lang="en-US" altLang="en-US"/>
              <a:t>More data integrity than FT1 types.</a:t>
            </a:r>
          </a:p>
          <a:p>
            <a:pPr>
              <a:buFontTx/>
              <a:buChar char="–"/>
            </a:pPr>
            <a:endParaRPr lang="en-US" altLang="en-US"/>
          </a:p>
        </p:txBody>
      </p:sp>
    </p:spTree>
    <p:extLst>
      <p:ext uri="{BB962C8B-B14F-4D97-AF65-F5344CB8AC3E}">
        <p14:creationId xmlns:p14="http://schemas.microsoft.com/office/powerpoint/2010/main" val="2161386245"/>
      </p:ext>
    </p:extLst>
  </p:cSld>
  <p:clrMapOvr>
    <a:masterClrMapping/>
  </p:clrMapOvr>
  <p:transition spd="slow">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noFill/>
        </p:spPr>
        <p:txBody>
          <a:bodyPr>
            <a:normAutofit fontScale="90000"/>
          </a:bodyPr>
          <a:lstStyle/>
          <a:p>
            <a:r>
              <a:rPr lang="en-US" altLang="en-US"/>
              <a:t>IEC 870-5, Data Link Layer:</a:t>
            </a:r>
            <a:br>
              <a:rPr lang="en-US" altLang="en-US"/>
            </a:br>
            <a:r>
              <a:rPr lang="en-US" altLang="en-US"/>
              <a:t>Frame Formats cont.</a:t>
            </a:r>
          </a:p>
        </p:txBody>
      </p:sp>
      <p:sp>
        <p:nvSpPr>
          <p:cNvPr id="124931" name="Rectangle 3"/>
          <p:cNvSpPr>
            <a:spLocks noGrp="1" noChangeArrowheads="1"/>
          </p:cNvSpPr>
          <p:nvPr>
            <p:ph type="body" idx="1"/>
          </p:nvPr>
        </p:nvSpPr>
        <p:spPr>
          <a:noFill/>
        </p:spPr>
        <p:txBody>
          <a:bodyPr/>
          <a:lstStyle/>
          <a:p>
            <a:r>
              <a:rPr lang="en-US" altLang="en-US"/>
              <a:t>FT3 (only 1 utilized by DNP 3.0)</a:t>
            </a:r>
          </a:p>
          <a:p>
            <a:pPr lvl="1"/>
            <a:r>
              <a:rPr lang="en-US" altLang="en-US"/>
              <a:t>each Frame has a header that starts with two, 16 bit characters  (DNP = </a:t>
            </a:r>
            <a:r>
              <a:rPr lang="en-US" altLang="en-US">
                <a:solidFill>
                  <a:srgbClr val="FF3300"/>
                </a:solidFill>
              </a:rPr>
              <a:t>05 64</a:t>
            </a:r>
            <a:r>
              <a:rPr lang="en-US" altLang="en-US"/>
              <a:t>)</a:t>
            </a:r>
          </a:p>
          <a:p>
            <a:pPr lvl="1"/>
            <a:r>
              <a:rPr lang="en-US" altLang="en-US"/>
              <a:t>allows for up to 16 data blocks (with up to 16 data octets)</a:t>
            </a:r>
          </a:p>
          <a:p>
            <a:pPr lvl="1"/>
            <a:r>
              <a:rPr lang="en-US" altLang="en-US"/>
              <a:t>the header and each data block has an 16 bit CRC</a:t>
            </a:r>
          </a:p>
          <a:p>
            <a:r>
              <a:rPr lang="en-US" altLang="en-US"/>
              <a:t>Provides a higher level of data integrity than other Frame Format types.</a:t>
            </a:r>
          </a:p>
          <a:p>
            <a:pPr>
              <a:buFontTx/>
              <a:buChar char="–"/>
            </a:pPr>
            <a:endParaRPr lang="en-US" altLang="en-US"/>
          </a:p>
        </p:txBody>
      </p:sp>
    </p:spTree>
    <p:extLst>
      <p:ext uri="{BB962C8B-B14F-4D97-AF65-F5344CB8AC3E}">
        <p14:creationId xmlns:p14="http://schemas.microsoft.com/office/powerpoint/2010/main" val="3705364841"/>
      </p:ext>
    </p:extLst>
  </p:cSld>
  <p:clrMapOvr>
    <a:masterClrMapping/>
  </p:clrMapOvr>
  <p:transition spd="slow">
    <p:pull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noFill/>
        </p:spPr>
        <p:txBody>
          <a:bodyPr>
            <a:normAutofit fontScale="90000"/>
          </a:bodyPr>
          <a:lstStyle/>
          <a:p>
            <a:r>
              <a:rPr lang="en-US" altLang="en-US"/>
              <a:t>IEC 870-5, Data Link Layer:</a:t>
            </a:r>
            <a:br>
              <a:rPr lang="en-US" altLang="en-US"/>
            </a:br>
            <a:r>
              <a:rPr lang="en-US" altLang="en-US"/>
              <a:t>Service Types</a:t>
            </a:r>
          </a:p>
        </p:txBody>
      </p:sp>
      <p:sp>
        <p:nvSpPr>
          <p:cNvPr id="125955" name="Rectangle 3"/>
          <p:cNvSpPr>
            <a:spLocks noGrp="1" noChangeArrowheads="1"/>
          </p:cNvSpPr>
          <p:nvPr>
            <p:ph type="body" idx="1"/>
          </p:nvPr>
        </p:nvSpPr>
        <p:spPr>
          <a:noFill/>
        </p:spPr>
        <p:txBody>
          <a:bodyPr/>
          <a:lstStyle/>
          <a:p>
            <a:r>
              <a:rPr lang="en-US" altLang="en-US"/>
              <a:t>3 Services Supported</a:t>
            </a:r>
          </a:p>
          <a:p>
            <a:pPr lvl="1"/>
            <a:r>
              <a:rPr lang="en-US" altLang="en-US"/>
              <a:t>Service Class S1 - Send/No Reply</a:t>
            </a:r>
          </a:p>
          <a:p>
            <a:pPr lvl="2"/>
            <a:r>
              <a:rPr lang="en-US" altLang="en-US"/>
              <a:t>Send message without expecting answer (incl. ACK)</a:t>
            </a:r>
          </a:p>
          <a:p>
            <a:pPr lvl="1"/>
            <a:r>
              <a:rPr lang="en-US" altLang="en-US"/>
              <a:t>Service Class S2 - Send/Confirm</a:t>
            </a:r>
          </a:p>
          <a:p>
            <a:pPr lvl="2"/>
            <a:r>
              <a:rPr lang="en-US" altLang="en-US"/>
              <a:t>Send Message and ACK is expected</a:t>
            </a:r>
          </a:p>
          <a:p>
            <a:pPr lvl="1"/>
            <a:r>
              <a:rPr lang="en-US" altLang="en-US"/>
              <a:t>Service Class S3 - Request/Response</a:t>
            </a:r>
          </a:p>
          <a:p>
            <a:pPr lvl="2"/>
            <a:r>
              <a:rPr lang="en-US" altLang="en-US"/>
              <a:t>Send Request and a response of data or NAK (no data available) expected</a:t>
            </a:r>
          </a:p>
          <a:p>
            <a:pPr lvl="1"/>
            <a:endParaRPr lang="en-US" altLang="en-US"/>
          </a:p>
          <a:p>
            <a:pPr>
              <a:buFontTx/>
              <a:buChar char="–"/>
            </a:pPr>
            <a:endParaRPr lang="en-US" altLang="en-US" sz="2400"/>
          </a:p>
        </p:txBody>
      </p:sp>
    </p:spTree>
    <p:extLst>
      <p:ext uri="{BB962C8B-B14F-4D97-AF65-F5344CB8AC3E}">
        <p14:creationId xmlns:p14="http://schemas.microsoft.com/office/powerpoint/2010/main" val="4122016359"/>
      </p:ext>
    </p:extLst>
  </p:cSld>
  <p:clrMapOvr>
    <a:masterClrMapping/>
  </p:clrMapOvr>
  <p:transition spd="slow">
    <p:pull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noFill/>
        </p:spPr>
        <p:txBody>
          <a:bodyPr/>
          <a:lstStyle/>
          <a:p>
            <a:r>
              <a:rPr lang="en-US" altLang="en-US"/>
              <a:t>IEC 870-5, Data Link Layer:</a:t>
            </a:r>
          </a:p>
        </p:txBody>
      </p:sp>
      <p:sp>
        <p:nvSpPr>
          <p:cNvPr id="12292" name="Rectangle 3"/>
          <p:cNvSpPr>
            <a:spLocks noGrp="1" noChangeArrowheads="1"/>
          </p:cNvSpPr>
          <p:nvPr>
            <p:ph type="body" idx="1"/>
          </p:nvPr>
        </p:nvSpPr>
        <p:spPr>
          <a:noFill/>
        </p:spPr>
        <p:txBody>
          <a:bodyPr/>
          <a:lstStyle/>
          <a:p>
            <a:r>
              <a:rPr lang="en-US" altLang="en-US"/>
              <a:t>Supports Unbalanced or Balanced Modes of Operation</a:t>
            </a:r>
          </a:p>
          <a:p>
            <a:r>
              <a:rPr lang="en-US" altLang="en-US"/>
              <a:t>Unbalance Mode typically used in Master-Slave polling systems</a:t>
            </a:r>
          </a:p>
        </p:txBody>
      </p:sp>
      <p:graphicFrame>
        <p:nvGraphicFramePr>
          <p:cNvPr id="12290" name="Object 2"/>
          <p:cNvGraphicFramePr>
            <a:graphicFrameLocks/>
          </p:cNvGraphicFramePr>
          <p:nvPr/>
        </p:nvGraphicFramePr>
        <p:xfrm>
          <a:off x="1763713" y="3978275"/>
          <a:ext cx="5513387" cy="1743075"/>
        </p:xfrm>
        <a:graphic>
          <a:graphicData uri="http://schemas.openxmlformats.org/presentationml/2006/ole">
            <mc:AlternateContent xmlns:mc="http://schemas.openxmlformats.org/markup-compatibility/2006">
              <mc:Choice xmlns:v="urn:schemas-microsoft-com:vml" Requires="v">
                <p:oleObj spid="_x0000_s64516" name="VISIO" r:id="rId3" imgW="4179600" imgH="1352520" progId="Visio.Drawing.4">
                  <p:embed/>
                </p:oleObj>
              </mc:Choice>
              <mc:Fallback>
                <p:oleObj name="VISIO" r:id="rId3" imgW="4179600" imgH="1352520" progId="Visio.Drawing.4">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713" y="3978275"/>
                        <a:ext cx="5513387"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572134228"/>
      </p:ext>
    </p:extLst>
  </p:cSld>
  <p:clrMapOvr>
    <a:masterClrMapping/>
  </p:clrMapOvr>
  <p:transition spd="slow">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noFill/>
        </p:spPr>
        <p:txBody>
          <a:bodyPr/>
          <a:lstStyle/>
          <a:p>
            <a:r>
              <a:rPr lang="en-US" altLang="en-US"/>
              <a:t>IEC 870-5, Data Link Layer</a:t>
            </a:r>
          </a:p>
        </p:txBody>
      </p:sp>
      <p:sp>
        <p:nvSpPr>
          <p:cNvPr id="13316" name="Rectangle 3"/>
          <p:cNvSpPr>
            <a:spLocks noGrp="1" noChangeArrowheads="1"/>
          </p:cNvSpPr>
          <p:nvPr>
            <p:ph type="body" idx="1"/>
          </p:nvPr>
        </p:nvSpPr>
        <p:spPr>
          <a:noFill/>
        </p:spPr>
        <p:txBody>
          <a:bodyPr/>
          <a:lstStyle/>
          <a:p>
            <a:r>
              <a:rPr lang="en-US" altLang="en-US"/>
              <a:t>Balance Mode allows either/any station to initiate data transfers</a:t>
            </a:r>
          </a:p>
          <a:p>
            <a:pPr lvl="1"/>
            <a:r>
              <a:rPr lang="en-US" altLang="en-US"/>
              <a:t>Master/Slave relationship is less important</a:t>
            </a:r>
          </a:p>
          <a:p>
            <a:pPr lvl="1"/>
            <a:r>
              <a:rPr lang="en-US" altLang="en-US"/>
              <a:t>Slaves can also assume primary role</a:t>
            </a:r>
          </a:p>
        </p:txBody>
      </p:sp>
      <p:graphicFrame>
        <p:nvGraphicFramePr>
          <p:cNvPr id="13314" name="Object 2"/>
          <p:cNvGraphicFramePr>
            <a:graphicFrameLocks/>
          </p:cNvGraphicFramePr>
          <p:nvPr/>
        </p:nvGraphicFramePr>
        <p:xfrm>
          <a:off x="1444625" y="3810000"/>
          <a:ext cx="5894388" cy="2278063"/>
        </p:xfrm>
        <a:graphic>
          <a:graphicData uri="http://schemas.openxmlformats.org/presentationml/2006/ole">
            <mc:AlternateContent xmlns:mc="http://schemas.openxmlformats.org/markup-compatibility/2006">
              <mc:Choice xmlns:v="urn:schemas-microsoft-com:vml" Requires="v">
                <p:oleObj spid="_x0000_s65540" name="VISIO" r:id="rId3" imgW="4294080" imgH="1665000" progId="Visio.Drawing.4">
                  <p:embed/>
                </p:oleObj>
              </mc:Choice>
              <mc:Fallback>
                <p:oleObj name="VISIO" r:id="rId3" imgW="4294080" imgH="1665000" progId="Visio.Drawing.4">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4625" y="3810000"/>
                        <a:ext cx="5894388" cy="227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7" name="Rectangle 5"/>
          <p:cNvSpPr>
            <a:spLocks noChangeArrowheads="1"/>
          </p:cNvSpPr>
          <p:nvPr/>
        </p:nvSpPr>
        <p:spPr bwMode="auto">
          <a:xfrm>
            <a:off x="2913063" y="3578225"/>
            <a:ext cx="3219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t>Data Link Layer Interaction</a:t>
            </a:r>
          </a:p>
        </p:txBody>
      </p:sp>
    </p:spTree>
    <p:extLst>
      <p:ext uri="{BB962C8B-B14F-4D97-AF65-F5344CB8AC3E}">
        <p14:creationId xmlns:p14="http://schemas.microsoft.com/office/powerpoint/2010/main" val="1640867738"/>
      </p:ext>
    </p:extLst>
  </p:cSld>
  <p:clrMapOvr>
    <a:masterClrMapping/>
  </p:clrMapOvr>
  <p:transition spd="slow">
    <p:pull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noFill/>
        </p:spPr>
        <p:txBody>
          <a:bodyPr/>
          <a:lstStyle/>
          <a:p>
            <a:r>
              <a:rPr lang="en-US" altLang="en-US"/>
              <a:t>IEC 870-5, Application Layer</a:t>
            </a:r>
          </a:p>
        </p:txBody>
      </p:sp>
      <p:sp>
        <p:nvSpPr>
          <p:cNvPr id="126979" name="Rectangle 3"/>
          <p:cNvSpPr>
            <a:spLocks noGrp="1" noChangeArrowheads="1"/>
          </p:cNvSpPr>
          <p:nvPr>
            <p:ph type="body" idx="1"/>
          </p:nvPr>
        </p:nvSpPr>
        <p:spPr>
          <a:noFill/>
        </p:spPr>
        <p:txBody>
          <a:bodyPr/>
          <a:lstStyle/>
          <a:p>
            <a:r>
              <a:rPr lang="en-US" altLang="en-US"/>
              <a:t>Application layer is the interface between the User and the Data Link Layer</a:t>
            </a:r>
          </a:p>
          <a:p>
            <a:r>
              <a:rPr lang="en-US" altLang="en-US"/>
              <a:t>Application Functions are user by user to communication with the application layer</a:t>
            </a:r>
          </a:p>
          <a:p>
            <a:r>
              <a:rPr lang="en-US" altLang="en-US"/>
              <a:t>Application processes, like Data Link processes can be primary and secondary.</a:t>
            </a:r>
          </a:p>
          <a:p>
            <a:r>
              <a:rPr lang="en-US" altLang="en-US"/>
              <a:t>Application Processes use Services to pass requests and responses to/from Data Link Layer</a:t>
            </a:r>
          </a:p>
        </p:txBody>
      </p:sp>
    </p:spTree>
    <p:extLst>
      <p:ext uri="{BB962C8B-B14F-4D97-AF65-F5344CB8AC3E}">
        <p14:creationId xmlns:p14="http://schemas.microsoft.com/office/powerpoint/2010/main" val="4051982701"/>
      </p:ext>
    </p:extLst>
  </p:cSld>
  <p:clrMapOvr>
    <a:masterClrMapping/>
  </p:clrMapOvr>
  <p:transition spd="slow">
    <p:pull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827088" y="3789363"/>
            <a:ext cx="7696200" cy="979487"/>
          </a:xfrm>
          <a:noFill/>
        </p:spPr>
        <p:txBody>
          <a:bodyPr anchor="ctr"/>
          <a:lstStyle/>
          <a:p>
            <a:pPr algn="ctr"/>
            <a:r>
              <a:rPr lang="en-US" altLang="en-US"/>
              <a:t>DNP 3.0 and IEC 870-5</a:t>
            </a:r>
          </a:p>
        </p:txBody>
      </p:sp>
    </p:spTree>
    <p:extLst>
      <p:ext uri="{BB962C8B-B14F-4D97-AF65-F5344CB8AC3E}">
        <p14:creationId xmlns:p14="http://schemas.microsoft.com/office/powerpoint/2010/main" val="803743063"/>
      </p:ext>
    </p:extLst>
  </p:cSld>
  <p:clrMapOvr>
    <a:masterClrMapping/>
  </p:clrMapOvr>
  <p:transition spd="slow">
    <p:pull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77863" y="1557338"/>
            <a:ext cx="7926387" cy="979487"/>
          </a:xfrm>
        </p:spPr>
        <p:txBody>
          <a:bodyPr/>
          <a:lstStyle/>
          <a:p>
            <a:pPr algn="ctr"/>
            <a:r>
              <a:rPr lang="es-MX" altLang="en-US" sz="4400" dirty="0"/>
              <a:t>Modulo 1: Comunicaciones</a:t>
            </a:r>
            <a:endParaRPr lang="es-ES" altLang="en-US" sz="3600" dirty="0"/>
          </a:p>
        </p:txBody>
      </p:sp>
      <p:sp>
        <p:nvSpPr>
          <p:cNvPr id="5" name="Rectangle 3"/>
          <p:cNvSpPr txBox="1">
            <a:spLocks noChangeArrowheads="1"/>
          </p:cNvSpPr>
          <p:nvPr/>
        </p:nvSpPr>
        <p:spPr>
          <a:xfrm>
            <a:off x="677863" y="2276474"/>
            <a:ext cx="7781925" cy="3379607"/>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ES" altLang="en-US" sz="3700"/>
          </a:p>
          <a:p>
            <a:endParaRPr lang="es-ES" altLang="en-US" sz="3700"/>
          </a:p>
          <a:p>
            <a:endParaRPr lang="es-ES" altLang="en-US" sz="2800"/>
          </a:p>
          <a:p>
            <a:endParaRPr lang="es-ES" altLang="en-US" sz="2800"/>
          </a:p>
          <a:p>
            <a:r>
              <a:rPr lang="es-ES" altLang="en-US" sz="3400"/>
              <a:t>Sandra M Téllez G</a:t>
            </a:r>
            <a:endParaRPr lang="es-ES" altLang="en-US" sz="3400" i="1"/>
          </a:p>
          <a:p>
            <a:r>
              <a:rPr lang="es-ES" altLang="en-US" sz="2900" i="1"/>
              <a:t>smtellezg@unal.edu.co </a:t>
            </a:r>
          </a:p>
          <a:p>
            <a:endParaRPr lang="es-ES" altLang="en-US" sz="2000" i="1"/>
          </a:p>
          <a:p>
            <a:r>
              <a:rPr lang="es-CO" sz="4600"/>
              <a:t>Automatización y control</a:t>
            </a:r>
            <a:br>
              <a:rPr lang="es-CO" sz="4600"/>
            </a:br>
            <a:r>
              <a:rPr lang="es-CO" sz="4600"/>
              <a:t>de sistemas de distribución</a:t>
            </a:r>
            <a:endParaRPr lang="es-ES" altLang="en-US" sz="6300" i="1" dirty="0"/>
          </a:p>
        </p:txBody>
      </p:sp>
    </p:spTree>
    <p:extLst>
      <p:ext uri="{BB962C8B-B14F-4D97-AF65-F5344CB8AC3E}">
        <p14:creationId xmlns:p14="http://schemas.microsoft.com/office/powerpoint/2010/main" val="1566874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noFill/>
        </p:spPr>
        <p:txBody>
          <a:bodyPr/>
          <a:lstStyle/>
          <a:p>
            <a:r>
              <a:rPr lang="en-US" altLang="en-US"/>
              <a:t>IEC 870-5 and DNP</a:t>
            </a:r>
          </a:p>
        </p:txBody>
      </p:sp>
      <p:sp>
        <p:nvSpPr>
          <p:cNvPr id="129027" name="Rectangle 3"/>
          <p:cNvSpPr>
            <a:spLocks noGrp="1" noChangeArrowheads="1"/>
          </p:cNvSpPr>
          <p:nvPr>
            <p:ph type="body" idx="1"/>
          </p:nvPr>
        </p:nvSpPr>
        <p:spPr>
          <a:noFill/>
        </p:spPr>
        <p:txBody>
          <a:bodyPr/>
          <a:lstStyle/>
          <a:p>
            <a:r>
              <a:rPr lang="en-US" altLang="en-US"/>
              <a:t>Basically DNP used the IEC 870-5 standard as the basis, utilizing pieces of the standard and adding functionality where required</a:t>
            </a:r>
          </a:p>
          <a:p>
            <a:r>
              <a:rPr lang="en-US" altLang="en-US"/>
              <a:t>Typically where IEC offered multiple options DNP 3.0 typically selected only one, thereby reducing the number of possible combinations.</a:t>
            </a:r>
          </a:p>
          <a:p>
            <a:r>
              <a:rPr lang="en-US" altLang="en-US"/>
              <a:t>DNP Physical Layer added RS-485 option</a:t>
            </a:r>
          </a:p>
        </p:txBody>
      </p:sp>
    </p:spTree>
    <p:extLst>
      <p:ext uri="{BB962C8B-B14F-4D97-AF65-F5344CB8AC3E}">
        <p14:creationId xmlns:p14="http://schemas.microsoft.com/office/powerpoint/2010/main" val="2697739136"/>
      </p:ext>
    </p:extLst>
  </p:cSld>
  <p:clrMapOvr>
    <a:masterClrMapping/>
  </p:clrMapOvr>
  <p:transition spd="slow">
    <p:pull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noFill/>
        </p:spPr>
        <p:txBody>
          <a:bodyPr>
            <a:normAutofit fontScale="90000"/>
          </a:bodyPr>
          <a:lstStyle/>
          <a:p>
            <a:pPr algn="ctr"/>
            <a:r>
              <a:rPr lang="en-US" altLang="en-US"/>
              <a:t>Data Link	</a:t>
            </a:r>
            <a:br>
              <a:rPr lang="en-US" altLang="en-US"/>
            </a:br>
            <a:r>
              <a:rPr lang="en-US" altLang="en-US"/>
              <a:t>IEC 870-5 	 	  DNP		</a:t>
            </a:r>
          </a:p>
        </p:txBody>
      </p:sp>
      <p:sp>
        <p:nvSpPr>
          <p:cNvPr id="130051" name="Rectangle 3"/>
          <p:cNvSpPr>
            <a:spLocks noGrp="1" noChangeArrowheads="1"/>
          </p:cNvSpPr>
          <p:nvPr>
            <p:ph type="body" sz="half" idx="1"/>
          </p:nvPr>
        </p:nvSpPr>
        <p:spPr>
          <a:xfrm>
            <a:off x="990600" y="1828800"/>
            <a:ext cx="3548063" cy="4648200"/>
          </a:xfrm>
          <a:noFill/>
        </p:spPr>
        <p:txBody>
          <a:bodyPr/>
          <a:lstStyle/>
          <a:p>
            <a:r>
              <a:rPr lang="en-US" altLang="en-US" sz="2400"/>
              <a:t>supports 4 frame format options</a:t>
            </a:r>
          </a:p>
          <a:p>
            <a:r>
              <a:rPr lang="en-US" altLang="en-US" sz="2400"/>
              <a:t>supported fixed and variable frame types</a:t>
            </a:r>
          </a:p>
          <a:p>
            <a:r>
              <a:rPr lang="en-US" altLang="en-US" sz="2400"/>
              <a:t>supported unbalanced and balanced</a:t>
            </a:r>
          </a:p>
          <a:p>
            <a:r>
              <a:rPr lang="en-US" altLang="en-US" sz="2400"/>
              <a:t>supported synchronous or asynchronous</a:t>
            </a:r>
          </a:p>
        </p:txBody>
      </p:sp>
      <p:sp>
        <p:nvSpPr>
          <p:cNvPr id="130052" name="Rectangle 4"/>
          <p:cNvSpPr>
            <a:spLocks noGrp="1" noChangeArrowheads="1"/>
          </p:cNvSpPr>
          <p:nvPr>
            <p:ph type="body" sz="half" idx="2"/>
          </p:nvPr>
        </p:nvSpPr>
        <p:spPr>
          <a:xfrm>
            <a:off x="4681538" y="1828800"/>
            <a:ext cx="3548062" cy="4648200"/>
          </a:xfrm>
          <a:noFill/>
        </p:spPr>
        <p:txBody>
          <a:bodyPr/>
          <a:lstStyle/>
          <a:p>
            <a:r>
              <a:rPr lang="en-US" altLang="en-US" sz="2400"/>
              <a:t>DNP only utilizes FT3 option</a:t>
            </a:r>
          </a:p>
          <a:p>
            <a:r>
              <a:rPr lang="en-US" altLang="en-US" sz="2400"/>
              <a:t>DNP uses only variable frame type</a:t>
            </a:r>
          </a:p>
          <a:p>
            <a:r>
              <a:rPr lang="en-US" altLang="en-US" sz="2400"/>
              <a:t>DNP uses only balanced procedures</a:t>
            </a:r>
          </a:p>
          <a:p>
            <a:r>
              <a:rPr lang="en-US" altLang="en-US" sz="2400"/>
              <a:t>DNP is only asynchronous </a:t>
            </a:r>
          </a:p>
        </p:txBody>
      </p:sp>
    </p:spTree>
    <p:extLst>
      <p:ext uri="{BB962C8B-B14F-4D97-AF65-F5344CB8AC3E}">
        <p14:creationId xmlns:p14="http://schemas.microsoft.com/office/powerpoint/2010/main" val="2077934994"/>
      </p:ext>
    </p:extLst>
  </p:cSld>
  <p:clrMapOvr>
    <a:masterClrMapping/>
  </p:clrMapOvr>
  <p:transition spd="slow">
    <p:pull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noFill/>
        </p:spPr>
        <p:txBody>
          <a:bodyPr/>
          <a:lstStyle/>
          <a:p>
            <a:r>
              <a:rPr lang="en-US" altLang="en-US"/>
              <a:t>DNP 3.0 Application Layer</a:t>
            </a:r>
          </a:p>
        </p:txBody>
      </p:sp>
      <p:sp>
        <p:nvSpPr>
          <p:cNvPr id="131075" name="Rectangle 3"/>
          <p:cNvSpPr>
            <a:spLocks noGrp="1" noChangeArrowheads="1"/>
          </p:cNvSpPr>
          <p:nvPr>
            <p:ph type="body" idx="1"/>
          </p:nvPr>
        </p:nvSpPr>
        <p:spPr>
          <a:noFill/>
        </p:spPr>
        <p:txBody>
          <a:bodyPr/>
          <a:lstStyle/>
          <a:p>
            <a:r>
              <a:rPr lang="en-US" altLang="en-US"/>
              <a:t>870-5 has different profiles developed for different functionality (T101[SCADA], T103 [Relays])</a:t>
            </a:r>
          </a:p>
          <a:p>
            <a:r>
              <a:rPr lang="en-US" altLang="en-US"/>
              <a:t>DNP has 1 Application Layer Version, different levels of functionality can be supported by implementing different subsets of the Application Layer </a:t>
            </a:r>
            <a:r>
              <a:rPr lang="en-US" altLang="en-US" sz="2000"/>
              <a:t>(discussed more in later sections)</a:t>
            </a:r>
          </a:p>
          <a:p>
            <a:r>
              <a:rPr lang="en-US" altLang="en-US"/>
              <a:t>Little similarities between message formats of T101 and DNP 3.0</a:t>
            </a:r>
          </a:p>
        </p:txBody>
      </p:sp>
    </p:spTree>
    <p:extLst>
      <p:ext uri="{BB962C8B-B14F-4D97-AF65-F5344CB8AC3E}">
        <p14:creationId xmlns:p14="http://schemas.microsoft.com/office/powerpoint/2010/main" val="2364118721"/>
      </p:ext>
    </p:extLst>
  </p:cSld>
  <p:clrMapOvr>
    <a:masterClrMapping/>
  </p:clrMapOvr>
  <p:transition spd="slow">
    <p:pull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noFill/>
        </p:spPr>
        <p:txBody>
          <a:bodyPr/>
          <a:lstStyle/>
          <a:p>
            <a:r>
              <a:rPr lang="en-US" altLang="en-US"/>
              <a:t>DNP 3.0 Application Layer</a:t>
            </a:r>
          </a:p>
        </p:txBody>
      </p:sp>
      <p:sp>
        <p:nvSpPr>
          <p:cNvPr id="132099" name="Rectangle 3"/>
          <p:cNvSpPr>
            <a:spLocks noGrp="1" noChangeArrowheads="1"/>
          </p:cNvSpPr>
          <p:nvPr>
            <p:ph type="body" idx="1"/>
          </p:nvPr>
        </p:nvSpPr>
        <p:spPr>
          <a:noFill/>
        </p:spPr>
        <p:txBody>
          <a:bodyPr/>
          <a:lstStyle/>
          <a:p>
            <a:r>
              <a:rPr lang="en-US" altLang="en-US"/>
              <a:t>DNP Application Layer supports standard SCADA functions</a:t>
            </a:r>
          </a:p>
          <a:p>
            <a:pPr lvl="1"/>
            <a:r>
              <a:rPr lang="en-US" altLang="en-US"/>
              <a:t>initialization</a:t>
            </a:r>
          </a:p>
          <a:p>
            <a:pPr lvl="1"/>
            <a:r>
              <a:rPr lang="en-US" altLang="en-US"/>
              <a:t>acquisition of events, integrity polls</a:t>
            </a:r>
          </a:p>
          <a:p>
            <a:pPr lvl="1"/>
            <a:r>
              <a:rPr lang="en-US" altLang="en-US"/>
              <a:t>clock sync</a:t>
            </a:r>
          </a:p>
          <a:p>
            <a:pPr lvl="1"/>
            <a:r>
              <a:rPr lang="en-US" altLang="en-US"/>
              <a:t>delay measurement</a:t>
            </a:r>
          </a:p>
          <a:p>
            <a:pPr lvl="1"/>
            <a:r>
              <a:rPr lang="en-US" altLang="en-US"/>
              <a:t>freezing/read of accumulators</a:t>
            </a:r>
          </a:p>
          <a:p>
            <a:pPr lvl="1"/>
            <a:r>
              <a:rPr lang="en-US" altLang="en-US"/>
              <a:t>freezing/read of analogs</a:t>
            </a:r>
          </a:p>
          <a:p>
            <a:pPr lvl="1"/>
            <a:r>
              <a:rPr lang="en-US" altLang="en-US"/>
              <a:t>binary outputs, analog outputs</a:t>
            </a:r>
          </a:p>
          <a:p>
            <a:pPr lvl="1"/>
            <a:r>
              <a:rPr lang="en-US" altLang="en-US"/>
              <a:t>file transfer</a:t>
            </a:r>
          </a:p>
        </p:txBody>
      </p:sp>
    </p:spTree>
    <p:extLst>
      <p:ext uri="{BB962C8B-B14F-4D97-AF65-F5344CB8AC3E}">
        <p14:creationId xmlns:p14="http://schemas.microsoft.com/office/powerpoint/2010/main" val="3038316160"/>
      </p:ext>
    </p:extLst>
  </p:cSld>
  <p:clrMapOvr>
    <a:masterClrMapping/>
  </p:clrMapOvr>
  <p:transition spd="slow">
    <p:pull dir="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noFill/>
        </p:spPr>
        <p:txBody>
          <a:bodyPr>
            <a:normAutofit fontScale="90000"/>
          </a:bodyPr>
          <a:lstStyle/>
          <a:p>
            <a:r>
              <a:rPr lang="en-US" altLang="en-US"/>
              <a:t>DNP 3.0</a:t>
            </a:r>
            <a:br>
              <a:rPr lang="en-US" altLang="en-US"/>
            </a:br>
            <a:r>
              <a:rPr lang="en-US" altLang="en-US"/>
              <a:t>Pseudo Transport Layer</a:t>
            </a:r>
          </a:p>
        </p:txBody>
      </p:sp>
      <p:sp>
        <p:nvSpPr>
          <p:cNvPr id="133123" name="Rectangle 3"/>
          <p:cNvSpPr>
            <a:spLocks noGrp="1" noChangeArrowheads="1"/>
          </p:cNvSpPr>
          <p:nvPr>
            <p:ph type="body" idx="1"/>
          </p:nvPr>
        </p:nvSpPr>
        <p:spPr>
          <a:noFill/>
        </p:spPr>
        <p:txBody>
          <a:bodyPr/>
          <a:lstStyle/>
          <a:p>
            <a:r>
              <a:rPr lang="en-US" altLang="en-US"/>
              <a:t>DNP FT3 Frame limited to 255 bytes of User Data </a:t>
            </a:r>
            <a:r>
              <a:rPr lang="en-US" altLang="en-US" sz="2400"/>
              <a:t>(255 does not include 05 64 and length octets)</a:t>
            </a:r>
          </a:p>
          <a:p>
            <a:r>
              <a:rPr lang="en-US" altLang="en-US"/>
              <a:t>This is too small for some file transfer requirements</a:t>
            </a:r>
          </a:p>
          <a:p>
            <a:r>
              <a:rPr lang="en-US" altLang="en-US"/>
              <a:t>Solutions add Pseudo Transport Layer to provide Segmentation Services</a:t>
            </a:r>
          </a:p>
          <a:p>
            <a:r>
              <a:rPr lang="en-US" altLang="en-US"/>
              <a:t>Accomplished with the addition of a single octet Transport Header (TH)</a:t>
            </a:r>
          </a:p>
          <a:p>
            <a:r>
              <a:rPr lang="en-US" altLang="en-US"/>
              <a:t>Transport Layer lets us split/combine multiple frames into 1 application Message </a:t>
            </a:r>
          </a:p>
        </p:txBody>
      </p:sp>
    </p:spTree>
    <p:extLst>
      <p:ext uri="{BB962C8B-B14F-4D97-AF65-F5344CB8AC3E}">
        <p14:creationId xmlns:p14="http://schemas.microsoft.com/office/powerpoint/2010/main" val="2038974551"/>
      </p:ext>
    </p:extLst>
  </p:cSld>
  <p:clrMapOvr>
    <a:masterClrMapping/>
  </p:clrMapOvr>
  <p:transition spd="slow">
    <p:pull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noFill/>
        </p:spPr>
        <p:txBody>
          <a:bodyPr>
            <a:normAutofit fontScale="90000"/>
          </a:bodyPr>
          <a:lstStyle/>
          <a:p>
            <a:r>
              <a:rPr lang="en-US" altLang="en-US"/>
              <a:t>DNP 3.0</a:t>
            </a:r>
            <a:br>
              <a:rPr lang="en-US" altLang="en-US"/>
            </a:br>
            <a:r>
              <a:rPr lang="en-US" altLang="en-US"/>
              <a:t>Unsolicited Responses</a:t>
            </a:r>
          </a:p>
        </p:txBody>
      </p:sp>
      <p:sp>
        <p:nvSpPr>
          <p:cNvPr id="134147" name="Rectangle 3"/>
          <p:cNvSpPr>
            <a:spLocks noGrp="1" noChangeArrowheads="1"/>
          </p:cNvSpPr>
          <p:nvPr>
            <p:ph type="body" idx="1"/>
          </p:nvPr>
        </p:nvSpPr>
        <p:spPr>
          <a:noFill/>
        </p:spPr>
        <p:txBody>
          <a:bodyPr/>
          <a:lstStyle/>
          <a:p>
            <a:r>
              <a:rPr lang="en-US" altLang="en-US"/>
              <a:t>What is an Unsolicited Response?</a:t>
            </a:r>
          </a:p>
          <a:p>
            <a:pPr lvl="1"/>
            <a:r>
              <a:rPr lang="en-US" altLang="en-US"/>
              <a:t>When a Slave device decides for itself to report some data to master, independent of any master poll.</a:t>
            </a:r>
          </a:p>
          <a:p>
            <a:pPr lvl="1"/>
            <a:r>
              <a:rPr lang="en-US" altLang="en-US"/>
              <a:t>This is different than Report-by-Exception, which is where the slave reports only new information to master in response to a Masters Report-by-Exception poll. (Class Poll)</a:t>
            </a:r>
          </a:p>
        </p:txBody>
      </p:sp>
    </p:spTree>
    <p:extLst>
      <p:ext uri="{BB962C8B-B14F-4D97-AF65-F5344CB8AC3E}">
        <p14:creationId xmlns:p14="http://schemas.microsoft.com/office/powerpoint/2010/main" val="4227573126"/>
      </p:ext>
    </p:extLst>
  </p:cSld>
  <p:clrMapOvr>
    <a:masterClrMapping/>
  </p:clrMapOvr>
  <p:transition spd="slow">
    <p:pull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noFill/>
        </p:spPr>
        <p:txBody>
          <a:bodyPr/>
          <a:lstStyle/>
          <a:p>
            <a:r>
              <a:rPr lang="en-US" altLang="en-US"/>
              <a:t>DNP Unsolicited Responses</a:t>
            </a:r>
          </a:p>
        </p:txBody>
      </p:sp>
      <p:sp>
        <p:nvSpPr>
          <p:cNvPr id="135171" name="Rectangle 3"/>
          <p:cNvSpPr>
            <a:spLocks noGrp="1" noChangeArrowheads="1"/>
          </p:cNvSpPr>
          <p:nvPr>
            <p:ph type="body" idx="1"/>
          </p:nvPr>
        </p:nvSpPr>
        <p:spPr>
          <a:noFill/>
        </p:spPr>
        <p:txBody>
          <a:bodyPr/>
          <a:lstStyle/>
          <a:p>
            <a:r>
              <a:rPr lang="en-US" altLang="en-US"/>
              <a:t>Where would you use Unsolicited Response?</a:t>
            </a:r>
          </a:p>
          <a:p>
            <a:pPr lvl="1"/>
            <a:r>
              <a:rPr lang="en-US" altLang="en-US"/>
              <a:t>low bandwidth networks</a:t>
            </a:r>
          </a:p>
          <a:p>
            <a:pPr lvl="1"/>
            <a:r>
              <a:rPr lang="en-US" altLang="en-US"/>
              <a:t>with large quantity of remote devices</a:t>
            </a:r>
          </a:p>
          <a:p>
            <a:r>
              <a:rPr lang="en-US" altLang="en-US"/>
              <a:t>How do you handle collision avoidance?</a:t>
            </a:r>
          </a:p>
          <a:p>
            <a:pPr lvl="1"/>
            <a:r>
              <a:rPr lang="en-US" altLang="en-US"/>
              <a:t>Collision avoidance schemes depends on the network utilized</a:t>
            </a:r>
          </a:p>
        </p:txBody>
      </p:sp>
    </p:spTree>
    <p:extLst>
      <p:ext uri="{BB962C8B-B14F-4D97-AF65-F5344CB8AC3E}">
        <p14:creationId xmlns:p14="http://schemas.microsoft.com/office/powerpoint/2010/main" val="1901912756"/>
      </p:ext>
    </p:extLst>
  </p:cSld>
  <p:clrMapOvr>
    <a:masterClrMapping/>
  </p:clrMapOvr>
  <p:transition spd="slow">
    <p:pull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noFill/>
        </p:spPr>
        <p:txBody>
          <a:bodyPr>
            <a:normAutofit fontScale="90000"/>
          </a:bodyPr>
          <a:lstStyle/>
          <a:p>
            <a:r>
              <a:rPr lang="en-US" altLang="en-US"/>
              <a:t>DNP Unsolicited Responses</a:t>
            </a:r>
            <a:br>
              <a:rPr lang="en-US" altLang="en-US"/>
            </a:br>
            <a:r>
              <a:rPr lang="en-US" altLang="en-US"/>
              <a:t>Collision Avoidance</a:t>
            </a:r>
          </a:p>
        </p:txBody>
      </p:sp>
      <p:graphicFrame>
        <p:nvGraphicFramePr>
          <p:cNvPr id="14338" name="Object 2"/>
          <p:cNvGraphicFramePr>
            <a:graphicFrameLocks noGrp="1"/>
          </p:cNvGraphicFramePr>
          <p:nvPr>
            <p:ph type="tbl" idx="1"/>
          </p:nvPr>
        </p:nvGraphicFramePr>
        <p:xfrm>
          <a:off x="622300" y="1719263"/>
          <a:ext cx="7926388" cy="4095750"/>
        </p:xfrm>
        <a:graphic>
          <a:graphicData uri="http://schemas.openxmlformats.org/presentationml/2006/ole">
            <mc:AlternateContent xmlns:mc="http://schemas.openxmlformats.org/markup-compatibility/2006">
              <mc:Choice xmlns:v="urn:schemas-microsoft-com:vml" Requires="v">
                <p:oleObj spid="_x0000_s66564" name="Document" r:id="rId3" imgW="7772400" imgH="4114800" progId="Word.Document.6">
                  <p:embed/>
                </p:oleObj>
              </mc:Choice>
              <mc:Fallback>
                <p:oleObj name="Document" r:id="rId3" imgW="7772400" imgH="4114800" progId="Word.Document.6">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300" y="1719263"/>
                        <a:ext cx="7926388" cy="409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35015406"/>
      </p:ext>
    </p:extLst>
  </p:cSld>
  <p:clrMapOvr>
    <a:masterClrMapping/>
  </p:clrMapOvr>
  <p:transition spd="slow">
    <p:pull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noFill/>
        </p:spPr>
        <p:txBody>
          <a:bodyPr>
            <a:normAutofit fontScale="90000"/>
          </a:bodyPr>
          <a:lstStyle/>
          <a:p>
            <a:r>
              <a:rPr lang="en-US" altLang="en-US"/>
              <a:t>DNP Unsolicited Responses</a:t>
            </a:r>
            <a:br>
              <a:rPr lang="en-US" altLang="en-US"/>
            </a:br>
            <a:r>
              <a:rPr lang="en-US" altLang="en-US"/>
              <a:t>Collision Avoidance</a:t>
            </a:r>
          </a:p>
        </p:txBody>
      </p:sp>
      <p:sp>
        <p:nvSpPr>
          <p:cNvPr id="136195" name="Rectangle 3"/>
          <p:cNvSpPr>
            <a:spLocks noGrp="1" noChangeArrowheads="1"/>
          </p:cNvSpPr>
          <p:nvPr>
            <p:ph type="body" idx="1"/>
          </p:nvPr>
        </p:nvSpPr>
        <p:spPr>
          <a:noFill/>
        </p:spPr>
        <p:txBody>
          <a:bodyPr/>
          <a:lstStyle/>
          <a:p>
            <a:r>
              <a:rPr lang="en-US" altLang="en-US"/>
              <a:t>2-Wire systems utilize RTS and DCD to avoid collisions</a:t>
            </a:r>
          </a:p>
          <a:p>
            <a:pPr lvl="1"/>
            <a:r>
              <a:rPr lang="en-US" altLang="en-US"/>
              <a:t>All stations must use RTS to turn on Carrier and must not transmit when DCD is asserted</a:t>
            </a:r>
          </a:p>
          <a:p>
            <a:r>
              <a:rPr lang="en-US" altLang="en-US"/>
              <a:t>Master waits</a:t>
            </a:r>
          </a:p>
          <a:p>
            <a:pPr lvl="1"/>
            <a:r>
              <a:rPr lang="en-US" altLang="en-US"/>
              <a:t> X period of time after DCD is clear prior to transmitting</a:t>
            </a:r>
          </a:p>
          <a:p>
            <a:r>
              <a:rPr lang="en-US" altLang="en-US"/>
              <a:t>Slaves waits</a:t>
            </a:r>
          </a:p>
          <a:p>
            <a:pPr lvl="1"/>
            <a:r>
              <a:rPr lang="en-US" altLang="en-US"/>
              <a:t> X +variable time (calculated by slave) after DCD is clear prior to transmitting</a:t>
            </a:r>
          </a:p>
        </p:txBody>
      </p:sp>
    </p:spTree>
    <p:extLst>
      <p:ext uri="{BB962C8B-B14F-4D97-AF65-F5344CB8AC3E}">
        <p14:creationId xmlns:p14="http://schemas.microsoft.com/office/powerpoint/2010/main" val="1785140628"/>
      </p:ext>
    </p:extLst>
  </p:cSld>
  <p:clrMapOvr>
    <a:masterClrMapping/>
  </p:clrMapOvr>
  <p:transition spd="slow">
    <p:pull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noFill/>
        </p:spPr>
        <p:txBody>
          <a:bodyPr>
            <a:normAutofit fontScale="90000"/>
          </a:bodyPr>
          <a:lstStyle/>
          <a:p>
            <a:r>
              <a:rPr lang="en-US" altLang="en-US"/>
              <a:t>DNP Unsolicited Responses</a:t>
            </a:r>
            <a:br>
              <a:rPr lang="en-US" altLang="en-US"/>
            </a:br>
            <a:r>
              <a:rPr lang="en-US" altLang="en-US"/>
              <a:t>Collision Avoidance</a:t>
            </a:r>
          </a:p>
        </p:txBody>
      </p:sp>
      <p:sp>
        <p:nvSpPr>
          <p:cNvPr id="137219" name="Rectangle 3"/>
          <p:cNvSpPr>
            <a:spLocks noGrp="1" noChangeArrowheads="1"/>
          </p:cNvSpPr>
          <p:nvPr>
            <p:ph type="body" idx="1"/>
          </p:nvPr>
        </p:nvSpPr>
        <p:spPr>
          <a:noFill/>
        </p:spPr>
        <p:txBody>
          <a:bodyPr/>
          <a:lstStyle/>
          <a:p>
            <a:r>
              <a:rPr lang="en-US" altLang="en-US"/>
              <a:t>4-Wire, Multidrop had possibility of slave message collisions</a:t>
            </a:r>
          </a:p>
          <a:p>
            <a:r>
              <a:rPr lang="en-US" altLang="en-US"/>
              <a:t>But 4-wire system slaves do not see each others carriers, only masters.</a:t>
            </a:r>
          </a:p>
          <a:p>
            <a:pPr lvl="1"/>
            <a:r>
              <a:rPr lang="en-US" altLang="en-US"/>
              <a:t>therefore scheme used for 2 wire doesn’t work</a:t>
            </a:r>
          </a:p>
        </p:txBody>
      </p:sp>
    </p:spTree>
    <p:extLst>
      <p:ext uri="{BB962C8B-B14F-4D97-AF65-F5344CB8AC3E}">
        <p14:creationId xmlns:p14="http://schemas.microsoft.com/office/powerpoint/2010/main" val="1027648803"/>
      </p:ext>
    </p:extLst>
  </p:cSld>
  <p:clrMapOvr>
    <a:masterClrMapping/>
  </p:clrMapOvr>
  <p:transition spd="slow">
    <p:pull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900113" y="3933825"/>
            <a:ext cx="7696200" cy="979488"/>
          </a:xfrm>
          <a:noFill/>
        </p:spPr>
        <p:txBody>
          <a:bodyPr anchor="ctr">
            <a:normAutofit fontScale="90000"/>
          </a:bodyPr>
          <a:lstStyle/>
          <a:p>
            <a:pPr algn="ctr"/>
            <a:r>
              <a:rPr lang="en-US" altLang="en-US"/>
              <a:t>The IEC EPA </a:t>
            </a:r>
            <a:br>
              <a:rPr lang="en-US" altLang="en-US"/>
            </a:br>
            <a:r>
              <a:rPr lang="en-US" altLang="en-US"/>
              <a:t>3 Layer Standard</a:t>
            </a:r>
          </a:p>
        </p:txBody>
      </p:sp>
    </p:spTree>
    <p:extLst>
      <p:ext uri="{BB962C8B-B14F-4D97-AF65-F5344CB8AC3E}">
        <p14:creationId xmlns:p14="http://schemas.microsoft.com/office/powerpoint/2010/main" val="4075408497"/>
      </p:ext>
    </p:extLst>
  </p:cSld>
  <p:clrMapOvr>
    <a:masterClrMapping/>
  </p:clrMapOvr>
  <p:transition spd="slow">
    <p:pull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77863" y="1557338"/>
            <a:ext cx="7926387" cy="979487"/>
          </a:xfrm>
        </p:spPr>
        <p:txBody>
          <a:bodyPr/>
          <a:lstStyle/>
          <a:p>
            <a:pPr algn="ctr"/>
            <a:r>
              <a:rPr lang="es-MX" altLang="en-US" sz="4400" dirty="0"/>
              <a:t>Modulo 1: Modelos</a:t>
            </a:r>
            <a:endParaRPr lang="es-ES" altLang="en-US" sz="3600" dirty="0"/>
          </a:p>
        </p:txBody>
      </p:sp>
      <p:sp>
        <p:nvSpPr>
          <p:cNvPr id="58371" name="Rectangle 3"/>
          <p:cNvSpPr>
            <a:spLocks noGrp="1" noChangeArrowheads="1"/>
          </p:cNvSpPr>
          <p:nvPr>
            <p:ph type="subTitle" idx="1"/>
          </p:nvPr>
        </p:nvSpPr>
        <p:spPr>
          <a:xfrm>
            <a:off x="677863" y="2691255"/>
            <a:ext cx="7781925" cy="2743200"/>
          </a:xfrm>
        </p:spPr>
        <p:txBody>
          <a:bodyPr>
            <a:normAutofit fontScale="92500" lnSpcReduction="20000"/>
          </a:bodyPr>
          <a:lstStyle/>
          <a:p>
            <a:endParaRPr lang="es-ES" altLang="en-US" sz="3700" dirty="0"/>
          </a:p>
          <a:p>
            <a:pPr algn="ctr"/>
            <a:endParaRPr lang="es-ES" altLang="en-US" sz="3700" dirty="0"/>
          </a:p>
          <a:p>
            <a:r>
              <a:rPr lang="es-ES" altLang="en-US" sz="2200" dirty="0"/>
              <a:t>Sandra M Téllez G</a:t>
            </a:r>
            <a:endParaRPr lang="es-ES" altLang="en-US" sz="1900" i="1" dirty="0"/>
          </a:p>
          <a:p>
            <a:r>
              <a:rPr lang="es-ES" altLang="en-US" sz="1700" i="1" dirty="0"/>
              <a:t>smtellezg@unal.edu.co </a:t>
            </a:r>
          </a:p>
          <a:p>
            <a:endParaRPr lang="es-ES" altLang="en-US" sz="1100" i="1" dirty="0"/>
          </a:p>
          <a:p>
            <a:r>
              <a:rPr lang="es-CO" sz="2800" dirty="0"/>
              <a:t>Automatización y control</a:t>
            </a:r>
            <a:br>
              <a:rPr lang="es-CO" sz="2800" dirty="0"/>
            </a:br>
            <a:r>
              <a:rPr lang="es-CO" sz="2800" dirty="0"/>
              <a:t>de sistemas de distribución</a:t>
            </a:r>
            <a:endParaRPr lang="es-ES" altLang="en-US" sz="4000" i="1" dirty="0"/>
          </a:p>
        </p:txBody>
      </p:sp>
    </p:spTree>
    <p:extLst>
      <p:ext uri="{BB962C8B-B14F-4D97-AF65-F5344CB8AC3E}">
        <p14:creationId xmlns:p14="http://schemas.microsoft.com/office/powerpoint/2010/main" val="1413601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0CD4BEE1-0AF4-4C1D-A221-6329ACD47FC2}" type="slidenum">
              <a:rPr lang="en-US" altLang="nl-NL" sz="800" b="0">
                <a:solidFill>
                  <a:schemeClr val="tx2"/>
                </a:solidFill>
              </a:rPr>
              <a:pPr/>
              <a:t>31</a:t>
            </a:fld>
            <a:endParaRPr lang="en-US" altLang="nl-NL" sz="1000" b="0">
              <a:solidFill>
                <a:schemeClr val="tx2"/>
              </a:solidFill>
            </a:endParaRPr>
          </a:p>
        </p:txBody>
      </p:sp>
      <p:sp>
        <p:nvSpPr>
          <p:cNvPr id="148483" name="Rectangle 2"/>
          <p:cNvSpPr>
            <a:spLocks noGrp="1" noChangeArrowheads="1"/>
          </p:cNvSpPr>
          <p:nvPr>
            <p:ph type="title"/>
          </p:nvPr>
        </p:nvSpPr>
        <p:spPr/>
        <p:txBody>
          <a:bodyPr/>
          <a:lstStyle/>
          <a:p>
            <a:r>
              <a:rPr lang="en-US" altLang="en-US"/>
              <a:t>Power System Simulation</a:t>
            </a:r>
          </a:p>
        </p:txBody>
      </p:sp>
      <p:sp>
        <p:nvSpPr>
          <p:cNvPr id="148484" name="Rectangle 3"/>
          <p:cNvSpPr>
            <a:spLocks noGrp="1" noChangeArrowheads="1"/>
          </p:cNvSpPr>
          <p:nvPr>
            <p:ph type="body" idx="1"/>
          </p:nvPr>
        </p:nvSpPr>
        <p:spPr/>
        <p:txBody>
          <a:bodyPr/>
          <a:lstStyle/>
          <a:p>
            <a:r>
              <a:rPr lang="en-US" altLang="en-US"/>
              <a:t>Electrical Model</a:t>
            </a:r>
          </a:p>
          <a:p>
            <a:pPr lvl="1"/>
            <a:r>
              <a:rPr lang="en-US" altLang="en-US"/>
              <a:t>Requirements</a:t>
            </a:r>
          </a:p>
          <a:p>
            <a:pPr lvl="1"/>
            <a:r>
              <a:rPr lang="en-US" altLang="en-US"/>
              <a:t>Common Information Model</a:t>
            </a:r>
          </a:p>
          <a:p>
            <a:pPr lvl="1"/>
            <a:r>
              <a:rPr lang="en-US" altLang="en-US"/>
              <a:t>….</a:t>
            </a:r>
          </a:p>
          <a:p>
            <a:r>
              <a:rPr lang="en-US" altLang="en-US"/>
              <a:t>Power system simulation Functionality</a:t>
            </a:r>
          </a:p>
          <a:p>
            <a:pPr lvl="1"/>
            <a:r>
              <a:rPr lang="en-US" altLang="en-US"/>
              <a:t>Transmission vs Distribution requirements</a:t>
            </a:r>
          </a:p>
          <a:p>
            <a:pPr lvl="1"/>
            <a:r>
              <a:rPr lang="en-US" altLang="en-US"/>
              <a:t>Operation vs Planning simulation</a:t>
            </a:r>
          </a:p>
          <a:p>
            <a:r>
              <a:rPr lang="en-US" altLang="en-US"/>
              <a:t>Distribution Systems Simulation Present and Future</a:t>
            </a:r>
          </a:p>
          <a:p>
            <a:pPr lvl="1"/>
            <a:endParaRPr lang="en-US" altLang="en-US"/>
          </a:p>
        </p:txBody>
      </p:sp>
    </p:spTree>
    <p:extLst>
      <p:ext uri="{BB962C8B-B14F-4D97-AF65-F5344CB8AC3E}">
        <p14:creationId xmlns:p14="http://schemas.microsoft.com/office/powerpoint/2010/main" val="5256155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C9A59E6A-A612-468E-86B0-5604538455F6}" type="slidenum">
              <a:rPr lang="en-US" altLang="nl-NL" sz="800" b="0">
                <a:solidFill>
                  <a:schemeClr val="tx2"/>
                </a:solidFill>
              </a:rPr>
              <a:pPr/>
              <a:t>32</a:t>
            </a:fld>
            <a:endParaRPr lang="en-US" altLang="nl-NL" sz="1000" b="0">
              <a:solidFill>
                <a:schemeClr val="tx2"/>
              </a:solidFill>
            </a:endParaRPr>
          </a:p>
        </p:txBody>
      </p:sp>
      <p:sp>
        <p:nvSpPr>
          <p:cNvPr id="149507" name="Rectangle 2"/>
          <p:cNvSpPr>
            <a:spLocks noGrp="1" noChangeArrowheads="1"/>
          </p:cNvSpPr>
          <p:nvPr>
            <p:ph type="title"/>
          </p:nvPr>
        </p:nvSpPr>
        <p:spPr>
          <a:xfrm>
            <a:off x="685800" y="457200"/>
            <a:ext cx="7820025" cy="914400"/>
          </a:xfrm>
        </p:spPr>
        <p:txBody>
          <a:bodyPr/>
          <a:lstStyle/>
          <a:p>
            <a:r>
              <a:rPr lang="en-US" altLang="en-US"/>
              <a:t>Electrical Power System Model</a:t>
            </a:r>
          </a:p>
        </p:txBody>
      </p:sp>
      <p:sp>
        <p:nvSpPr>
          <p:cNvPr id="149508" name="Rectangle 3"/>
          <p:cNvSpPr>
            <a:spLocks noGrp="1" noChangeArrowheads="1"/>
          </p:cNvSpPr>
          <p:nvPr>
            <p:ph type="body" idx="1"/>
          </p:nvPr>
        </p:nvSpPr>
        <p:spPr>
          <a:xfrm>
            <a:off x="609600" y="1295400"/>
            <a:ext cx="7820025" cy="4070350"/>
          </a:xfrm>
        </p:spPr>
        <p:txBody>
          <a:bodyPr/>
          <a:lstStyle/>
          <a:p>
            <a:r>
              <a:rPr lang="en-US" altLang="en-US"/>
              <a:t>Requirements</a:t>
            </a:r>
          </a:p>
          <a:p>
            <a:pPr lvl="1"/>
            <a:r>
              <a:rPr lang="en-US" altLang="en-US"/>
              <a:t>Consistent model between all simulation tools that are used in a utility</a:t>
            </a:r>
          </a:p>
          <a:p>
            <a:pPr lvl="2"/>
            <a:r>
              <a:rPr lang="en-US" altLang="en-US"/>
              <a:t>Operation</a:t>
            </a:r>
          </a:p>
          <a:p>
            <a:pPr lvl="2"/>
            <a:r>
              <a:rPr lang="en-US" altLang="en-US"/>
              <a:t>Analysis and Studies</a:t>
            </a:r>
          </a:p>
          <a:p>
            <a:pPr lvl="2"/>
            <a:r>
              <a:rPr lang="en-US" altLang="en-US"/>
              <a:t>Planning</a:t>
            </a:r>
          </a:p>
          <a:p>
            <a:pPr lvl="2"/>
            <a:r>
              <a:rPr lang="en-US" altLang="en-US"/>
              <a:t>Etc.</a:t>
            </a:r>
          </a:p>
          <a:p>
            <a:pPr lvl="1"/>
            <a:r>
              <a:rPr lang="en-US" altLang="en-US"/>
              <a:t>Updates propagated automatically to all model versions in the utility: one central model </a:t>
            </a:r>
          </a:p>
          <a:p>
            <a:pPr lvl="1"/>
            <a:r>
              <a:rPr lang="en-US" altLang="en-US"/>
              <a:t>Standardization of model elements that can be used worldwide: all elements are common to most utilities.</a:t>
            </a:r>
          </a:p>
          <a:p>
            <a:pPr lvl="1"/>
            <a:endParaRPr lang="en-US" altLang="en-US"/>
          </a:p>
        </p:txBody>
      </p:sp>
    </p:spTree>
    <p:extLst>
      <p:ext uri="{BB962C8B-B14F-4D97-AF65-F5344CB8AC3E}">
        <p14:creationId xmlns:p14="http://schemas.microsoft.com/office/powerpoint/2010/main" val="13649651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8CCE3DBF-C20B-431D-A124-680483BB22AE}" type="slidenum">
              <a:rPr lang="en-US" altLang="nl-NL" sz="800" b="0">
                <a:solidFill>
                  <a:schemeClr val="tx2"/>
                </a:solidFill>
              </a:rPr>
              <a:pPr/>
              <a:t>33</a:t>
            </a:fld>
            <a:endParaRPr lang="en-US" altLang="nl-NL" sz="1000" b="0">
              <a:solidFill>
                <a:schemeClr val="tx2"/>
              </a:solidFill>
            </a:endParaRPr>
          </a:p>
        </p:txBody>
      </p:sp>
      <p:sp>
        <p:nvSpPr>
          <p:cNvPr id="150531" name="Rectangle 2"/>
          <p:cNvSpPr>
            <a:spLocks noGrp="1" noChangeArrowheads="1"/>
          </p:cNvSpPr>
          <p:nvPr>
            <p:ph type="title"/>
          </p:nvPr>
        </p:nvSpPr>
        <p:spPr>
          <a:xfrm>
            <a:off x="685800" y="21206"/>
            <a:ext cx="7820025" cy="914400"/>
          </a:xfrm>
        </p:spPr>
        <p:txBody>
          <a:bodyPr/>
          <a:lstStyle/>
          <a:p>
            <a:r>
              <a:rPr lang="en-US" altLang="en-US" dirty="0"/>
              <a:t>Distribution Model</a:t>
            </a:r>
          </a:p>
        </p:txBody>
      </p:sp>
      <p:sp>
        <p:nvSpPr>
          <p:cNvPr id="150532" name="Rectangle 3"/>
          <p:cNvSpPr>
            <a:spLocks noGrp="1" noChangeArrowheads="1"/>
          </p:cNvSpPr>
          <p:nvPr>
            <p:ph type="body" idx="1"/>
          </p:nvPr>
        </p:nvSpPr>
        <p:spPr>
          <a:xfrm>
            <a:off x="609600" y="902615"/>
            <a:ext cx="7820025" cy="4070350"/>
          </a:xfrm>
        </p:spPr>
        <p:txBody>
          <a:bodyPr>
            <a:noAutofit/>
          </a:bodyPr>
          <a:lstStyle/>
          <a:p>
            <a:r>
              <a:rPr lang="en-US" altLang="en-US" sz="2000" dirty="0"/>
              <a:t>Two types: “European” 3 phase distribution transformers, closely balanced, large portions under ground; “American”: mix of 1 and 3 phase transformers, unbalanced, mostly overhead </a:t>
            </a:r>
          </a:p>
          <a:p>
            <a:r>
              <a:rPr lang="en-US" altLang="en-US" sz="2000" dirty="0"/>
              <a:t>Geographical representation required: GIS systems feeding other systems requiring this type of data</a:t>
            </a:r>
          </a:p>
          <a:p>
            <a:r>
              <a:rPr lang="en-US" altLang="en-US" sz="2000" dirty="0"/>
              <a:t>Sizing</a:t>
            </a:r>
          </a:p>
          <a:p>
            <a:pPr lvl="2">
              <a:lnSpc>
                <a:spcPts val="2800"/>
              </a:lnSpc>
            </a:pPr>
            <a:r>
              <a:rPr lang="en-US" altLang="en-US" dirty="0"/>
              <a:t>Substations in the 10s or at most in the 100s</a:t>
            </a:r>
          </a:p>
          <a:p>
            <a:pPr lvl="2">
              <a:lnSpc>
                <a:spcPts val="2800"/>
              </a:lnSpc>
            </a:pPr>
            <a:r>
              <a:rPr lang="en-US" altLang="en-US" dirty="0"/>
              <a:t>Multiple interfaces to transmission: 10 – 20 feeders per substation. </a:t>
            </a:r>
          </a:p>
          <a:p>
            <a:pPr lvl="2">
              <a:lnSpc>
                <a:spcPts val="2800"/>
              </a:lnSpc>
            </a:pPr>
            <a:r>
              <a:rPr lang="en-US" altLang="en-US" dirty="0"/>
              <a:t>Several “nodes/segments” per feeder: 100 </a:t>
            </a:r>
          </a:p>
          <a:p>
            <a:pPr lvl="2">
              <a:lnSpc>
                <a:spcPts val="2800"/>
              </a:lnSpc>
            </a:pPr>
            <a:r>
              <a:rPr lang="en-US" altLang="en-US" dirty="0"/>
              <a:t>A number of distribution transformers: typically 100s per feeder</a:t>
            </a:r>
          </a:p>
          <a:p>
            <a:pPr lvl="2">
              <a:lnSpc>
                <a:spcPts val="2800"/>
              </a:lnSpc>
            </a:pPr>
            <a:r>
              <a:rPr lang="en-US" altLang="en-US" dirty="0"/>
              <a:t>Multiple interfaces to other feeders (tie-switches)</a:t>
            </a:r>
          </a:p>
          <a:p>
            <a:pPr lvl="2">
              <a:lnSpc>
                <a:spcPts val="2800"/>
              </a:lnSpc>
            </a:pPr>
            <a:r>
              <a:rPr lang="en-US" altLang="en-US" dirty="0"/>
              <a:t>Model elements:200x10x500= 1000000 typically</a:t>
            </a:r>
          </a:p>
          <a:p>
            <a:pPr lvl="2">
              <a:lnSpc>
                <a:spcPts val="2800"/>
              </a:lnSpc>
              <a:buFont typeface="Symbol" pitchFamily="18" charset="2"/>
              <a:buNone/>
            </a:pPr>
            <a:r>
              <a:rPr lang="en-US" altLang="en-US" dirty="0"/>
              <a:t>Note: could be more for 3 phase models.</a:t>
            </a:r>
          </a:p>
        </p:txBody>
      </p:sp>
    </p:spTree>
    <p:extLst>
      <p:ext uri="{BB962C8B-B14F-4D97-AF65-F5344CB8AC3E}">
        <p14:creationId xmlns:p14="http://schemas.microsoft.com/office/powerpoint/2010/main" val="35001933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E81BA44D-B11E-4E6D-9A22-8D7D49C5BFF7}" type="slidenum">
              <a:rPr lang="en-US" altLang="nl-NL" sz="800" b="0">
                <a:solidFill>
                  <a:schemeClr val="tx2"/>
                </a:solidFill>
              </a:rPr>
              <a:pPr/>
              <a:t>34</a:t>
            </a:fld>
            <a:endParaRPr lang="en-US" altLang="nl-NL" sz="1000" b="0">
              <a:solidFill>
                <a:schemeClr val="tx2"/>
              </a:solidFill>
            </a:endParaRPr>
          </a:p>
        </p:txBody>
      </p:sp>
      <p:sp>
        <p:nvSpPr>
          <p:cNvPr id="151555" name="Rectangle 2"/>
          <p:cNvSpPr>
            <a:spLocks noGrp="1" noChangeArrowheads="1"/>
          </p:cNvSpPr>
          <p:nvPr>
            <p:ph type="title"/>
          </p:nvPr>
        </p:nvSpPr>
        <p:spPr>
          <a:xfrm>
            <a:off x="685800" y="228600"/>
            <a:ext cx="7820025" cy="914400"/>
          </a:xfrm>
        </p:spPr>
        <p:txBody>
          <a:bodyPr/>
          <a:lstStyle/>
          <a:p>
            <a:r>
              <a:rPr lang="en-US" altLang="en-US"/>
              <a:t>Distribution Model</a:t>
            </a:r>
          </a:p>
        </p:txBody>
      </p:sp>
      <p:sp>
        <p:nvSpPr>
          <p:cNvPr id="151556" name="Rectangle 3"/>
          <p:cNvSpPr>
            <a:spLocks noGrp="1" noChangeArrowheads="1"/>
          </p:cNvSpPr>
          <p:nvPr>
            <p:ph type="body" idx="1"/>
          </p:nvPr>
        </p:nvSpPr>
        <p:spPr>
          <a:xfrm>
            <a:off x="609600" y="990600"/>
            <a:ext cx="7820025" cy="4070350"/>
          </a:xfrm>
        </p:spPr>
        <p:txBody>
          <a:bodyPr>
            <a:normAutofit fontScale="92500" lnSpcReduction="10000"/>
          </a:bodyPr>
          <a:lstStyle/>
          <a:p>
            <a:r>
              <a:rPr lang="en-US" altLang="en-US" sz="2400"/>
              <a:t>“Loosely coupled” model: feeders are at a certain time only connected to the network at one point</a:t>
            </a:r>
          </a:p>
          <a:p>
            <a:r>
              <a:rPr lang="en-US" altLang="en-US" sz="2400"/>
              <a:t>Radially operated</a:t>
            </a:r>
          </a:p>
          <a:p>
            <a:r>
              <a:rPr lang="en-US" altLang="en-US" sz="2400"/>
              <a:t>Feeder topology not know precisely (i.e. fuses)</a:t>
            </a:r>
          </a:p>
          <a:p>
            <a:r>
              <a:rPr lang="en-US" altLang="en-US" sz="2400"/>
              <a:t>Few available measurements</a:t>
            </a:r>
          </a:p>
          <a:p>
            <a:r>
              <a:rPr lang="en-US" altLang="en-US" sz="2400"/>
              <a:t>Model includes “temporary” elements that affect the database: </a:t>
            </a:r>
          </a:p>
          <a:p>
            <a:pPr lvl="1"/>
            <a:r>
              <a:rPr lang="en-US" altLang="en-US" sz="2400"/>
              <a:t>Jumper</a:t>
            </a:r>
          </a:p>
          <a:p>
            <a:pPr lvl="1"/>
            <a:r>
              <a:rPr lang="en-US" altLang="en-US" sz="2400"/>
              <a:t>cuts and </a:t>
            </a:r>
          </a:p>
          <a:p>
            <a:pPr lvl="1"/>
            <a:r>
              <a:rPr lang="en-US" altLang="en-US" sz="2400"/>
              <a:t>Grounds</a:t>
            </a:r>
          </a:p>
          <a:p>
            <a:r>
              <a:rPr lang="en-US" altLang="en-US" sz="2400"/>
              <a:t>Very dynamic: every day new elements are modified, added or deleted. Need to update frequently the graphic representation</a:t>
            </a:r>
          </a:p>
          <a:p>
            <a:endParaRPr lang="en-US" altLang="en-US" sz="2400"/>
          </a:p>
        </p:txBody>
      </p:sp>
    </p:spTree>
    <p:extLst>
      <p:ext uri="{BB962C8B-B14F-4D97-AF65-F5344CB8AC3E}">
        <p14:creationId xmlns:p14="http://schemas.microsoft.com/office/powerpoint/2010/main" val="1374651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subTitle" idx="1"/>
          </p:nvPr>
        </p:nvSpPr>
        <p:spPr>
          <a:xfrm>
            <a:off x="717550" y="2349500"/>
            <a:ext cx="7697788" cy="3143250"/>
          </a:xfrm>
        </p:spPr>
        <p:txBody>
          <a:bodyPr>
            <a:normAutofit/>
          </a:bodyPr>
          <a:lstStyle/>
          <a:p>
            <a:pPr algn="ctr">
              <a:defRPr/>
            </a:pPr>
            <a:endParaRPr lang="nl-NL" sz="6000" dirty="0"/>
          </a:p>
          <a:p>
            <a:pPr algn="ctr">
              <a:defRPr/>
            </a:pPr>
            <a:endParaRPr lang="nl-NL" sz="4800" dirty="0">
              <a:solidFill>
                <a:schemeClr val="tx1">
                  <a:lumMod val="75000"/>
                </a:schemeClr>
              </a:solidFill>
            </a:endParaRPr>
          </a:p>
          <a:p>
            <a:pPr algn="ctr">
              <a:defRPr/>
            </a:pPr>
            <a:r>
              <a:rPr lang="nl-NL" sz="4800" dirty="0">
                <a:solidFill>
                  <a:schemeClr val="tx1">
                    <a:lumMod val="75000"/>
                  </a:schemeClr>
                </a:solidFill>
              </a:rPr>
              <a:t>Herramienta Fundamental</a:t>
            </a:r>
            <a:endParaRPr lang="nl-NL" sz="12800" dirty="0">
              <a:solidFill>
                <a:schemeClr val="tx1">
                  <a:lumMod val="75000"/>
                </a:schemeClr>
              </a:solidFill>
            </a:endParaRPr>
          </a:p>
          <a:p>
            <a:pPr algn="ctr">
              <a:defRPr/>
            </a:pPr>
            <a:endParaRPr lang="nl-NL" sz="12800" dirty="0">
              <a:solidFill>
                <a:schemeClr val="tx1">
                  <a:lumMod val="75000"/>
                </a:schemeClr>
              </a:solidFill>
            </a:endParaRPr>
          </a:p>
          <a:p>
            <a:pPr>
              <a:defRPr/>
            </a:pPr>
            <a:endParaRPr lang="nl-NL" sz="6000" dirty="0"/>
          </a:p>
          <a:p>
            <a:pPr algn="ctr">
              <a:lnSpc>
                <a:spcPts val="2200"/>
              </a:lnSpc>
              <a:defRPr/>
            </a:pPr>
            <a:endParaRPr lang="nl-NL" sz="2000" dirty="0"/>
          </a:p>
        </p:txBody>
      </p:sp>
    </p:spTree>
    <p:extLst>
      <p:ext uri="{BB962C8B-B14F-4D97-AF65-F5344CB8AC3E}">
        <p14:creationId xmlns:p14="http://schemas.microsoft.com/office/powerpoint/2010/main" val="3198168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5"/>
          <p:cNvSpPr>
            <a:spLocks noGrp="1"/>
          </p:cNvSpPr>
          <p:nvPr>
            <p:ph type="sldNum" sz="quarter" idx="4294967295"/>
          </p:nvPr>
        </p:nvSpPr>
        <p:spPr>
          <a:xfrm>
            <a:off x="7251700" y="6548438"/>
            <a:ext cx="1892300" cy="309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03250">
              <a:defRPr sz="2400" b="1">
                <a:solidFill>
                  <a:srgbClr val="0A3B6C"/>
                </a:solidFill>
                <a:latin typeface="Arial" charset="0"/>
              </a:defRPr>
            </a:lvl1pPr>
            <a:lvl2pPr marL="742950" indent="-285750" defTabSz="603250">
              <a:defRPr sz="2400" b="1">
                <a:solidFill>
                  <a:srgbClr val="0A3B6C"/>
                </a:solidFill>
                <a:latin typeface="Arial" charset="0"/>
              </a:defRPr>
            </a:lvl2pPr>
            <a:lvl3pPr marL="1143000" indent="-228600" defTabSz="603250">
              <a:defRPr sz="2400" b="1">
                <a:solidFill>
                  <a:srgbClr val="0A3B6C"/>
                </a:solidFill>
                <a:latin typeface="Arial" charset="0"/>
              </a:defRPr>
            </a:lvl3pPr>
            <a:lvl4pPr marL="1600200" indent="-228600" defTabSz="603250">
              <a:defRPr sz="2400" b="1">
                <a:solidFill>
                  <a:srgbClr val="0A3B6C"/>
                </a:solidFill>
                <a:latin typeface="Arial" charset="0"/>
              </a:defRPr>
            </a:lvl4pPr>
            <a:lvl5pPr marL="2057400" indent="-228600" defTabSz="603250">
              <a:defRPr sz="2400" b="1">
                <a:solidFill>
                  <a:srgbClr val="0A3B6C"/>
                </a:solidFill>
                <a:latin typeface="Arial" charset="0"/>
              </a:defRPr>
            </a:lvl5pPr>
            <a:lvl6pPr marL="2514600" indent="-228600" algn="ctr" defTabSz="603250" eaLnBrk="0" fontAlgn="base" hangingPunct="0">
              <a:spcBef>
                <a:spcPct val="0"/>
              </a:spcBef>
              <a:spcAft>
                <a:spcPct val="0"/>
              </a:spcAft>
              <a:defRPr sz="2400" b="1">
                <a:solidFill>
                  <a:srgbClr val="0A3B6C"/>
                </a:solidFill>
                <a:latin typeface="Arial" charset="0"/>
              </a:defRPr>
            </a:lvl6pPr>
            <a:lvl7pPr marL="2971800" indent="-228600" algn="ctr" defTabSz="603250" eaLnBrk="0" fontAlgn="base" hangingPunct="0">
              <a:spcBef>
                <a:spcPct val="0"/>
              </a:spcBef>
              <a:spcAft>
                <a:spcPct val="0"/>
              </a:spcAft>
              <a:defRPr sz="2400" b="1">
                <a:solidFill>
                  <a:srgbClr val="0A3B6C"/>
                </a:solidFill>
                <a:latin typeface="Arial" charset="0"/>
              </a:defRPr>
            </a:lvl7pPr>
            <a:lvl8pPr marL="3429000" indent="-228600" algn="ctr" defTabSz="603250" eaLnBrk="0" fontAlgn="base" hangingPunct="0">
              <a:spcBef>
                <a:spcPct val="0"/>
              </a:spcBef>
              <a:spcAft>
                <a:spcPct val="0"/>
              </a:spcAft>
              <a:defRPr sz="2400" b="1">
                <a:solidFill>
                  <a:srgbClr val="0A3B6C"/>
                </a:solidFill>
                <a:latin typeface="Arial" charset="0"/>
              </a:defRPr>
            </a:lvl8pPr>
            <a:lvl9pPr marL="3886200" indent="-228600" algn="ctr" defTabSz="603250" eaLnBrk="0" fontAlgn="base" hangingPunct="0">
              <a:spcBef>
                <a:spcPct val="0"/>
              </a:spcBef>
              <a:spcAft>
                <a:spcPct val="0"/>
              </a:spcAft>
              <a:defRPr sz="2400" b="1">
                <a:solidFill>
                  <a:srgbClr val="0A3B6C"/>
                </a:solidFill>
                <a:latin typeface="Arial" charset="0"/>
              </a:defRPr>
            </a:lvl9pPr>
          </a:lstStyle>
          <a:p>
            <a:fld id="{3D65C1D5-53BE-4C4D-878E-323982576775}" type="slidenum">
              <a:rPr lang="en-US" altLang="nl-NL" sz="800" b="0" smtClean="0">
                <a:solidFill>
                  <a:schemeClr val="tx2"/>
                </a:solidFill>
              </a:rPr>
              <a:pPr/>
              <a:t>36</a:t>
            </a:fld>
            <a:endParaRPr lang="en-US" altLang="nl-NL" sz="1000" b="0">
              <a:solidFill>
                <a:schemeClr val="tx2"/>
              </a:solidFill>
            </a:endParaRPr>
          </a:p>
        </p:txBody>
      </p:sp>
      <p:sp>
        <p:nvSpPr>
          <p:cNvPr id="76803" name="Rectangle 2"/>
          <p:cNvSpPr>
            <a:spLocks noGrp="1" noChangeArrowheads="1"/>
          </p:cNvSpPr>
          <p:nvPr>
            <p:ph type="title"/>
          </p:nvPr>
        </p:nvSpPr>
        <p:spPr>
          <a:xfrm>
            <a:off x="684213" y="0"/>
            <a:ext cx="8208962" cy="914400"/>
          </a:xfrm>
        </p:spPr>
        <p:txBody>
          <a:bodyPr/>
          <a:lstStyle/>
          <a:p>
            <a:r>
              <a:rPr lang="es-MX" sz="3200"/>
              <a:t>Arquitectura independiente de la Tecnología</a:t>
            </a:r>
            <a:endParaRPr lang="es-ES" sz="3200"/>
          </a:p>
        </p:txBody>
      </p:sp>
      <p:pic>
        <p:nvPicPr>
          <p:cNvPr id="768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905994"/>
            <a:ext cx="9577139" cy="5272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54490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pPr eaLnBrk="1" hangingPunct="1"/>
            <a:r>
              <a:rPr lang="es-ES_tradnl" dirty="0">
                <a:latin typeface="Trebuchet MS" pitchFamily="34" charset="0"/>
              </a:rPr>
              <a:t>Arquitectura de los modelos: UML, SYSML</a:t>
            </a:r>
          </a:p>
        </p:txBody>
      </p:sp>
      <p:sp>
        <p:nvSpPr>
          <p:cNvPr id="2" name="Marcador de contenido 1"/>
          <p:cNvSpPr>
            <a:spLocks noGrp="1"/>
          </p:cNvSpPr>
          <p:nvPr>
            <p:ph idx="1"/>
          </p:nvPr>
        </p:nvSpPr>
        <p:spPr/>
        <p:txBody>
          <a:bodyPr/>
          <a:lstStyle/>
          <a:p>
            <a:endParaRPr lang="es-ES"/>
          </a:p>
        </p:txBody>
      </p:sp>
      <p:sp>
        <p:nvSpPr>
          <p:cNvPr id="61443" name="Rectangle 6"/>
          <p:cNvSpPr>
            <a:spLocks noChangeArrowheads="1"/>
          </p:cNvSpPr>
          <p:nvPr/>
        </p:nvSpPr>
        <p:spPr bwMode="auto">
          <a:xfrm>
            <a:off x="5334000" y="1905000"/>
            <a:ext cx="2819400" cy="1447800"/>
          </a:xfrm>
          <a:prstGeom prst="rect">
            <a:avLst/>
          </a:prstGeom>
          <a:noFill/>
          <a:ln w="31750">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s-MX">
                <a:solidFill>
                  <a:srgbClr val="000066"/>
                </a:solidFill>
                <a:latin typeface="Trebuchet MS" pitchFamily="34" charset="0"/>
              </a:rPr>
              <a:t>Vista de</a:t>
            </a:r>
          </a:p>
          <a:p>
            <a:r>
              <a:rPr lang="es-MX">
                <a:solidFill>
                  <a:srgbClr val="000066"/>
                </a:solidFill>
                <a:latin typeface="Trebuchet MS" pitchFamily="34" charset="0"/>
              </a:rPr>
              <a:t>implementación</a:t>
            </a:r>
            <a:endParaRPr lang="es-ES">
              <a:solidFill>
                <a:srgbClr val="000066"/>
              </a:solidFill>
              <a:latin typeface="Trebuchet MS" pitchFamily="34" charset="0"/>
            </a:endParaRPr>
          </a:p>
        </p:txBody>
      </p:sp>
      <p:sp>
        <p:nvSpPr>
          <p:cNvPr id="61444" name="Rectangle 8"/>
          <p:cNvSpPr>
            <a:spLocks noChangeArrowheads="1"/>
          </p:cNvSpPr>
          <p:nvPr/>
        </p:nvSpPr>
        <p:spPr bwMode="auto">
          <a:xfrm>
            <a:off x="5334000" y="4191000"/>
            <a:ext cx="2819400" cy="1447800"/>
          </a:xfrm>
          <a:prstGeom prst="rect">
            <a:avLst/>
          </a:prstGeom>
          <a:noFill/>
          <a:ln w="31750">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s-MX">
                <a:solidFill>
                  <a:srgbClr val="000066"/>
                </a:solidFill>
                <a:latin typeface="Trebuchet MS" pitchFamily="34" charset="0"/>
              </a:rPr>
              <a:t>Vista de</a:t>
            </a:r>
          </a:p>
          <a:p>
            <a:r>
              <a:rPr lang="es-MX">
                <a:solidFill>
                  <a:srgbClr val="000066"/>
                </a:solidFill>
                <a:latin typeface="Trebuchet MS" pitchFamily="34" charset="0"/>
              </a:rPr>
              <a:t>despliegue</a:t>
            </a:r>
            <a:endParaRPr lang="es-ES">
              <a:solidFill>
                <a:srgbClr val="000066"/>
              </a:solidFill>
              <a:latin typeface="Trebuchet MS" pitchFamily="34" charset="0"/>
            </a:endParaRPr>
          </a:p>
        </p:txBody>
      </p:sp>
      <p:sp>
        <p:nvSpPr>
          <p:cNvPr id="61445" name="Rectangle 9"/>
          <p:cNvSpPr>
            <a:spLocks noChangeArrowheads="1"/>
          </p:cNvSpPr>
          <p:nvPr/>
        </p:nvSpPr>
        <p:spPr bwMode="auto">
          <a:xfrm>
            <a:off x="990600" y="4191000"/>
            <a:ext cx="2819400" cy="1447800"/>
          </a:xfrm>
          <a:prstGeom prst="rect">
            <a:avLst/>
          </a:prstGeom>
          <a:noFill/>
          <a:ln w="31750">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s-MX">
                <a:solidFill>
                  <a:srgbClr val="000066"/>
                </a:solidFill>
                <a:latin typeface="Trebuchet MS" pitchFamily="34" charset="0"/>
              </a:rPr>
              <a:t>Vista de</a:t>
            </a:r>
          </a:p>
          <a:p>
            <a:r>
              <a:rPr lang="es-MX">
                <a:solidFill>
                  <a:srgbClr val="000066"/>
                </a:solidFill>
                <a:latin typeface="Trebuchet MS" pitchFamily="34" charset="0"/>
              </a:rPr>
              <a:t>procesos</a:t>
            </a:r>
            <a:endParaRPr lang="es-ES">
              <a:solidFill>
                <a:srgbClr val="000066"/>
              </a:solidFill>
              <a:latin typeface="Trebuchet MS" pitchFamily="34" charset="0"/>
            </a:endParaRPr>
          </a:p>
        </p:txBody>
      </p:sp>
      <p:sp>
        <p:nvSpPr>
          <p:cNvPr id="61446" name="Rectangle 10"/>
          <p:cNvSpPr>
            <a:spLocks noChangeArrowheads="1"/>
          </p:cNvSpPr>
          <p:nvPr/>
        </p:nvSpPr>
        <p:spPr bwMode="auto">
          <a:xfrm>
            <a:off x="990600" y="1905000"/>
            <a:ext cx="2819400" cy="1447800"/>
          </a:xfrm>
          <a:prstGeom prst="rect">
            <a:avLst/>
          </a:prstGeom>
          <a:noFill/>
          <a:ln w="31750">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s-MX">
                <a:solidFill>
                  <a:srgbClr val="000066"/>
                </a:solidFill>
                <a:latin typeface="Trebuchet MS" pitchFamily="34" charset="0"/>
              </a:rPr>
              <a:t>Vista de</a:t>
            </a:r>
          </a:p>
          <a:p>
            <a:r>
              <a:rPr lang="es-MX">
                <a:solidFill>
                  <a:srgbClr val="000066"/>
                </a:solidFill>
                <a:latin typeface="Trebuchet MS" pitchFamily="34" charset="0"/>
              </a:rPr>
              <a:t>diseño</a:t>
            </a:r>
            <a:endParaRPr lang="es-ES">
              <a:solidFill>
                <a:srgbClr val="000066"/>
              </a:solidFill>
              <a:latin typeface="Trebuchet MS" pitchFamily="34" charset="0"/>
            </a:endParaRPr>
          </a:p>
        </p:txBody>
      </p:sp>
      <p:sp>
        <p:nvSpPr>
          <p:cNvPr id="61447" name="Oval 11"/>
          <p:cNvSpPr>
            <a:spLocks noChangeArrowheads="1"/>
          </p:cNvSpPr>
          <p:nvPr/>
        </p:nvSpPr>
        <p:spPr bwMode="auto">
          <a:xfrm>
            <a:off x="3124200" y="2819400"/>
            <a:ext cx="2895600" cy="1905000"/>
          </a:xfrm>
          <a:prstGeom prst="ellipse">
            <a:avLst/>
          </a:prstGeom>
          <a:solidFill>
            <a:srgbClr val="002060">
              <a:alpha val="70195"/>
            </a:srgbClr>
          </a:solidFill>
          <a:ln w="31750">
            <a:solidFill>
              <a:srgbClr val="000080"/>
            </a:solidFill>
            <a:round/>
            <a:headEnd/>
            <a:tailEnd/>
          </a:ln>
        </p:spPr>
        <p:txBody>
          <a:bodyPr wrap="none" anchor="ctr"/>
          <a:lstStyle/>
          <a:p>
            <a:r>
              <a:rPr lang="es-MX">
                <a:solidFill>
                  <a:schemeClr val="bg1"/>
                </a:solidFill>
                <a:latin typeface="Trebuchet MS" pitchFamily="34" charset="0"/>
              </a:rPr>
              <a:t>Vista de</a:t>
            </a:r>
          </a:p>
          <a:p>
            <a:r>
              <a:rPr lang="es-MX">
                <a:solidFill>
                  <a:schemeClr val="bg1"/>
                </a:solidFill>
                <a:latin typeface="Trebuchet MS" pitchFamily="34" charset="0"/>
              </a:rPr>
              <a:t>casos de uso</a:t>
            </a:r>
            <a:endParaRPr lang="es-ES">
              <a:solidFill>
                <a:schemeClr val="bg1"/>
              </a:solidFill>
              <a:latin typeface="Trebuchet MS" pitchFamily="34" charset="0"/>
            </a:endParaRPr>
          </a:p>
        </p:txBody>
      </p:sp>
    </p:spTree>
    <p:extLst>
      <p:ext uri="{BB962C8B-B14F-4D97-AF65-F5344CB8AC3E}">
        <p14:creationId xmlns:p14="http://schemas.microsoft.com/office/powerpoint/2010/main" val="4360845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95288" y="333375"/>
            <a:ext cx="9144000" cy="1125538"/>
          </a:xfrm>
        </p:spPr>
        <p:txBody>
          <a:bodyPr/>
          <a:lstStyle/>
          <a:p>
            <a:pPr eaLnBrk="1" hangingPunct="1"/>
            <a:r>
              <a:rPr lang="es-ES_tradnl">
                <a:latin typeface="Trebuchet MS" pitchFamily="34" charset="0"/>
              </a:rPr>
              <a:t>Diagrama de casos de uso</a:t>
            </a:r>
          </a:p>
        </p:txBody>
      </p:sp>
      <p:grpSp>
        <p:nvGrpSpPr>
          <p:cNvPr id="2" name="Group 3"/>
          <p:cNvGrpSpPr>
            <a:grpSpLocks/>
          </p:cNvGrpSpPr>
          <p:nvPr/>
        </p:nvGrpSpPr>
        <p:grpSpPr bwMode="auto">
          <a:xfrm>
            <a:off x="476250" y="1598613"/>
            <a:ext cx="8062913" cy="1525587"/>
            <a:chOff x="300" y="1007"/>
            <a:chExt cx="5079" cy="961"/>
          </a:xfrm>
        </p:grpSpPr>
        <p:sp>
          <p:nvSpPr>
            <p:cNvPr id="62469" name="Text Box 4"/>
            <p:cNvSpPr txBox="1">
              <a:spLocks noChangeArrowheads="1"/>
            </p:cNvSpPr>
            <p:nvPr/>
          </p:nvSpPr>
          <p:spPr bwMode="auto">
            <a:xfrm>
              <a:off x="300" y="1103"/>
              <a:ext cx="57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defRPr sz="2400" b="1">
                  <a:solidFill>
                    <a:srgbClr val="0A3B6C"/>
                  </a:solidFill>
                  <a:latin typeface="Arial" charset="0"/>
                </a:defRPr>
              </a:lvl1pPr>
              <a:lvl2pPr marL="742950" indent="-285750">
                <a:defRPr sz="2400" b="1">
                  <a:solidFill>
                    <a:srgbClr val="0A3B6C"/>
                  </a:solidFill>
                  <a:latin typeface="Arial" charset="0"/>
                </a:defRPr>
              </a:lvl2pPr>
              <a:lvl3pPr marL="1143000" indent="-228600">
                <a:defRPr sz="2400" b="1">
                  <a:solidFill>
                    <a:srgbClr val="0A3B6C"/>
                  </a:solidFill>
                  <a:latin typeface="Arial" charset="0"/>
                </a:defRPr>
              </a:lvl3pPr>
              <a:lvl4pPr marL="1600200" indent="-228600">
                <a:defRPr sz="2400" b="1">
                  <a:solidFill>
                    <a:srgbClr val="0A3B6C"/>
                  </a:solidFill>
                  <a:latin typeface="Arial" charset="0"/>
                </a:defRPr>
              </a:lvl4pPr>
              <a:lvl5pPr marL="2057400" indent="-228600">
                <a:defRPr sz="2400" b="1">
                  <a:solidFill>
                    <a:srgbClr val="0A3B6C"/>
                  </a:solidFill>
                  <a:latin typeface="Arial" charset="0"/>
                </a:defRPr>
              </a:lvl5pPr>
              <a:lvl6pPr marL="2514600" indent="-228600" algn="ctr" eaLnBrk="0" fontAlgn="base" hangingPunct="0">
                <a:spcBef>
                  <a:spcPct val="0"/>
                </a:spcBef>
                <a:spcAft>
                  <a:spcPct val="0"/>
                </a:spcAft>
                <a:defRPr sz="2400" b="1">
                  <a:solidFill>
                    <a:srgbClr val="0A3B6C"/>
                  </a:solidFill>
                  <a:latin typeface="Arial" charset="0"/>
                </a:defRPr>
              </a:lvl6pPr>
              <a:lvl7pPr marL="2971800" indent="-228600" algn="ctr" eaLnBrk="0" fontAlgn="base" hangingPunct="0">
                <a:spcBef>
                  <a:spcPct val="0"/>
                </a:spcBef>
                <a:spcAft>
                  <a:spcPct val="0"/>
                </a:spcAft>
                <a:defRPr sz="2400" b="1">
                  <a:solidFill>
                    <a:srgbClr val="0A3B6C"/>
                  </a:solidFill>
                  <a:latin typeface="Arial" charset="0"/>
                </a:defRPr>
              </a:lvl7pPr>
              <a:lvl8pPr marL="3429000" indent="-228600" algn="ctr" eaLnBrk="0" fontAlgn="base" hangingPunct="0">
                <a:spcBef>
                  <a:spcPct val="0"/>
                </a:spcBef>
                <a:spcAft>
                  <a:spcPct val="0"/>
                </a:spcAft>
                <a:defRPr sz="2400" b="1">
                  <a:solidFill>
                    <a:srgbClr val="0A3B6C"/>
                  </a:solidFill>
                  <a:latin typeface="Arial" charset="0"/>
                </a:defRPr>
              </a:lvl8pPr>
              <a:lvl9pPr marL="3886200" indent="-228600" algn="ctr" eaLnBrk="0" fontAlgn="base" hangingPunct="0">
                <a:spcBef>
                  <a:spcPct val="0"/>
                </a:spcBef>
                <a:spcAft>
                  <a:spcPct val="0"/>
                </a:spcAft>
                <a:defRPr sz="2400" b="1">
                  <a:solidFill>
                    <a:srgbClr val="0A3B6C"/>
                  </a:solidFill>
                  <a:latin typeface="Arial" charset="0"/>
                </a:defRPr>
              </a:lvl9pPr>
            </a:lstStyle>
            <a:p>
              <a:r>
                <a:rPr lang="es-ES_tradnl">
                  <a:solidFill>
                    <a:srgbClr val="000099"/>
                  </a:solidFill>
                  <a:latin typeface="Trebuchet MS" pitchFamily="34" charset="0"/>
                </a:rPr>
                <a:t>actor</a:t>
              </a:r>
            </a:p>
          </p:txBody>
        </p:sp>
        <p:sp>
          <p:nvSpPr>
            <p:cNvPr id="62470" name="Text Box 5"/>
            <p:cNvSpPr txBox="1">
              <a:spLocks noChangeArrowheads="1"/>
            </p:cNvSpPr>
            <p:nvPr/>
          </p:nvSpPr>
          <p:spPr bwMode="auto">
            <a:xfrm>
              <a:off x="4262" y="1007"/>
              <a:ext cx="111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defRPr sz="2400" b="1">
                  <a:solidFill>
                    <a:srgbClr val="0A3B6C"/>
                  </a:solidFill>
                  <a:latin typeface="Arial" charset="0"/>
                </a:defRPr>
              </a:lvl1pPr>
              <a:lvl2pPr marL="742950" indent="-285750">
                <a:defRPr sz="2400" b="1">
                  <a:solidFill>
                    <a:srgbClr val="0A3B6C"/>
                  </a:solidFill>
                  <a:latin typeface="Arial" charset="0"/>
                </a:defRPr>
              </a:lvl2pPr>
              <a:lvl3pPr marL="1143000" indent="-228600">
                <a:defRPr sz="2400" b="1">
                  <a:solidFill>
                    <a:srgbClr val="0A3B6C"/>
                  </a:solidFill>
                  <a:latin typeface="Arial" charset="0"/>
                </a:defRPr>
              </a:lvl3pPr>
              <a:lvl4pPr marL="1600200" indent="-228600">
                <a:defRPr sz="2400" b="1">
                  <a:solidFill>
                    <a:srgbClr val="0A3B6C"/>
                  </a:solidFill>
                  <a:latin typeface="Arial" charset="0"/>
                </a:defRPr>
              </a:lvl4pPr>
              <a:lvl5pPr marL="2057400" indent="-228600">
                <a:defRPr sz="2400" b="1">
                  <a:solidFill>
                    <a:srgbClr val="0A3B6C"/>
                  </a:solidFill>
                  <a:latin typeface="Arial" charset="0"/>
                </a:defRPr>
              </a:lvl5pPr>
              <a:lvl6pPr marL="2514600" indent="-228600" algn="ctr" eaLnBrk="0" fontAlgn="base" hangingPunct="0">
                <a:spcBef>
                  <a:spcPct val="0"/>
                </a:spcBef>
                <a:spcAft>
                  <a:spcPct val="0"/>
                </a:spcAft>
                <a:defRPr sz="2400" b="1">
                  <a:solidFill>
                    <a:srgbClr val="0A3B6C"/>
                  </a:solidFill>
                  <a:latin typeface="Arial" charset="0"/>
                </a:defRPr>
              </a:lvl6pPr>
              <a:lvl7pPr marL="2971800" indent="-228600" algn="ctr" eaLnBrk="0" fontAlgn="base" hangingPunct="0">
                <a:spcBef>
                  <a:spcPct val="0"/>
                </a:spcBef>
                <a:spcAft>
                  <a:spcPct val="0"/>
                </a:spcAft>
                <a:defRPr sz="2400" b="1">
                  <a:solidFill>
                    <a:srgbClr val="0A3B6C"/>
                  </a:solidFill>
                  <a:latin typeface="Arial" charset="0"/>
                </a:defRPr>
              </a:lvl7pPr>
              <a:lvl8pPr marL="3429000" indent="-228600" algn="ctr" eaLnBrk="0" fontAlgn="base" hangingPunct="0">
                <a:spcBef>
                  <a:spcPct val="0"/>
                </a:spcBef>
                <a:spcAft>
                  <a:spcPct val="0"/>
                </a:spcAft>
                <a:defRPr sz="2400" b="1">
                  <a:solidFill>
                    <a:srgbClr val="0A3B6C"/>
                  </a:solidFill>
                  <a:latin typeface="Arial" charset="0"/>
                </a:defRPr>
              </a:lvl8pPr>
              <a:lvl9pPr marL="3886200" indent="-228600" algn="ctr" eaLnBrk="0" fontAlgn="base" hangingPunct="0">
                <a:spcBef>
                  <a:spcPct val="0"/>
                </a:spcBef>
                <a:spcAft>
                  <a:spcPct val="0"/>
                </a:spcAft>
                <a:defRPr sz="2400" b="1">
                  <a:solidFill>
                    <a:srgbClr val="0A3B6C"/>
                  </a:solidFill>
                  <a:latin typeface="Arial" charset="0"/>
                </a:defRPr>
              </a:lvl9pPr>
            </a:lstStyle>
            <a:p>
              <a:r>
                <a:rPr lang="es-ES_tradnl">
                  <a:solidFill>
                    <a:srgbClr val="000099"/>
                  </a:solidFill>
                  <a:latin typeface="Trebuchet MS" pitchFamily="34" charset="0"/>
                </a:rPr>
                <a:t>caso de uso</a:t>
              </a:r>
            </a:p>
          </p:txBody>
        </p:sp>
        <p:sp>
          <p:nvSpPr>
            <p:cNvPr id="62471" name="Line 6"/>
            <p:cNvSpPr>
              <a:spLocks noChangeShapeType="1"/>
            </p:cNvSpPr>
            <p:nvPr/>
          </p:nvSpPr>
          <p:spPr bwMode="auto">
            <a:xfrm>
              <a:off x="816" y="1392"/>
              <a:ext cx="528" cy="576"/>
            </a:xfrm>
            <a:prstGeom prst="line">
              <a:avLst/>
            </a:prstGeom>
            <a:noFill/>
            <a:ln w="101600">
              <a:solidFill>
                <a:srgbClr val="96969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S"/>
            </a:p>
          </p:txBody>
        </p:sp>
        <p:sp>
          <p:nvSpPr>
            <p:cNvPr id="62472" name="Line 7"/>
            <p:cNvSpPr>
              <a:spLocks noChangeShapeType="1"/>
            </p:cNvSpPr>
            <p:nvPr/>
          </p:nvSpPr>
          <p:spPr bwMode="auto">
            <a:xfrm flipH="1">
              <a:off x="3360" y="1152"/>
              <a:ext cx="960" cy="0"/>
            </a:xfrm>
            <a:prstGeom prst="line">
              <a:avLst/>
            </a:prstGeom>
            <a:noFill/>
            <a:ln w="101600">
              <a:solidFill>
                <a:srgbClr val="96969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S"/>
            </a:p>
          </p:txBody>
        </p:sp>
      </p:grpSp>
      <p:pic>
        <p:nvPicPr>
          <p:cNvPr id="62468"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92275" y="1628775"/>
            <a:ext cx="5726113" cy="3757613"/>
          </a:xfrm>
          <a:noFill/>
        </p:spPr>
      </p:pic>
    </p:spTree>
    <p:extLst>
      <p:ext uri="{BB962C8B-B14F-4D97-AF65-F5344CB8AC3E}">
        <p14:creationId xmlns:p14="http://schemas.microsoft.com/office/powerpoint/2010/main" val="2792964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s-ES_tradnl">
                <a:latin typeface="Trebuchet MS" pitchFamily="34" charset="0"/>
              </a:rPr>
              <a:t>Diagrama de Clases</a:t>
            </a:r>
          </a:p>
        </p:txBody>
      </p:sp>
      <p:grpSp>
        <p:nvGrpSpPr>
          <p:cNvPr id="2" name="Group 3"/>
          <p:cNvGrpSpPr>
            <a:grpSpLocks/>
          </p:cNvGrpSpPr>
          <p:nvPr/>
        </p:nvGrpSpPr>
        <p:grpSpPr bwMode="auto">
          <a:xfrm>
            <a:off x="244475" y="1377950"/>
            <a:ext cx="8759825" cy="4468813"/>
            <a:chOff x="154" y="959"/>
            <a:chExt cx="5518" cy="2815"/>
          </a:xfrm>
        </p:grpSpPr>
        <p:sp>
          <p:nvSpPr>
            <p:cNvPr id="64517" name="Text Box 4"/>
            <p:cNvSpPr txBox="1">
              <a:spLocks noChangeArrowheads="1"/>
            </p:cNvSpPr>
            <p:nvPr/>
          </p:nvSpPr>
          <p:spPr bwMode="auto">
            <a:xfrm>
              <a:off x="156" y="1535"/>
              <a:ext cx="116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defRPr sz="2400" b="1">
                  <a:solidFill>
                    <a:srgbClr val="0A3B6C"/>
                  </a:solidFill>
                  <a:latin typeface="Arial" charset="0"/>
                </a:defRPr>
              </a:lvl1pPr>
              <a:lvl2pPr marL="742950" indent="-285750">
                <a:defRPr sz="2400" b="1">
                  <a:solidFill>
                    <a:srgbClr val="0A3B6C"/>
                  </a:solidFill>
                  <a:latin typeface="Arial" charset="0"/>
                </a:defRPr>
              </a:lvl2pPr>
              <a:lvl3pPr marL="1143000" indent="-228600">
                <a:defRPr sz="2400" b="1">
                  <a:solidFill>
                    <a:srgbClr val="0A3B6C"/>
                  </a:solidFill>
                  <a:latin typeface="Arial" charset="0"/>
                </a:defRPr>
              </a:lvl3pPr>
              <a:lvl4pPr marL="1600200" indent="-228600">
                <a:defRPr sz="2400" b="1">
                  <a:solidFill>
                    <a:srgbClr val="0A3B6C"/>
                  </a:solidFill>
                  <a:latin typeface="Arial" charset="0"/>
                </a:defRPr>
              </a:lvl4pPr>
              <a:lvl5pPr marL="2057400" indent="-228600">
                <a:defRPr sz="2400" b="1">
                  <a:solidFill>
                    <a:srgbClr val="0A3B6C"/>
                  </a:solidFill>
                  <a:latin typeface="Arial" charset="0"/>
                </a:defRPr>
              </a:lvl5pPr>
              <a:lvl6pPr marL="2514600" indent="-228600" algn="ctr" eaLnBrk="0" fontAlgn="base" hangingPunct="0">
                <a:spcBef>
                  <a:spcPct val="0"/>
                </a:spcBef>
                <a:spcAft>
                  <a:spcPct val="0"/>
                </a:spcAft>
                <a:defRPr sz="2400" b="1">
                  <a:solidFill>
                    <a:srgbClr val="0A3B6C"/>
                  </a:solidFill>
                  <a:latin typeface="Arial" charset="0"/>
                </a:defRPr>
              </a:lvl6pPr>
              <a:lvl7pPr marL="2971800" indent="-228600" algn="ctr" eaLnBrk="0" fontAlgn="base" hangingPunct="0">
                <a:spcBef>
                  <a:spcPct val="0"/>
                </a:spcBef>
                <a:spcAft>
                  <a:spcPct val="0"/>
                </a:spcAft>
                <a:defRPr sz="2400" b="1">
                  <a:solidFill>
                    <a:srgbClr val="0A3B6C"/>
                  </a:solidFill>
                  <a:latin typeface="Arial" charset="0"/>
                </a:defRPr>
              </a:lvl7pPr>
              <a:lvl8pPr marL="3429000" indent="-228600" algn="ctr" eaLnBrk="0" fontAlgn="base" hangingPunct="0">
                <a:spcBef>
                  <a:spcPct val="0"/>
                </a:spcBef>
                <a:spcAft>
                  <a:spcPct val="0"/>
                </a:spcAft>
                <a:defRPr sz="2400" b="1">
                  <a:solidFill>
                    <a:srgbClr val="0A3B6C"/>
                  </a:solidFill>
                  <a:latin typeface="Arial" charset="0"/>
                </a:defRPr>
              </a:lvl8pPr>
              <a:lvl9pPr marL="3886200" indent="-228600" algn="ctr" eaLnBrk="0" fontAlgn="base" hangingPunct="0">
                <a:spcBef>
                  <a:spcPct val="0"/>
                </a:spcBef>
                <a:spcAft>
                  <a:spcPct val="0"/>
                </a:spcAft>
                <a:defRPr sz="2400" b="1">
                  <a:solidFill>
                    <a:srgbClr val="0A3B6C"/>
                  </a:solidFill>
                  <a:latin typeface="Arial" charset="0"/>
                </a:defRPr>
              </a:lvl9pPr>
            </a:lstStyle>
            <a:p>
              <a:r>
                <a:rPr lang="es-ES_tradnl" sz="2000">
                  <a:solidFill>
                    <a:srgbClr val="000099"/>
                  </a:solidFill>
                  <a:latin typeface="Trebuchet MS" pitchFamily="34" charset="0"/>
                </a:rPr>
                <a:t>generalización</a:t>
              </a:r>
            </a:p>
          </p:txBody>
        </p:sp>
        <p:sp>
          <p:nvSpPr>
            <p:cNvPr id="64518" name="Text Box 5"/>
            <p:cNvSpPr txBox="1">
              <a:spLocks noChangeArrowheads="1"/>
            </p:cNvSpPr>
            <p:nvPr/>
          </p:nvSpPr>
          <p:spPr bwMode="auto">
            <a:xfrm>
              <a:off x="3145" y="959"/>
              <a:ext cx="482"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defRPr sz="2400" b="1">
                  <a:solidFill>
                    <a:srgbClr val="0A3B6C"/>
                  </a:solidFill>
                  <a:latin typeface="Arial" charset="0"/>
                </a:defRPr>
              </a:lvl1pPr>
              <a:lvl2pPr marL="742950" indent="-285750">
                <a:defRPr sz="2400" b="1">
                  <a:solidFill>
                    <a:srgbClr val="0A3B6C"/>
                  </a:solidFill>
                  <a:latin typeface="Arial" charset="0"/>
                </a:defRPr>
              </a:lvl2pPr>
              <a:lvl3pPr marL="1143000" indent="-228600">
                <a:defRPr sz="2400" b="1">
                  <a:solidFill>
                    <a:srgbClr val="0A3B6C"/>
                  </a:solidFill>
                  <a:latin typeface="Arial" charset="0"/>
                </a:defRPr>
              </a:lvl3pPr>
              <a:lvl4pPr marL="1600200" indent="-228600">
                <a:defRPr sz="2400" b="1">
                  <a:solidFill>
                    <a:srgbClr val="0A3B6C"/>
                  </a:solidFill>
                  <a:latin typeface="Arial" charset="0"/>
                </a:defRPr>
              </a:lvl4pPr>
              <a:lvl5pPr marL="2057400" indent="-228600">
                <a:defRPr sz="2400" b="1">
                  <a:solidFill>
                    <a:srgbClr val="0A3B6C"/>
                  </a:solidFill>
                  <a:latin typeface="Arial" charset="0"/>
                </a:defRPr>
              </a:lvl5pPr>
              <a:lvl6pPr marL="2514600" indent="-228600" algn="ctr" eaLnBrk="0" fontAlgn="base" hangingPunct="0">
                <a:spcBef>
                  <a:spcPct val="0"/>
                </a:spcBef>
                <a:spcAft>
                  <a:spcPct val="0"/>
                </a:spcAft>
                <a:defRPr sz="2400" b="1">
                  <a:solidFill>
                    <a:srgbClr val="0A3B6C"/>
                  </a:solidFill>
                  <a:latin typeface="Arial" charset="0"/>
                </a:defRPr>
              </a:lvl6pPr>
              <a:lvl7pPr marL="2971800" indent="-228600" algn="ctr" eaLnBrk="0" fontAlgn="base" hangingPunct="0">
                <a:spcBef>
                  <a:spcPct val="0"/>
                </a:spcBef>
                <a:spcAft>
                  <a:spcPct val="0"/>
                </a:spcAft>
                <a:defRPr sz="2400" b="1">
                  <a:solidFill>
                    <a:srgbClr val="0A3B6C"/>
                  </a:solidFill>
                  <a:latin typeface="Arial" charset="0"/>
                </a:defRPr>
              </a:lvl7pPr>
              <a:lvl8pPr marL="3429000" indent="-228600" algn="ctr" eaLnBrk="0" fontAlgn="base" hangingPunct="0">
                <a:spcBef>
                  <a:spcPct val="0"/>
                </a:spcBef>
                <a:spcAft>
                  <a:spcPct val="0"/>
                </a:spcAft>
                <a:defRPr sz="2400" b="1">
                  <a:solidFill>
                    <a:srgbClr val="0A3B6C"/>
                  </a:solidFill>
                  <a:latin typeface="Arial" charset="0"/>
                </a:defRPr>
              </a:lvl8pPr>
              <a:lvl9pPr marL="3886200" indent="-228600" algn="ctr" eaLnBrk="0" fontAlgn="base" hangingPunct="0">
                <a:spcBef>
                  <a:spcPct val="0"/>
                </a:spcBef>
                <a:spcAft>
                  <a:spcPct val="0"/>
                </a:spcAft>
                <a:defRPr sz="2400" b="1">
                  <a:solidFill>
                    <a:srgbClr val="0A3B6C"/>
                  </a:solidFill>
                  <a:latin typeface="Arial" charset="0"/>
                </a:defRPr>
              </a:lvl9pPr>
            </a:lstStyle>
            <a:p>
              <a:r>
                <a:rPr lang="es-ES_tradnl" sz="2000">
                  <a:solidFill>
                    <a:srgbClr val="000099"/>
                  </a:solidFill>
                  <a:latin typeface="Trebuchet MS" pitchFamily="34" charset="0"/>
                </a:rPr>
                <a:t>clase</a:t>
              </a:r>
            </a:p>
          </p:txBody>
        </p:sp>
        <p:sp>
          <p:nvSpPr>
            <p:cNvPr id="64519" name="Text Box 6"/>
            <p:cNvSpPr txBox="1">
              <a:spLocks noChangeArrowheads="1"/>
            </p:cNvSpPr>
            <p:nvPr/>
          </p:nvSpPr>
          <p:spPr bwMode="auto">
            <a:xfrm>
              <a:off x="4412" y="3503"/>
              <a:ext cx="107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defRPr sz="2400" b="1">
                  <a:solidFill>
                    <a:srgbClr val="0A3B6C"/>
                  </a:solidFill>
                  <a:latin typeface="Arial" charset="0"/>
                </a:defRPr>
              </a:lvl1pPr>
              <a:lvl2pPr marL="742950" indent="-285750">
                <a:defRPr sz="2400" b="1">
                  <a:solidFill>
                    <a:srgbClr val="0A3B6C"/>
                  </a:solidFill>
                  <a:latin typeface="Arial" charset="0"/>
                </a:defRPr>
              </a:lvl2pPr>
              <a:lvl3pPr marL="1143000" indent="-228600">
                <a:defRPr sz="2400" b="1">
                  <a:solidFill>
                    <a:srgbClr val="0A3B6C"/>
                  </a:solidFill>
                  <a:latin typeface="Arial" charset="0"/>
                </a:defRPr>
              </a:lvl3pPr>
              <a:lvl4pPr marL="1600200" indent="-228600">
                <a:defRPr sz="2400" b="1">
                  <a:solidFill>
                    <a:srgbClr val="0A3B6C"/>
                  </a:solidFill>
                  <a:latin typeface="Arial" charset="0"/>
                </a:defRPr>
              </a:lvl4pPr>
              <a:lvl5pPr marL="2057400" indent="-228600">
                <a:defRPr sz="2400" b="1">
                  <a:solidFill>
                    <a:srgbClr val="0A3B6C"/>
                  </a:solidFill>
                  <a:latin typeface="Arial" charset="0"/>
                </a:defRPr>
              </a:lvl5pPr>
              <a:lvl6pPr marL="2514600" indent="-228600" algn="ctr" eaLnBrk="0" fontAlgn="base" hangingPunct="0">
                <a:spcBef>
                  <a:spcPct val="0"/>
                </a:spcBef>
                <a:spcAft>
                  <a:spcPct val="0"/>
                </a:spcAft>
                <a:defRPr sz="2400" b="1">
                  <a:solidFill>
                    <a:srgbClr val="0A3B6C"/>
                  </a:solidFill>
                  <a:latin typeface="Arial" charset="0"/>
                </a:defRPr>
              </a:lvl6pPr>
              <a:lvl7pPr marL="2971800" indent="-228600" algn="ctr" eaLnBrk="0" fontAlgn="base" hangingPunct="0">
                <a:spcBef>
                  <a:spcPct val="0"/>
                </a:spcBef>
                <a:spcAft>
                  <a:spcPct val="0"/>
                </a:spcAft>
                <a:defRPr sz="2400" b="1">
                  <a:solidFill>
                    <a:srgbClr val="0A3B6C"/>
                  </a:solidFill>
                  <a:latin typeface="Arial" charset="0"/>
                </a:defRPr>
              </a:lvl7pPr>
              <a:lvl8pPr marL="3429000" indent="-228600" algn="ctr" eaLnBrk="0" fontAlgn="base" hangingPunct="0">
                <a:spcBef>
                  <a:spcPct val="0"/>
                </a:spcBef>
                <a:spcAft>
                  <a:spcPct val="0"/>
                </a:spcAft>
                <a:defRPr sz="2400" b="1">
                  <a:solidFill>
                    <a:srgbClr val="0A3B6C"/>
                  </a:solidFill>
                  <a:latin typeface="Arial" charset="0"/>
                </a:defRPr>
              </a:lvl8pPr>
              <a:lvl9pPr marL="3886200" indent="-228600" algn="ctr" eaLnBrk="0" fontAlgn="base" hangingPunct="0">
                <a:spcBef>
                  <a:spcPct val="0"/>
                </a:spcBef>
                <a:spcAft>
                  <a:spcPct val="0"/>
                </a:spcAft>
                <a:defRPr sz="2400" b="1">
                  <a:solidFill>
                    <a:srgbClr val="0A3B6C"/>
                  </a:solidFill>
                  <a:latin typeface="Arial" charset="0"/>
                </a:defRPr>
              </a:lvl9pPr>
            </a:lstStyle>
            <a:p>
              <a:r>
                <a:rPr lang="es-ES_tradnl" sz="2000">
                  <a:solidFill>
                    <a:srgbClr val="000099"/>
                  </a:solidFill>
                  <a:latin typeface="Trebuchet MS" pitchFamily="34" charset="0"/>
                </a:rPr>
                <a:t>multiplicidad</a:t>
              </a:r>
            </a:p>
          </p:txBody>
        </p:sp>
        <p:sp>
          <p:nvSpPr>
            <p:cNvPr id="64520" name="Text Box 7"/>
            <p:cNvSpPr txBox="1">
              <a:spLocks noChangeArrowheads="1"/>
            </p:cNvSpPr>
            <p:nvPr/>
          </p:nvSpPr>
          <p:spPr bwMode="auto">
            <a:xfrm>
              <a:off x="154" y="3023"/>
              <a:ext cx="866"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defRPr sz="2400" b="1">
                  <a:solidFill>
                    <a:srgbClr val="0A3B6C"/>
                  </a:solidFill>
                  <a:latin typeface="Arial" charset="0"/>
                </a:defRPr>
              </a:lvl1pPr>
              <a:lvl2pPr marL="742950" indent="-285750">
                <a:defRPr sz="2400" b="1">
                  <a:solidFill>
                    <a:srgbClr val="0A3B6C"/>
                  </a:solidFill>
                  <a:latin typeface="Arial" charset="0"/>
                </a:defRPr>
              </a:lvl2pPr>
              <a:lvl3pPr marL="1143000" indent="-228600">
                <a:defRPr sz="2400" b="1">
                  <a:solidFill>
                    <a:srgbClr val="0A3B6C"/>
                  </a:solidFill>
                  <a:latin typeface="Arial" charset="0"/>
                </a:defRPr>
              </a:lvl3pPr>
              <a:lvl4pPr marL="1600200" indent="-228600">
                <a:defRPr sz="2400" b="1">
                  <a:solidFill>
                    <a:srgbClr val="0A3B6C"/>
                  </a:solidFill>
                  <a:latin typeface="Arial" charset="0"/>
                </a:defRPr>
              </a:lvl4pPr>
              <a:lvl5pPr marL="2057400" indent="-228600">
                <a:defRPr sz="2400" b="1">
                  <a:solidFill>
                    <a:srgbClr val="0A3B6C"/>
                  </a:solidFill>
                  <a:latin typeface="Arial" charset="0"/>
                </a:defRPr>
              </a:lvl5pPr>
              <a:lvl6pPr marL="2514600" indent="-228600" algn="ctr" eaLnBrk="0" fontAlgn="base" hangingPunct="0">
                <a:spcBef>
                  <a:spcPct val="0"/>
                </a:spcBef>
                <a:spcAft>
                  <a:spcPct val="0"/>
                </a:spcAft>
                <a:defRPr sz="2400" b="1">
                  <a:solidFill>
                    <a:srgbClr val="0A3B6C"/>
                  </a:solidFill>
                  <a:latin typeface="Arial" charset="0"/>
                </a:defRPr>
              </a:lvl6pPr>
              <a:lvl7pPr marL="2971800" indent="-228600" algn="ctr" eaLnBrk="0" fontAlgn="base" hangingPunct="0">
                <a:spcBef>
                  <a:spcPct val="0"/>
                </a:spcBef>
                <a:spcAft>
                  <a:spcPct val="0"/>
                </a:spcAft>
                <a:defRPr sz="2400" b="1">
                  <a:solidFill>
                    <a:srgbClr val="0A3B6C"/>
                  </a:solidFill>
                  <a:latin typeface="Arial" charset="0"/>
                </a:defRPr>
              </a:lvl7pPr>
              <a:lvl8pPr marL="3429000" indent="-228600" algn="ctr" eaLnBrk="0" fontAlgn="base" hangingPunct="0">
                <a:spcBef>
                  <a:spcPct val="0"/>
                </a:spcBef>
                <a:spcAft>
                  <a:spcPct val="0"/>
                </a:spcAft>
                <a:defRPr sz="2400" b="1">
                  <a:solidFill>
                    <a:srgbClr val="0A3B6C"/>
                  </a:solidFill>
                  <a:latin typeface="Arial" charset="0"/>
                </a:defRPr>
              </a:lvl8pPr>
              <a:lvl9pPr marL="3886200" indent="-228600" algn="ctr" eaLnBrk="0" fontAlgn="base" hangingPunct="0">
                <a:spcBef>
                  <a:spcPct val="0"/>
                </a:spcBef>
                <a:spcAft>
                  <a:spcPct val="0"/>
                </a:spcAft>
                <a:defRPr sz="2400" b="1">
                  <a:solidFill>
                    <a:srgbClr val="0A3B6C"/>
                  </a:solidFill>
                  <a:latin typeface="Arial" charset="0"/>
                </a:defRPr>
              </a:lvl9pPr>
            </a:lstStyle>
            <a:p>
              <a:r>
                <a:rPr lang="es-ES_tradnl" sz="2000">
                  <a:solidFill>
                    <a:srgbClr val="000099"/>
                  </a:solidFill>
                  <a:latin typeface="Trebuchet MS" pitchFamily="34" charset="0"/>
                </a:rPr>
                <a:t>asociación</a:t>
              </a:r>
            </a:p>
          </p:txBody>
        </p:sp>
        <p:sp>
          <p:nvSpPr>
            <p:cNvPr id="64521" name="Text Box 8"/>
            <p:cNvSpPr txBox="1">
              <a:spLocks noChangeArrowheads="1"/>
            </p:cNvSpPr>
            <p:nvPr/>
          </p:nvSpPr>
          <p:spPr bwMode="auto">
            <a:xfrm>
              <a:off x="847" y="3522"/>
              <a:ext cx="128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defRPr sz="2400" b="1">
                  <a:solidFill>
                    <a:srgbClr val="0A3B6C"/>
                  </a:solidFill>
                  <a:latin typeface="Arial" charset="0"/>
                </a:defRPr>
              </a:lvl1pPr>
              <a:lvl2pPr marL="742950" indent="-285750">
                <a:defRPr sz="2400" b="1">
                  <a:solidFill>
                    <a:srgbClr val="0A3B6C"/>
                  </a:solidFill>
                  <a:latin typeface="Arial" charset="0"/>
                </a:defRPr>
              </a:lvl2pPr>
              <a:lvl3pPr marL="1143000" indent="-228600">
                <a:defRPr sz="2400" b="1">
                  <a:solidFill>
                    <a:srgbClr val="0A3B6C"/>
                  </a:solidFill>
                  <a:latin typeface="Arial" charset="0"/>
                </a:defRPr>
              </a:lvl3pPr>
              <a:lvl4pPr marL="1600200" indent="-228600">
                <a:defRPr sz="2400" b="1">
                  <a:solidFill>
                    <a:srgbClr val="0A3B6C"/>
                  </a:solidFill>
                  <a:latin typeface="Arial" charset="0"/>
                </a:defRPr>
              </a:lvl4pPr>
              <a:lvl5pPr marL="2057400" indent="-228600">
                <a:defRPr sz="2400" b="1">
                  <a:solidFill>
                    <a:srgbClr val="0A3B6C"/>
                  </a:solidFill>
                  <a:latin typeface="Arial" charset="0"/>
                </a:defRPr>
              </a:lvl5pPr>
              <a:lvl6pPr marL="2514600" indent="-228600" algn="ctr" eaLnBrk="0" fontAlgn="base" hangingPunct="0">
                <a:spcBef>
                  <a:spcPct val="0"/>
                </a:spcBef>
                <a:spcAft>
                  <a:spcPct val="0"/>
                </a:spcAft>
                <a:defRPr sz="2400" b="1">
                  <a:solidFill>
                    <a:srgbClr val="0A3B6C"/>
                  </a:solidFill>
                  <a:latin typeface="Arial" charset="0"/>
                </a:defRPr>
              </a:lvl6pPr>
              <a:lvl7pPr marL="2971800" indent="-228600" algn="ctr" eaLnBrk="0" fontAlgn="base" hangingPunct="0">
                <a:spcBef>
                  <a:spcPct val="0"/>
                </a:spcBef>
                <a:spcAft>
                  <a:spcPct val="0"/>
                </a:spcAft>
                <a:defRPr sz="2400" b="1">
                  <a:solidFill>
                    <a:srgbClr val="0A3B6C"/>
                  </a:solidFill>
                  <a:latin typeface="Arial" charset="0"/>
                </a:defRPr>
              </a:lvl7pPr>
              <a:lvl8pPr marL="3429000" indent="-228600" algn="ctr" eaLnBrk="0" fontAlgn="base" hangingPunct="0">
                <a:spcBef>
                  <a:spcPct val="0"/>
                </a:spcBef>
                <a:spcAft>
                  <a:spcPct val="0"/>
                </a:spcAft>
                <a:defRPr sz="2400" b="1">
                  <a:solidFill>
                    <a:srgbClr val="0A3B6C"/>
                  </a:solidFill>
                  <a:latin typeface="Arial" charset="0"/>
                </a:defRPr>
              </a:lvl8pPr>
              <a:lvl9pPr marL="3886200" indent="-228600" algn="ctr" eaLnBrk="0" fontAlgn="base" hangingPunct="0">
                <a:spcBef>
                  <a:spcPct val="0"/>
                </a:spcBef>
                <a:spcAft>
                  <a:spcPct val="0"/>
                </a:spcAft>
                <a:defRPr sz="2400" b="1">
                  <a:solidFill>
                    <a:srgbClr val="0A3B6C"/>
                  </a:solidFill>
                  <a:latin typeface="Arial" charset="0"/>
                </a:defRPr>
              </a:lvl9pPr>
            </a:lstStyle>
            <a:p>
              <a:r>
                <a:rPr lang="es-ES_tradnl" sz="2000">
                  <a:solidFill>
                    <a:srgbClr val="000099"/>
                  </a:solidFill>
                  <a:latin typeface="Trebuchet MS" pitchFamily="34" charset="0"/>
                </a:rPr>
                <a:t>clase asociación</a:t>
              </a:r>
            </a:p>
          </p:txBody>
        </p:sp>
        <p:sp>
          <p:nvSpPr>
            <p:cNvPr id="64522" name="Line 9"/>
            <p:cNvSpPr>
              <a:spLocks noChangeShapeType="1"/>
            </p:cNvSpPr>
            <p:nvPr/>
          </p:nvSpPr>
          <p:spPr bwMode="auto">
            <a:xfrm flipV="1">
              <a:off x="816" y="2928"/>
              <a:ext cx="480" cy="144"/>
            </a:xfrm>
            <a:prstGeom prst="line">
              <a:avLst/>
            </a:prstGeom>
            <a:noFill/>
            <a:ln w="101600">
              <a:solidFill>
                <a:srgbClr val="96969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S"/>
            </a:p>
          </p:txBody>
        </p:sp>
        <p:sp>
          <p:nvSpPr>
            <p:cNvPr id="64523" name="Line 10"/>
            <p:cNvSpPr>
              <a:spLocks noChangeShapeType="1"/>
            </p:cNvSpPr>
            <p:nvPr/>
          </p:nvSpPr>
          <p:spPr bwMode="auto">
            <a:xfrm flipH="1" flipV="1">
              <a:off x="4272" y="2976"/>
              <a:ext cx="288" cy="576"/>
            </a:xfrm>
            <a:prstGeom prst="line">
              <a:avLst/>
            </a:prstGeom>
            <a:noFill/>
            <a:ln w="101600">
              <a:solidFill>
                <a:srgbClr val="96969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S"/>
            </a:p>
          </p:txBody>
        </p:sp>
        <p:sp>
          <p:nvSpPr>
            <p:cNvPr id="64524" name="Line 11"/>
            <p:cNvSpPr>
              <a:spLocks noChangeShapeType="1"/>
            </p:cNvSpPr>
            <p:nvPr/>
          </p:nvSpPr>
          <p:spPr bwMode="auto">
            <a:xfrm flipV="1">
              <a:off x="1218" y="1584"/>
              <a:ext cx="654" cy="96"/>
            </a:xfrm>
            <a:prstGeom prst="line">
              <a:avLst/>
            </a:prstGeom>
            <a:noFill/>
            <a:ln w="101600">
              <a:solidFill>
                <a:srgbClr val="96969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S"/>
            </a:p>
          </p:txBody>
        </p:sp>
        <p:sp>
          <p:nvSpPr>
            <p:cNvPr id="64525" name="Line 12"/>
            <p:cNvSpPr>
              <a:spLocks noChangeShapeType="1"/>
            </p:cNvSpPr>
            <p:nvPr/>
          </p:nvSpPr>
          <p:spPr bwMode="auto">
            <a:xfrm flipH="1" flipV="1">
              <a:off x="2304" y="1056"/>
              <a:ext cx="864" cy="0"/>
            </a:xfrm>
            <a:prstGeom prst="line">
              <a:avLst/>
            </a:prstGeom>
            <a:noFill/>
            <a:ln w="101600">
              <a:solidFill>
                <a:srgbClr val="96969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S"/>
            </a:p>
          </p:txBody>
        </p:sp>
        <p:sp>
          <p:nvSpPr>
            <p:cNvPr id="64526" name="Line 13"/>
            <p:cNvSpPr>
              <a:spLocks noChangeShapeType="1"/>
            </p:cNvSpPr>
            <p:nvPr/>
          </p:nvSpPr>
          <p:spPr bwMode="auto">
            <a:xfrm flipV="1">
              <a:off x="2068" y="3648"/>
              <a:ext cx="720" cy="19"/>
            </a:xfrm>
            <a:prstGeom prst="line">
              <a:avLst/>
            </a:prstGeom>
            <a:noFill/>
            <a:ln w="101600">
              <a:solidFill>
                <a:srgbClr val="96969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S"/>
            </a:p>
          </p:txBody>
        </p:sp>
        <p:sp>
          <p:nvSpPr>
            <p:cNvPr id="64527" name="Text Box 14"/>
            <p:cNvSpPr txBox="1">
              <a:spLocks noChangeArrowheads="1"/>
            </p:cNvSpPr>
            <p:nvPr/>
          </p:nvSpPr>
          <p:spPr bwMode="auto">
            <a:xfrm>
              <a:off x="4556" y="2852"/>
              <a:ext cx="1116"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defRPr sz="2400" b="1">
                  <a:solidFill>
                    <a:srgbClr val="0A3B6C"/>
                  </a:solidFill>
                  <a:latin typeface="Arial" charset="0"/>
                </a:defRPr>
              </a:lvl1pPr>
              <a:lvl2pPr marL="742950" indent="-285750">
                <a:defRPr sz="2400" b="1">
                  <a:solidFill>
                    <a:srgbClr val="0A3B6C"/>
                  </a:solidFill>
                  <a:latin typeface="Arial" charset="0"/>
                </a:defRPr>
              </a:lvl2pPr>
              <a:lvl3pPr marL="1143000" indent="-228600">
                <a:defRPr sz="2400" b="1">
                  <a:solidFill>
                    <a:srgbClr val="0A3B6C"/>
                  </a:solidFill>
                  <a:latin typeface="Arial" charset="0"/>
                </a:defRPr>
              </a:lvl3pPr>
              <a:lvl4pPr marL="1600200" indent="-228600">
                <a:defRPr sz="2400" b="1">
                  <a:solidFill>
                    <a:srgbClr val="0A3B6C"/>
                  </a:solidFill>
                  <a:latin typeface="Arial" charset="0"/>
                </a:defRPr>
              </a:lvl4pPr>
              <a:lvl5pPr marL="2057400" indent="-228600">
                <a:defRPr sz="2400" b="1">
                  <a:solidFill>
                    <a:srgbClr val="0A3B6C"/>
                  </a:solidFill>
                  <a:latin typeface="Arial" charset="0"/>
                </a:defRPr>
              </a:lvl5pPr>
              <a:lvl6pPr marL="2514600" indent="-228600" algn="ctr" eaLnBrk="0" fontAlgn="base" hangingPunct="0">
                <a:spcBef>
                  <a:spcPct val="0"/>
                </a:spcBef>
                <a:spcAft>
                  <a:spcPct val="0"/>
                </a:spcAft>
                <a:defRPr sz="2400" b="1">
                  <a:solidFill>
                    <a:srgbClr val="0A3B6C"/>
                  </a:solidFill>
                  <a:latin typeface="Arial" charset="0"/>
                </a:defRPr>
              </a:lvl6pPr>
              <a:lvl7pPr marL="2971800" indent="-228600" algn="ctr" eaLnBrk="0" fontAlgn="base" hangingPunct="0">
                <a:spcBef>
                  <a:spcPct val="0"/>
                </a:spcBef>
                <a:spcAft>
                  <a:spcPct val="0"/>
                </a:spcAft>
                <a:defRPr sz="2400" b="1">
                  <a:solidFill>
                    <a:srgbClr val="0A3B6C"/>
                  </a:solidFill>
                  <a:latin typeface="Arial" charset="0"/>
                </a:defRPr>
              </a:lvl7pPr>
              <a:lvl8pPr marL="3429000" indent="-228600" algn="ctr" eaLnBrk="0" fontAlgn="base" hangingPunct="0">
                <a:spcBef>
                  <a:spcPct val="0"/>
                </a:spcBef>
                <a:spcAft>
                  <a:spcPct val="0"/>
                </a:spcAft>
                <a:defRPr sz="2400" b="1">
                  <a:solidFill>
                    <a:srgbClr val="0A3B6C"/>
                  </a:solidFill>
                  <a:latin typeface="Arial" charset="0"/>
                </a:defRPr>
              </a:lvl8pPr>
              <a:lvl9pPr marL="3886200" indent="-228600" algn="ctr" eaLnBrk="0" fontAlgn="base" hangingPunct="0">
                <a:spcBef>
                  <a:spcPct val="0"/>
                </a:spcBef>
                <a:spcAft>
                  <a:spcPct val="0"/>
                </a:spcAft>
                <a:defRPr sz="2400" b="1">
                  <a:solidFill>
                    <a:srgbClr val="0A3B6C"/>
                  </a:solidFill>
                  <a:latin typeface="Arial" charset="0"/>
                </a:defRPr>
              </a:lvl9pPr>
            </a:lstStyle>
            <a:p>
              <a:r>
                <a:rPr lang="es-ES_tradnl" sz="2000">
                  <a:solidFill>
                    <a:srgbClr val="000099"/>
                  </a:solidFill>
                  <a:latin typeface="Trebuchet MS" pitchFamily="34" charset="0"/>
                </a:rPr>
                <a:t>navegabilidad</a:t>
              </a:r>
            </a:p>
          </p:txBody>
        </p:sp>
        <p:sp>
          <p:nvSpPr>
            <p:cNvPr id="64528" name="Line 15"/>
            <p:cNvSpPr>
              <a:spLocks noChangeShapeType="1"/>
            </p:cNvSpPr>
            <p:nvPr/>
          </p:nvSpPr>
          <p:spPr bwMode="auto">
            <a:xfrm flipH="1" flipV="1">
              <a:off x="4512" y="2496"/>
              <a:ext cx="336" cy="432"/>
            </a:xfrm>
            <a:prstGeom prst="line">
              <a:avLst/>
            </a:prstGeom>
            <a:noFill/>
            <a:ln w="101600">
              <a:solidFill>
                <a:srgbClr val="96969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S"/>
            </a:p>
          </p:txBody>
        </p:sp>
      </p:grpSp>
      <p:pic>
        <p:nvPicPr>
          <p:cNvPr id="64516" name="Picture 1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76375" y="1196975"/>
            <a:ext cx="6288088" cy="5084763"/>
          </a:xfrm>
          <a:noFill/>
        </p:spPr>
      </p:pic>
    </p:spTree>
    <p:extLst>
      <p:ext uri="{BB962C8B-B14F-4D97-AF65-F5344CB8AC3E}">
        <p14:creationId xmlns:p14="http://schemas.microsoft.com/office/powerpoint/2010/main" val="14890476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noFill/>
        </p:spPr>
        <p:txBody>
          <a:bodyPr/>
          <a:lstStyle/>
          <a:p>
            <a:r>
              <a:rPr lang="en-US" altLang="en-US"/>
              <a:t>IEC 3 Layer Protocol Standard</a:t>
            </a:r>
          </a:p>
        </p:txBody>
      </p:sp>
      <p:sp>
        <p:nvSpPr>
          <p:cNvPr id="116739" name="Rectangle 3"/>
          <p:cNvSpPr>
            <a:spLocks noGrp="1" noChangeArrowheads="1"/>
          </p:cNvSpPr>
          <p:nvPr>
            <p:ph type="body" idx="1"/>
          </p:nvPr>
        </p:nvSpPr>
        <p:spPr>
          <a:noFill/>
        </p:spPr>
        <p:txBody>
          <a:bodyPr/>
          <a:lstStyle/>
          <a:p>
            <a:r>
              <a:rPr lang="en-US" altLang="en-US"/>
              <a:t>These 7 Layers clearly define the various functions required to transport information over a complicated network.</a:t>
            </a:r>
          </a:p>
          <a:p>
            <a:r>
              <a:rPr lang="en-US" altLang="en-US"/>
              <a:t>Not all Layers are required in simpler networks (overkill).</a:t>
            </a:r>
          </a:p>
          <a:p>
            <a:r>
              <a:rPr lang="en-US" altLang="en-US"/>
              <a:t>IEC proposes a simplified 3 Layer standard for more basic implementations, Enhanced Performance Architecture, EPA.</a:t>
            </a:r>
          </a:p>
        </p:txBody>
      </p:sp>
    </p:spTree>
    <p:extLst>
      <p:ext uri="{BB962C8B-B14F-4D97-AF65-F5344CB8AC3E}">
        <p14:creationId xmlns:p14="http://schemas.microsoft.com/office/powerpoint/2010/main" val="2577235109"/>
      </p:ext>
    </p:extLst>
  </p:cSld>
  <p:clrMapOvr>
    <a:masterClrMapping/>
  </p:clrMapOvr>
  <p:transition spd="slow">
    <p:pull dir="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6284C917-0A68-465E-A806-4B1EEEEB79F5}" type="slidenum">
              <a:rPr lang="en-US" altLang="nl-NL" sz="800" b="0">
                <a:solidFill>
                  <a:schemeClr val="tx2"/>
                </a:solidFill>
              </a:rPr>
              <a:pPr/>
              <a:t>40</a:t>
            </a:fld>
            <a:endParaRPr lang="en-US" altLang="nl-NL" sz="1000" b="0">
              <a:solidFill>
                <a:schemeClr val="tx2"/>
              </a:solidFill>
            </a:endParaRPr>
          </a:p>
        </p:txBody>
      </p:sp>
      <p:sp>
        <p:nvSpPr>
          <p:cNvPr id="152579" name="Rectangle 2"/>
          <p:cNvSpPr>
            <a:spLocks noGrp="1" noChangeArrowheads="1"/>
          </p:cNvSpPr>
          <p:nvPr>
            <p:ph type="title"/>
          </p:nvPr>
        </p:nvSpPr>
        <p:spPr>
          <a:xfrm>
            <a:off x="228600" y="304800"/>
            <a:ext cx="7820025" cy="914400"/>
          </a:xfrm>
        </p:spPr>
        <p:txBody>
          <a:bodyPr/>
          <a:lstStyle/>
          <a:p>
            <a:r>
              <a:rPr lang="es-MX" altLang="en-US"/>
              <a:t>Common Information Model: CIM</a:t>
            </a:r>
            <a:endParaRPr lang="es-ES" altLang="en-US"/>
          </a:p>
        </p:txBody>
      </p:sp>
      <p:pic>
        <p:nvPicPr>
          <p:cNvPr id="152580" name="Picture 3"/>
          <p:cNvPicPr>
            <a:picLocks noChangeAspect="1" noChangeArrowheads="1"/>
          </p:cNvPicPr>
          <p:nvPr/>
        </p:nvPicPr>
        <p:blipFill>
          <a:blip r:embed="rId3">
            <a:extLst>
              <a:ext uri="{28A0092B-C50C-407E-A947-70E740481C1C}">
                <a14:useLocalDpi xmlns:a14="http://schemas.microsoft.com/office/drawing/2010/main" val="0"/>
              </a:ext>
            </a:extLst>
          </a:blip>
          <a:srcRect l="16649" t="25999" r="15601" b="18384"/>
          <a:stretch>
            <a:fillRect/>
          </a:stretch>
        </p:blipFill>
        <p:spPr bwMode="auto">
          <a:xfrm>
            <a:off x="381000" y="1066800"/>
            <a:ext cx="8382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138734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5FAD0441-0ADB-4347-BCBB-03227A60CF92}" type="slidenum">
              <a:rPr lang="en-US" altLang="nl-NL" sz="800" b="0">
                <a:solidFill>
                  <a:schemeClr val="tx2"/>
                </a:solidFill>
              </a:rPr>
              <a:pPr/>
              <a:t>41</a:t>
            </a:fld>
            <a:endParaRPr lang="en-US" altLang="nl-NL" sz="1000" b="0">
              <a:solidFill>
                <a:schemeClr val="tx2"/>
              </a:solidFill>
            </a:endParaRPr>
          </a:p>
        </p:txBody>
      </p:sp>
      <p:sp>
        <p:nvSpPr>
          <p:cNvPr id="153603" name="Rectangle 2"/>
          <p:cNvSpPr>
            <a:spLocks noGrp="1" noChangeArrowheads="1"/>
          </p:cNvSpPr>
          <p:nvPr>
            <p:ph type="title"/>
          </p:nvPr>
        </p:nvSpPr>
        <p:spPr/>
        <p:txBody>
          <a:bodyPr/>
          <a:lstStyle/>
          <a:p>
            <a:r>
              <a:rPr lang="en-US" altLang="en-US"/>
              <a:t>What is CIM</a:t>
            </a:r>
          </a:p>
        </p:txBody>
      </p:sp>
      <p:sp>
        <p:nvSpPr>
          <p:cNvPr id="153604" name="Rectangle 3"/>
          <p:cNvSpPr>
            <a:spLocks noGrp="1" noChangeArrowheads="1"/>
          </p:cNvSpPr>
          <p:nvPr>
            <p:ph type="body" idx="1"/>
          </p:nvPr>
        </p:nvSpPr>
        <p:spPr>
          <a:xfrm>
            <a:off x="685800" y="1447800"/>
            <a:ext cx="7820025" cy="4070350"/>
          </a:xfrm>
        </p:spPr>
        <p:txBody>
          <a:bodyPr>
            <a:normAutofit fontScale="85000" lnSpcReduction="10000"/>
          </a:bodyPr>
          <a:lstStyle/>
          <a:p>
            <a:r>
              <a:rPr lang="en-US" altLang="en-US"/>
              <a:t>An IEC Standard : IEC TC57 - 61970</a:t>
            </a:r>
          </a:p>
          <a:p>
            <a:r>
              <a:rPr lang="en-US" altLang="en-US"/>
              <a:t>A Wires Model</a:t>
            </a:r>
          </a:p>
          <a:p>
            <a:r>
              <a:rPr lang="en-US" altLang="en-US"/>
              <a:t>SCADA Model</a:t>
            </a:r>
          </a:p>
          <a:p>
            <a:r>
              <a:rPr lang="en-US" altLang="en-US"/>
              <a:t>Load Model</a:t>
            </a:r>
          </a:p>
          <a:p>
            <a:r>
              <a:rPr lang="en-US" altLang="en-US"/>
              <a:t>Energy Scheduling Model </a:t>
            </a:r>
          </a:p>
          <a:p>
            <a:r>
              <a:rPr lang="en-US" altLang="en-US"/>
              <a:t>Generation Model </a:t>
            </a:r>
          </a:p>
          <a:p>
            <a:pPr lvl="1"/>
            <a:r>
              <a:rPr lang="en-US" altLang="en-US" sz="2400"/>
              <a:t>These sub-models can be used either independently or in conjunction</a:t>
            </a:r>
          </a:p>
          <a:p>
            <a:r>
              <a:rPr lang="en-US" altLang="en-US"/>
              <a:t>CIM Mapping includes a set of XML schemas and tags. The CIM/XML language is one of many XML based languages that have been developed for EA implementation purposes.</a:t>
            </a:r>
          </a:p>
        </p:txBody>
      </p:sp>
    </p:spTree>
    <p:extLst>
      <p:ext uri="{BB962C8B-B14F-4D97-AF65-F5344CB8AC3E}">
        <p14:creationId xmlns:p14="http://schemas.microsoft.com/office/powerpoint/2010/main" val="253694294"/>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AD00C8CB-FAD9-4DE0-AADF-3DBA4A9792D4}" type="slidenum">
              <a:rPr lang="en-US" altLang="nl-NL" sz="800" b="0">
                <a:solidFill>
                  <a:schemeClr val="tx2"/>
                </a:solidFill>
              </a:rPr>
              <a:pPr/>
              <a:t>42</a:t>
            </a:fld>
            <a:endParaRPr lang="en-US" altLang="nl-NL" sz="1000" b="0">
              <a:solidFill>
                <a:schemeClr val="tx2"/>
              </a:solidFill>
            </a:endParaRPr>
          </a:p>
        </p:txBody>
      </p:sp>
      <p:sp>
        <p:nvSpPr>
          <p:cNvPr id="154627" name="Rectangle 2"/>
          <p:cNvSpPr>
            <a:spLocks noGrp="1" noChangeArrowheads="1"/>
          </p:cNvSpPr>
          <p:nvPr>
            <p:ph type="title"/>
          </p:nvPr>
        </p:nvSpPr>
        <p:spPr/>
        <p:txBody>
          <a:bodyPr/>
          <a:lstStyle/>
          <a:p>
            <a:r>
              <a:rPr lang="en-US" altLang="en-US"/>
              <a:t>Why Use CIM?</a:t>
            </a:r>
          </a:p>
        </p:txBody>
      </p:sp>
      <p:sp>
        <p:nvSpPr>
          <p:cNvPr id="154628" name="Rectangle 3"/>
          <p:cNvSpPr>
            <a:spLocks noGrp="1" noChangeArrowheads="1"/>
          </p:cNvSpPr>
          <p:nvPr>
            <p:ph type="body" idx="1"/>
          </p:nvPr>
        </p:nvSpPr>
        <p:spPr/>
        <p:txBody>
          <a:bodyPr>
            <a:normAutofit fontScale="92500"/>
          </a:bodyPr>
          <a:lstStyle/>
          <a:p>
            <a:pPr>
              <a:lnSpc>
                <a:spcPts val="3200"/>
              </a:lnSpc>
              <a:spcAft>
                <a:spcPct val="25000"/>
              </a:spcAft>
            </a:pPr>
            <a:r>
              <a:rPr lang="en-US" altLang="en-US"/>
              <a:t>Consistent information sharing and flow</a:t>
            </a:r>
          </a:p>
          <a:p>
            <a:pPr>
              <a:lnSpc>
                <a:spcPts val="3200"/>
              </a:lnSpc>
              <a:spcAft>
                <a:spcPct val="25000"/>
              </a:spcAft>
            </a:pPr>
            <a:r>
              <a:rPr lang="en-US" altLang="en-US"/>
              <a:t>Reduced maintenance and implementation costs for integration</a:t>
            </a:r>
          </a:p>
          <a:p>
            <a:pPr>
              <a:lnSpc>
                <a:spcPts val="3200"/>
              </a:lnSpc>
              <a:spcAft>
                <a:spcPct val="25000"/>
              </a:spcAft>
            </a:pPr>
            <a:r>
              <a:rPr lang="en-US" altLang="en-US"/>
              <a:t>Ease of access to external network systems</a:t>
            </a:r>
          </a:p>
          <a:p>
            <a:pPr>
              <a:lnSpc>
                <a:spcPts val="3200"/>
              </a:lnSpc>
              <a:spcAft>
                <a:spcPct val="25000"/>
              </a:spcAft>
            </a:pPr>
            <a:r>
              <a:rPr lang="en-US" altLang="en-US"/>
              <a:t>Improved data accuracy</a:t>
            </a:r>
          </a:p>
          <a:p>
            <a:pPr>
              <a:lnSpc>
                <a:spcPts val="3200"/>
              </a:lnSpc>
              <a:spcAft>
                <a:spcPct val="25000"/>
              </a:spcAft>
            </a:pPr>
            <a:r>
              <a:rPr lang="en-US" altLang="en-US"/>
              <a:t>Source of model information for the entire company including real-time and no-real-time applications</a:t>
            </a:r>
          </a:p>
          <a:p>
            <a:pPr>
              <a:lnSpc>
                <a:spcPts val="3200"/>
              </a:lnSpc>
              <a:spcAft>
                <a:spcPct val="25000"/>
              </a:spcAft>
            </a:pPr>
            <a:r>
              <a:rPr lang="en-US" altLang="en-US"/>
              <a:t>Integration with corporate databases</a:t>
            </a:r>
          </a:p>
        </p:txBody>
      </p:sp>
    </p:spTree>
    <p:extLst>
      <p:ext uri="{BB962C8B-B14F-4D97-AF65-F5344CB8AC3E}">
        <p14:creationId xmlns:p14="http://schemas.microsoft.com/office/powerpoint/2010/main" val="39332506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6662A5FD-6E25-4C9C-9A2E-3E1CB37E9086}" type="slidenum">
              <a:rPr lang="en-US" altLang="nl-NL" sz="800" b="0">
                <a:solidFill>
                  <a:schemeClr val="tx2"/>
                </a:solidFill>
              </a:rPr>
              <a:pPr/>
              <a:t>43</a:t>
            </a:fld>
            <a:endParaRPr lang="en-US" altLang="nl-NL" sz="1000" b="0">
              <a:solidFill>
                <a:schemeClr val="tx2"/>
              </a:solidFill>
            </a:endParaRPr>
          </a:p>
        </p:txBody>
      </p:sp>
      <p:sp>
        <p:nvSpPr>
          <p:cNvPr id="28677" name="Rectangle 2"/>
          <p:cNvSpPr>
            <a:spLocks noGrp="1" noChangeArrowheads="1"/>
          </p:cNvSpPr>
          <p:nvPr>
            <p:ph type="title"/>
          </p:nvPr>
        </p:nvSpPr>
        <p:spPr>
          <a:xfrm>
            <a:off x="457200" y="381000"/>
            <a:ext cx="8305800" cy="1143000"/>
          </a:xfrm>
          <a:noFill/>
        </p:spPr>
        <p:txBody>
          <a:bodyPr/>
          <a:lstStyle/>
          <a:p>
            <a:r>
              <a:rPr lang="en-US" altLang="en-US" sz="3200"/>
              <a:t>Application Integration Problems Caused by:</a:t>
            </a:r>
          </a:p>
        </p:txBody>
      </p:sp>
      <p:sp>
        <p:nvSpPr>
          <p:cNvPr id="28678" name="AutoShape 3"/>
          <p:cNvSpPr>
            <a:spLocks noChangeArrowheads="1"/>
          </p:cNvSpPr>
          <p:nvPr/>
        </p:nvSpPr>
        <p:spPr bwMode="auto">
          <a:xfrm>
            <a:off x="5562600" y="1371600"/>
            <a:ext cx="2590800" cy="3962400"/>
          </a:xfrm>
          <a:prstGeom prst="hexagon">
            <a:avLst>
              <a:gd name="adj" fmla="val 25000"/>
              <a:gd name="vf" fmla="val 115470"/>
            </a:avLst>
          </a:prstGeom>
          <a:solidFill>
            <a:schemeClr val="accent1"/>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p:spPr>
        <p:txBody>
          <a:bodyPr wrap="none" anchor="ctr">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solidFill>
                <a:schemeClr val="tx1"/>
              </a:solidFill>
              <a:latin typeface="Times New Roman" panose="02020603050405020304" pitchFamily="18" charset="0"/>
            </a:endParaRPr>
          </a:p>
        </p:txBody>
      </p:sp>
      <p:graphicFrame>
        <p:nvGraphicFramePr>
          <p:cNvPr id="28674" name="Object 2"/>
          <p:cNvGraphicFramePr>
            <a:graphicFrameLocks noChangeAspect="1"/>
          </p:cNvGraphicFramePr>
          <p:nvPr/>
        </p:nvGraphicFramePr>
        <p:xfrm flipV="1">
          <a:off x="5715000" y="3962400"/>
          <a:ext cx="1905000" cy="701675"/>
        </p:xfrm>
        <a:graphic>
          <a:graphicData uri="http://schemas.openxmlformats.org/presentationml/2006/ole">
            <mc:AlternateContent xmlns:mc="http://schemas.openxmlformats.org/markup-compatibility/2006">
              <mc:Choice xmlns:v="urn:schemas-microsoft-com:vml" Requires="v">
                <p:oleObj spid="_x0000_s15406" name="GALLERY" r:id="rId4" imgW="5570280" imgH="2050920" progId="GALLERYClipart">
                  <p:embed/>
                </p:oleObj>
              </mc:Choice>
              <mc:Fallback>
                <p:oleObj name="GALLERY" r:id="rId4" imgW="5570280" imgH="2050920" progId="GALLERYClipart">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V="1">
                        <a:off x="5715000" y="3962400"/>
                        <a:ext cx="1905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679" name="Text Box 5"/>
          <p:cNvSpPr txBox="1">
            <a:spLocks noChangeArrowheads="1"/>
          </p:cNvSpPr>
          <p:nvPr/>
        </p:nvSpPr>
        <p:spPr bwMode="auto">
          <a:xfrm>
            <a:off x="3190875" y="4038600"/>
            <a:ext cx="24717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tx1"/>
                </a:solidFill>
              </a:rPr>
              <a:t>Interface Method</a:t>
            </a:r>
          </a:p>
          <a:p>
            <a:r>
              <a:rPr lang="en-US" altLang="en-US">
                <a:solidFill>
                  <a:schemeClr val="tx1"/>
                </a:solidFill>
              </a:rPr>
              <a:t>Mismatch</a:t>
            </a:r>
          </a:p>
        </p:txBody>
      </p:sp>
      <p:sp>
        <p:nvSpPr>
          <p:cNvPr id="28680" name="Text Box 6"/>
          <p:cNvSpPr txBox="1">
            <a:spLocks noChangeArrowheads="1"/>
          </p:cNvSpPr>
          <p:nvPr/>
        </p:nvSpPr>
        <p:spPr bwMode="auto">
          <a:xfrm>
            <a:off x="762000" y="5410200"/>
            <a:ext cx="1931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hlink"/>
                </a:solidFill>
              </a:rPr>
              <a:t>Application 1</a:t>
            </a:r>
          </a:p>
        </p:txBody>
      </p:sp>
      <p:sp>
        <p:nvSpPr>
          <p:cNvPr id="28681" name="Text Box 7"/>
          <p:cNvSpPr txBox="1">
            <a:spLocks noChangeArrowheads="1"/>
          </p:cNvSpPr>
          <p:nvPr/>
        </p:nvSpPr>
        <p:spPr bwMode="auto">
          <a:xfrm>
            <a:off x="2978150" y="1600200"/>
            <a:ext cx="26257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tx1"/>
                </a:solidFill>
              </a:rPr>
              <a:t>Information Model</a:t>
            </a:r>
          </a:p>
          <a:p>
            <a:r>
              <a:rPr lang="en-US" altLang="en-US">
                <a:solidFill>
                  <a:schemeClr val="tx1"/>
                </a:solidFill>
              </a:rPr>
              <a:t>Mismatch</a:t>
            </a:r>
          </a:p>
        </p:txBody>
      </p:sp>
      <p:sp>
        <p:nvSpPr>
          <p:cNvPr id="28682" name="AutoShape 8"/>
          <p:cNvSpPr>
            <a:spLocks noChangeArrowheads="1"/>
          </p:cNvSpPr>
          <p:nvPr/>
        </p:nvSpPr>
        <p:spPr bwMode="auto">
          <a:xfrm>
            <a:off x="6324600" y="1752600"/>
            <a:ext cx="609600" cy="533400"/>
          </a:xfrm>
          <a:prstGeom prst="cube">
            <a:avLst>
              <a:gd name="adj" fmla="val 25000"/>
            </a:avLst>
          </a:prstGeom>
          <a:solidFill>
            <a:srgbClr val="FFFF00"/>
          </a:solidFill>
          <a:ln w="12700">
            <a:solidFill>
              <a:schemeClr val="tx1"/>
            </a:solidFill>
            <a:miter lim="800000"/>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28683" name="AutoShape 9"/>
          <p:cNvSpPr>
            <a:spLocks noChangeArrowheads="1"/>
          </p:cNvSpPr>
          <p:nvPr/>
        </p:nvSpPr>
        <p:spPr bwMode="auto">
          <a:xfrm>
            <a:off x="381000" y="1371600"/>
            <a:ext cx="2590800" cy="3962400"/>
          </a:xfrm>
          <a:prstGeom prst="hexagon">
            <a:avLst>
              <a:gd name="adj" fmla="val 25000"/>
              <a:gd name="vf" fmla="val 115470"/>
            </a:avLst>
          </a:prstGeom>
          <a:solidFill>
            <a:srgbClr val="FFCC99"/>
          </a:solidFill>
          <a:ln w="9525">
            <a:miter lim="800000"/>
            <a:headEnd/>
            <a:tailEnd/>
          </a:ln>
          <a:scene3d>
            <a:camera prst="legacyPerspectiveTopRight"/>
            <a:lightRig rig="legacyFlat3" dir="b"/>
          </a:scene3d>
          <a:sp3d extrusionH="887400" prstMaterial="legacyMatte">
            <a:bevelT w="13500" h="13500" prst="angle"/>
            <a:bevelB w="13500" h="13500" prst="angle"/>
            <a:extrusionClr>
              <a:srgbClr val="FFCC99"/>
            </a:extrusionClr>
            <a:contourClr>
              <a:srgbClr val="FFCC99"/>
            </a:contourClr>
          </a:sp3d>
        </p:spPr>
        <p:txBody>
          <a:bodyPr wrap="none" anchor="ctr">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solidFill>
                <a:schemeClr val="tx1"/>
              </a:solidFill>
              <a:latin typeface="Times New Roman" panose="02020603050405020304" pitchFamily="18" charset="0"/>
            </a:endParaRPr>
          </a:p>
        </p:txBody>
      </p:sp>
      <p:graphicFrame>
        <p:nvGraphicFramePr>
          <p:cNvPr id="28675" name="Object 3"/>
          <p:cNvGraphicFramePr>
            <a:graphicFrameLocks noChangeAspect="1"/>
          </p:cNvGraphicFramePr>
          <p:nvPr/>
        </p:nvGraphicFramePr>
        <p:xfrm>
          <a:off x="1447800" y="3962400"/>
          <a:ext cx="1828800" cy="947738"/>
        </p:xfrm>
        <a:graphic>
          <a:graphicData uri="http://schemas.openxmlformats.org/presentationml/2006/ole">
            <mc:AlternateContent xmlns:mc="http://schemas.openxmlformats.org/markup-compatibility/2006">
              <mc:Choice xmlns:v="urn:schemas-microsoft-com:vml" Requires="v">
                <p:oleObj spid="_x0000_s15407" name="GALLERY" r:id="rId6" imgW="6400800" imgH="3321000" progId="GALLERYClipart">
                  <p:embed/>
                </p:oleObj>
              </mc:Choice>
              <mc:Fallback>
                <p:oleObj name="GALLERY" r:id="rId6" imgW="6400800" imgH="3321000" progId="GALLERYClipart">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3962400"/>
                        <a:ext cx="1828800"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684" name="Oval 11"/>
          <p:cNvSpPr>
            <a:spLocks noChangeArrowheads="1"/>
          </p:cNvSpPr>
          <p:nvPr/>
        </p:nvSpPr>
        <p:spPr bwMode="auto">
          <a:xfrm>
            <a:off x="1447800" y="1752600"/>
            <a:ext cx="762000" cy="381000"/>
          </a:xfrm>
          <a:prstGeom prst="ellipse">
            <a:avLst/>
          </a:prstGeom>
          <a:solidFill>
            <a:srgbClr val="00FF00"/>
          </a:solidFill>
          <a:ln w="9525">
            <a:round/>
            <a:headEnd/>
            <a:tailEnd/>
          </a:ln>
          <a:scene3d>
            <a:camera prst="legacyPerspectiveBottom"/>
            <a:lightRig rig="legacyFlat3" dir="t"/>
          </a:scene3d>
          <a:sp3d extrusionH="887400" prstMaterial="legacyMatte">
            <a:bevelT w="13500" h="13500" prst="angle"/>
            <a:bevelB w="13500" h="13500" prst="angle"/>
            <a:extrusionClr>
              <a:srgbClr val="00FF00"/>
            </a:extrusionClr>
            <a:contourClr>
              <a:srgbClr val="00FF00"/>
            </a:contourClr>
          </a:sp3d>
        </p:spPr>
        <p:txBody>
          <a:bodyPr wrap="none" anchor="ctr">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28685" name="Text Box 12"/>
          <p:cNvSpPr txBox="1">
            <a:spLocks noChangeArrowheads="1"/>
          </p:cNvSpPr>
          <p:nvPr/>
        </p:nvSpPr>
        <p:spPr bwMode="auto">
          <a:xfrm>
            <a:off x="5943600" y="5410200"/>
            <a:ext cx="1931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hlink"/>
                </a:solidFill>
              </a:rPr>
              <a:t>Application 2</a:t>
            </a:r>
          </a:p>
        </p:txBody>
      </p:sp>
    </p:spTree>
    <p:extLst>
      <p:ext uri="{BB962C8B-B14F-4D97-AF65-F5344CB8AC3E}">
        <p14:creationId xmlns:p14="http://schemas.microsoft.com/office/powerpoint/2010/main" val="3902449365"/>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B764F42F-5947-4310-870E-6C8B6B97B252}" type="slidenum">
              <a:rPr lang="en-US" altLang="nl-NL" sz="800" b="0">
                <a:solidFill>
                  <a:schemeClr val="tx2"/>
                </a:solidFill>
              </a:rPr>
              <a:pPr/>
              <a:t>44</a:t>
            </a:fld>
            <a:endParaRPr lang="en-US" altLang="nl-NL" sz="1000" b="0">
              <a:solidFill>
                <a:schemeClr val="tx2"/>
              </a:solidFill>
            </a:endParaRPr>
          </a:p>
        </p:txBody>
      </p:sp>
      <p:sp>
        <p:nvSpPr>
          <p:cNvPr id="155651" name="Rectangle 2"/>
          <p:cNvSpPr>
            <a:spLocks noGrp="1" noChangeArrowheads="1"/>
          </p:cNvSpPr>
          <p:nvPr>
            <p:ph type="title"/>
          </p:nvPr>
        </p:nvSpPr>
        <p:spPr>
          <a:xfrm>
            <a:off x="457200" y="304800"/>
            <a:ext cx="8305800" cy="1143000"/>
          </a:xfrm>
          <a:noFill/>
        </p:spPr>
        <p:txBody>
          <a:bodyPr/>
          <a:lstStyle/>
          <a:p>
            <a:r>
              <a:rPr lang="en-US" altLang="en-US" sz="3200"/>
              <a:t>Integration of Model Mismatch:</a:t>
            </a:r>
          </a:p>
        </p:txBody>
      </p:sp>
      <p:sp>
        <p:nvSpPr>
          <p:cNvPr id="155652" name="AutoShape 3"/>
          <p:cNvSpPr>
            <a:spLocks noChangeArrowheads="1"/>
          </p:cNvSpPr>
          <p:nvPr/>
        </p:nvSpPr>
        <p:spPr bwMode="auto">
          <a:xfrm>
            <a:off x="5562600" y="1143000"/>
            <a:ext cx="2590800" cy="3962400"/>
          </a:xfrm>
          <a:prstGeom prst="hexagon">
            <a:avLst>
              <a:gd name="adj" fmla="val 25000"/>
              <a:gd name="vf" fmla="val 115470"/>
            </a:avLst>
          </a:prstGeom>
          <a:solidFill>
            <a:schemeClr val="accent1"/>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p:spPr>
        <p:txBody>
          <a:bodyPr wrap="none" anchor="ctr">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solidFill>
                <a:schemeClr val="tx1"/>
              </a:solidFill>
              <a:latin typeface="Times New Roman" panose="02020603050405020304" pitchFamily="18" charset="0"/>
            </a:endParaRPr>
          </a:p>
        </p:txBody>
      </p:sp>
      <p:sp>
        <p:nvSpPr>
          <p:cNvPr id="155653" name="Text Box 4"/>
          <p:cNvSpPr txBox="1">
            <a:spLocks noChangeArrowheads="1"/>
          </p:cNvSpPr>
          <p:nvPr/>
        </p:nvSpPr>
        <p:spPr bwMode="auto">
          <a:xfrm>
            <a:off x="762000" y="5181600"/>
            <a:ext cx="1931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hlink"/>
                </a:solidFill>
              </a:rPr>
              <a:t>Application 1</a:t>
            </a:r>
          </a:p>
        </p:txBody>
      </p:sp>
      <p:sp>
        <p:nvSpPr>
          <p:cNvPr id="155654" name="AutoShape 5"/>
          <p:cNvSpPr>
            <a:spLocks noChangeArrowheads="1"/>
          </p:cNvSpPr>
          <p:nvPr/>
        </p:nvSpPr>
        <p:spPr bwMode="auto">
          <a:xfrm>
            <a:off x="6096000" y="1600200"/>
            <a:ext cx="1371600" cy="1752600"/>
          </a:xfrm>
          <a:prstGeom prst="cube">
            <a:avLst>
              <a:gd name="adj" fmla="val 25000"/>
            </a:avLst>
          </a:prstGeom>
          <a:solidFill>
            <a:srgbClr val="FFFF00"/>
          </a:solidFill>
          <a:ln w="12700">
            <a:solidFill>
              <a:schemeClr val="tx1"/>
            </a:solidFill>
            <a:miter lim="800000"/>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5655" name="AutoShape 6"/>
          <p:cNvSpPr>
            <a:spLocks noChangeArrowheads="1"/>
          </p:cNvSpPr>
          <p:nvPr/>
        </p:nvSpPr>
        <p:spPr bwMode="auto">
          <a:xfrm>
            <a:off x="381000" y="1143000"/>
            <a:ext cx="2590800" cy="3962400"/>
          </a:xfrm>
          <a:prstGeom prst="hexagon">
            <a:avLst>
              <a:gd name="adj" fmla="val 25000"/>
              <a:gd name="vf" fmla="val 115470"/>
            </a:avLst>
          </a:prstGeom>
          <a:solidFill>
            <a:srgbClr val="FFCC99"/>
          </a:solidFill>
          <a:ln w="9525">
            <a:miter lim="800000"/>
            <a:headEnd/>
            <a:tailEnd/>
          </a:ln>
          <a:scene3d>
            <a:camera prst="legacyPerspectiveTopRight"/>
            <a:lightRig rig="legacyFlat3" dir="b"/>
          </a:scene3d>
          <a:sp3d extrusionH="887400" prstMaterial="legacyMatte">
            <a:bevelT w="13500" h="13500" prst="angle"/>
            <a:bevelB w="13500" h="13500" prst="angle"/>
            <a:extrusionClr>
              <a:srgbClr val="FFCC99"/>
            </a:extrusionClr>
            <a:contourClr>
              <a:srgbClr val="FFCC99"/>
            </a:contourClr>
          </a:sp3d>
        </p:spPr>
        <p:txBody>
          <a:bodyPr wrap="none" anchor="ctr">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solidFill>
                <a:schemeClr val="tx1"/>
              </a:solidFill>
              <a:latin typeface="Times New Roman" panose="02020603050405020304" pitchFamily="18" charset="0"/>
            </a:endParaRPr>
          </a:p>
        </p:txBody>
      </p:sp>
      <p:sp>
        <p:nvSpPr>
          <p:cNvPr id="155656" name="Oval 7"/>
          <p:cNvSpPr>
            <a:spLocks noChangeArrowheads="1"/>
          </p:cNvSpPr>
          <p:nvPr/>
        </p:nvSpPr>
        <p:spPr bwMode="auto">
          <a:xfrm>
            <a:off x="914400" y="1600200"/>
            <a:ext cx="1371600" cy="1676400"/>
          </a:xfrm>
          <a:prstGeom prst="ellipse">
            <a:avLst/>
          </a:prstGeom>
          <a:solidFill>
            <a:srgbClr val="00FF00"/>
          </a:solidFill>
          <a:ln w="9525">
            <a:round/>
            <a:headEnd/>
            <a:tailEnd/>
          </a:ln>
          <a:scene3d>
            <a:camera prst="legacyPerspectiveBottom"/>
            <a:lightRig rig="legacyFlat3" dir="t"/>
          </a:scene3d>
          <a:sp3d extrusionH="887400" prstMaterial="legacyMatte">
            <a:bevelT w="13500" h="13500" prst="angle"/>
            <a:bevelB w="13500" h="13500" prst="angle"/>
            <a:extrusionClr>
              <a:srgbClr val="00FF00"/>
            </a:extrusionClr>
            <a:contourClr>
              <a:srgbClr val="00FF00"/>
            </a:contourClr>
          </a:sp3d>
        </p:spPr>
        <p:txBody>
          <a:bodyPr wrap="none" anchor="ctr">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5657" name="Text Box 8"/>
          <p:cNvSpPr txBox="1">
            <a:spLocks noChangeArrowheads="1"/>
          </p:cNvSpPr>
          <p:nvPr/>
        </p:nvSpPr>
        <p:spPr bwMode="auto">
          <a:xfrm>
            <a:off x="5943600" y="5181600"/>
            <a:ext cx="1931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hlink"/>
                </a:solidFill>
              </a:rPr>
              <a:t>Application 2</a:t>
            </a:r>
          </a:p>
        </p:txBody>
      </p:sp>
      <p:grpSp>
        <p:nvGrpSpPr>
          <p:cNvPr id="155658" name="Group 9"/>
          <p:cNvGrpSpPr>
            <a:grpSpLocks/>
          </p:cNvGrpSpPr>
          <p:nvPr/>
        </p:nvGrpSpPr>
        <p:grpSpPr bwMode="auto">
          <a:xfrm>
            <a:off x="3657600" y="2590800"/>
            <a:ext cx="533400" cy="762000"/>
            <a:chOff x="2304" y="2304"/>
            <a:chExt cx="336" cy="480"/>
          </a:xfrm>
        </p:grpSpPr>
        <p:sp>
          <p:nvSpPr>
            <p:cNvPr id="155674" name="Rectangle 10"/>
            <p:cNvSpPr>
              <a:spLocks noChangeArrowheads="1"/>
            </p:cNvSpPr>
            <p:nvPr/>
          </p:nvSpPr>
          <p:spPr bwMode="blackWhite">
            <a:xfrm>
              <a:off x="2304" y="2304"/>
              <a:ext cx="336" cy="480"/>
            </a:xfrm>
            <a:prstGeom prst="rect">
              <a:avLst/>
            </a:prstGeom>
            <a:solidFill>
              <a:schemeClr val="bg1"/>
            </a:solidFill>
            <a:ln w="12700">
              <a:solidFill>
                <a:schemeClr val="tx1"/>
              </a:solidFill>
              <a:miter lim="800000"/>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5675" name="Rectangle 11"/>
            <p:cNvSpPr>
              <a:spLocks noChangeArrowheads="1"/>
            </p:cNvSpPr>
            <p:nvPr/>
          </p:nvSpPr>
          <p:spPr bwMode="blackWhite">
            <a:xfrm>
              <a:off x="2304" y="2304"/>
              <a:ext cx="336" cy="144"/>
            </a:xfrm>
            <a:prstGeom prst="rect">
              <a:avLst/>
            </a:prstGeom>
            <a:solidFill>
              <a:schemeClr val="accent1"/>
            </a:solidFill>
            <a:ln w="12700">
              <a:solidFill>
                <a:schemeClr val="tx1"/>
              </a:solidFill>
              <a:miter lim="800000"/>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grpSp>
        <p:nvGrpSpPr>
          <p:cNvPr id="155659" name="Group 12"/>
          <p:cNvGrpSpPr>
            <a:grpSpLocks/>
          </p:cNvGrpSpPr>
          <p:nvPr/>
        </p:nvGrpSpPr>
        <p:grpSpPr bwMode="auto">
          <a:xfrm>
            <a:off x="4419600" y="1828800"/>
            <a:ext cx="533400" cy="762000"/>
            <a:chOff x="2736" y="1680"/>
            <a:chExt cx="336" cy="480"/>
          </a:xfrm>
        </p:grpSpPr>
        <p:sp>
          <p:nvSpPr>
            <p:cNvPr id="155672" name="Rectangle 13"/>
            <p:cNvSpPr>
              <a:spLocks noChangeArrowheads="1"/>
            </p:cNvSpPr>
            <p:nvPr/>
          </p:nvSpPr>
          <p:spPr bwMode="blackWhite">
            <a:xfrm>
              <a:off x="2736" y="1680"/>
              <a:ext cx="336" cy="480"/>
            </a:xfrm>
            <a:prstGeom prst="rect">
              <a:avLst/>
            </a:prstGeom>
            <a:solidFill>
              <a:schemeClr val="bg1"/>
            </a:solidFill>
            <a:ln w="12700">
              <a:solidFill>
                <a:schemeClr val="tx1"/>
              </a:solidFill>
              <a:miter lim="800000"/>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5673" name="Rectangle 14"/>
            <p:cNvSpPr>
              <a:spLocks noChangeArrowheads="1"/>
            </p:cNvSpPr>
            <p:nvPr/>
          </p:nvSpPr>
          <p:spPr bwMode="blackWhite">
            <a:xfrm>
              <a:off x="2736" y="1680"/>
              <a:ext cx="336" cy="144"/>
            </a:xfrm>
            <a:prstGeom prst="rect">
              <a:avLst/>
            </a:prstGeom>
            <a:solidFill>
              <a:schemeClr val="accent1"/>
            </a:solidFill>
            <a:ln w="12700">
              <a:solidFill>
                <a:schemeClr val="tx1"/>
              </a:solidFill>
              <a:miter lim="800000"/>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sp>
        <p:nvSpPr>
          <p:cNvPr id="155660" name="Line 15"/>
          <p:cNvSpPr>
            <a:spLocks noChangeShapeType="1"/>
          </p:cNvSpPr>
          <p:nvPr/>
        </p:nvSpPr>
        <p:spPr bwMode="auto">
          <a:xfrm flipV="1">
            <a:off x="3886200" y="22860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5661" name="Line 16"/>
          <p:cNvSpPr>
            <a:spLocks noChangeShapeType="1"/>
          </p:cNvSpPr>
          <p:nvPr/>
        </p:nvSpPr>
        <p:spPr bwMode="auto">
          <a:xfrm>
            <a:off x="3886200" y="2286000"/>
            <a:ext cx="5334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5662" name="Oval 17"/>
          <p:cNvSpPr>
            <a:spLocks noChangeArrowheads="1"/>
          </p:cNvSpPr>
          <p:nvPr/>
        </p:nvSpPr>
        <p:spPr bwMode="auto">
          <a:xfrm>
            <a:off x="2819400" y="1447800"/>
            <a:ext cx="533400" cy="3276600"/>
          </a:xfrm>
          <a:prstGeom prst="ellipse">
            <a:avLst/>
          </a:prstGeom>
          <a:solidFill>
            <a:schemeClr val="accent1"/>
          </a:solidFill>
          <a:ln w="12700">
            <a:solidFill>
              <a:schemeClr val="tx1"/>
            </a:solidFill>
            <a:round/>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5663" name="Text Box 18"/>
          <p:cNvSpPr txBox="1">
            <a:spLocks noChangeArrowheads="1"/>
          </p:cNvSpPr>
          <p:nvPr/>
        </p:nvSpPr>
        <p:spPr bwMode="auto">
          <a:xfrm rot="-5400000">
            <a:off x="2155032" y="2821781"/>
            <a:ext cx="1847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800">
                <a:solidFill>
                  <a:schemeClr val="tx1"/>
                </a:solidFill>
              </a:rPr>
              <a:t>Model Mapping</a:t>
            </a:r>
          </a:p>
        </p:txBody>
      </p:sp>
      <p:sp>
        <p:nvSpPr>
          <p:cNvPr id="155664" name="Oval 19"/>
          <p:cNvSpPr>
            <a:spLocks noChangeArrowheads="1"/>
          </p:cNvSpPr>
          <p:nvPr/>
        </p:nvSpPr>
        <p:spPr bwMode="auto">
          <a:xfrm>
            <a:off x="5181600" y="1371600"/>
            <a:ext cx="533400" cy="3276600"/>
          </a:xfrm>
          <a:prstGeom prst="ellipse">
            <a:avLst/>
          </a:prstGeom>
          <a:solidFill>
            <a:schemeClr val="accent1"/>
          </a:solidFill>
          <a:ln w="12700">
            <a:solidFill>
              <a:schemeClr val="tx1"/>
            </a:solidFill>
            <a:round/>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5665" name="Text Box 20"/>
          <p:cNvSpPr txBox="1">
            <a:spLocks noChangeArrowheads="1"/>
          </p:cNvSpPr>
          <p:nvPr/>
        </p:nvSpPr>
        <p:spPr bwMode="auto">
          <a:xfrm rot="-5400000">
            <a:off x="4517232" y="2745581"/>
            <a:ext cx="1847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800">
                <a:solidFill>
                  <a:schemeClr val="tx1"/>
                </a:solidFill>
              </a:rPr>
              <a:t>Model Mapping</a:t>
            </a:r>
            <a:endParaRPr lang="en-US" altLang="en-US">
              <a:solidFill>
                <a:schemeClr val="tx1"/>
              </a:solidFill>
            </a:endParaRPr>
          </a:p>
        </p:txBody>
      </p:sp>
      <p:sp>
        <p:nvSpPr>
          <p:cNvPr id="155666" name="Line 21"/>
          <p:cNvSpPr>
            <a:spLocks noChangeShapeType="1"/>
          </p:cNvSpPr>
          <p:nvPr/>
        </p:nvSpPr>
        <p:spPr bwMode="auto">
          <a:xfrm>
            <a:off x="3352800" y="4191000"/>
            <a:ext cx="1828800" cy="0"/>
          </a:xfrm>
          <a:prstGeom prst="line">
            <a:avLst/>
          </a:prstGeom>
          <a:noFill/>
          <a:ln w="38100">
            <a:solidFill>
              <a:schemeClr val="tx1"/>
            </a:solidFill>
            <a:round/>
            <a:headEnd type="triangl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155667" name="Text Box 22"/>
          <p:cNvSpPr txBox="1">
            <a:spLocks noChangeArrowheads="1"/>
          </p:cNvSpPr>
          <p:nvPr/>
        </p:nvSpPr>
        <p:spPr bwMode="auto">
          <a:xfrm>
            <a:off x="3124200" y="4419600"/>
            <a:ext cx="233838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tx1"/>
                </a:solidFill>
              </a:rPr>
              <a:t>Common Model</a:t>
            </a:r>
          </a:p>
          <a:p>
            <a:r>
              <a:rPr lang="en-US" altLang="en-US">
                <a:solidFill>
                  <a:schemeClr val="tx1"/>
                </a:solidFill>
              </a:rPr>
              <a:t>Creates Mutual</a:t>
            </a:r>
          </a:p>
          <a:p>
            <a:r>
              <a:rPr lang="en-US" altLang="en-US">
                <a:solidFill>
                  <a:schemeClr val="tx1"/>
                </a:solidFill>
              </a:rPr>
              <a:t>Understanding</a:t>
            </a:r>
          </a:p>
        </p:txBody>
      </p:sp>
      <p:grpSp>
        <p:nvGrpSpPr>
          <p:cNvPr id="155668" name="Group 23"/>
          <p:cNvGrpSpPr>
            <a:grpSpLocks/>
          </p:cNvGrpSpPr>
          <p:nvPr/>
        </p:nvGrpSpPr>
        <p:grpSpPr bwMode="auto">
          <a:xfrm>
            <a:off x="4419600" y="2895600"/>
            <a:ext cx="533400" cy="762000"/>
            <a:chOff x="2304" y="2304"/>
            <a:chExt cx="336" cy="480"/>
          </a:xfrm>
        </p:grpSpPr>
        <p:sp>
          <p:nvSpPr>
            <p:cNvPr id="155670" name="Rectangle 24"/>
            <p:cNvSpPr>
              <a:spLocks noChangeArrowheads="1"/>
            </p:cNvSpPr>
            <p:nvPr/>
          </p:nvSpPr>
          <p:spPr bwMode="blackWhite">
            <a:xfrm>
              <a:off x="2304" y="2304"/>
              <a:ext cx="336" cy="480"/>
            </a:xfrm>
            <a:prstGeom prst="rect">
              <a:avLst/>
            </a:prstGeom>
            <a:solidFill>
              <a:schemeClr val="bg1"/>
            </a:solidFill>
            <a:ln w="12700">
              <a:solidFill>
                <a:schemeClr val="tx1"/>
              </a:solidFill>
              <a:miter lim="800000"/>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5671" name="Rectangle 25"/>
            <p:cNvSpPr>
              <a:spLocks noChangeArrowheads="1"/>
            </p:cNvSpPr>
            <p:nvPr/>
          </p:nvSpPr>
          <p:spPr bwMode="blackWhite">
            <a:xfrm>
              <a:off x="2304" y="2304"/>
              <a:ext cx="336" cy="144"/>
            </a:xfrm>
            <a:prstGeom prst="rect">
              <a:avLst/>
            </a:prstGeom>
            <a:solidFill>
              <a:schemeClr val="accent1"/>
            </a:solidFill>
            <a:ln w="12700">
              <a:solidFill>
                <a:schemeClr val="tx1"/>
              </a:solidFill>
              <a:miter lim="800000"/>
              <a:headEnd type="none" w="sm" len="sm"/>
              <a:tailEnd type="none" w="sm" len="sm"/>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cxnSp>
        <p:nvCxnSpPr>
          <p:cNvPr id="155669" name="AutoShape 26"/>
          <p:cNvCxnSpPr>
            <a:cxnSpLocks noChangeShapeType="1"/>
            <a:stCxn id="155674" idx="3"/>
            <a:endCxn id="155670" idx="1"/>
          </p:cNvCxnSpPr>
          <p:nvPr/>
        </p:nvCxnSpPr>
        <p:spPr bwMode="auto">
          <a:xfrm>
            <a:off x="4191000" y="2971800"/>
            <a:ext cx="228600" cy="304800"/>
          </a:xfrm>
          <a:prstGeom prst="bentConnector3">
            <a:avLst>
              <a:gd name="adj1" fmla="val 50000"/>
            </a:avLst>
          </a:prstGeom>
          <a:noFill/>
          <a:ln w="12700">
            <a:solidFill>
              <a:schemeClr val="tx1"/>
            </a:solidFill>
            <a:miter lim="800000"/>
            <a:headEnd type="none" w="sm" len="sm"/>
            <a:tailEnd type="triangl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142449364"/>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661D4B94-6056-47FC-B8F5-D2B8FA677421}" type="slidenum">
              <a:rPr lang="en-US" altLang="nl-NL" sz="800" b="0">
                <a:solidFill>
                  <a:schemeClr val="tx2"/>
                </a:solidFill>
              </a:rPr>
              <a:pPr/>
              <a:t>45</a:t>
            </a:fld>
            <a:endParaRPr lang="en-US" altLang="nl-NL" sz="1000" b="0">
              <a:solidFill>
                <a:schemeClr val="tx2"/>
              </a:solidFill>
            </a:endParaRPr>
          </a:p>
        </p:txBody>
      </p:sp>
      <p:sp>
        <p:nvSpPr>
          <p:cNvPr id="156675" name="Rectangle 2"/>
          <p:cNvSpPr>
            <a:spLocks noGrp="1" noChangeArrowheads="1"/>
          </p:cNvSpPr>
          <p:nvPr>
            <p:ph type="title"/>
          </p:nvPr>
        </p:nvSpPr>
        <p:spPr/>
        <p:txBody>
          <a:bodyPr/>
          <a:lstStyle/>
          <a:p>
            <a:r>
              <a:rPr lang="en-US" altLang="en-US"/>
              <a:t>CIM Classes</a:t>
            </a:r>
          </a:p>
        </p:txBody>
      </p:sp>
      <p:sp>
        <p:nvSpPr>
          <p:cNvPr id="156676" name="Rectangle 3"/>
          <p:cNvSpPr>
            <a:spLocks noGrp="1" noChangeArrowheads="1"/>
          </p:cNvSpPr>
          <p:nvPr>
            <p:ph type="body" idx="1"/>
          </p:nvPr>
        </p:nvSpPr>
        <p:spPr>
          <a:xfrm>
            <a:off x="533400" y="1371600"/>
            <a:ext cx="7772400" cy="4800600"/>
          </a:xfrm>
        </p:spPr>
        <p:txBody>
          <a:bodyPr/>
          <a:lstStyle/>
          <a:p>
            <a:r>
              <a:rPr lang="en-US" altLang="en-US"/>
              <a:t>CIM models are Packaged </a:t>
            </a:r>
          </a:p>
          <a:p>
            <a:pPr lvl="1"/>
            <a:r>
              <a:rPr lang="en-US" altLang="en-US"/>
              <a:t>Wires, SCADA, Load Modeling, Energy Scheduling, Generation, Financial</a:t>
            </a:r>
          </a:p>
          <a:p>
            <a:r>
              <a:rPr lang="en-US" altLang="en-US"/>
              <a:t>Packages contain Classes</a:t>
            </a:r>
          </a:p>
          <a:p>
            <a:r>
              <a:rPr lang="en-US" altLang="en-US"/>
              <a:t>Class are defined in terms of:</a:t>
            </a:r>
          </a:p>
          <a:p>
            <a:pPr lvl="1"/>
            <a:r>
              <a:rPr lang="en-US" altLang="en-US"/>
              <a:t>Resources</a:t>
            </a:r>
          </a:p>
          <a:p>
            <a:pPr lvl="1"/>
            <a:r>
              <a:rPr lang="en-US" altLang="en-US"/>
              <a:t>Attributes</a:t>
            </a:r>
          </a:p>
          <a:p>
            <a:pPr lvl="1"/>
            <a:r>
              <a:rPr lang="en-US" altLang="en-US"/>
              <a:t>Relationships (both within the class and between the classes or other packages)</a:t>
            </a:r>
          </a:p>
        </p:txBody>
      </p:sp>
    </p:spTree>
    <p:extLst>
      <p:ext uri="{BB962C8B-B14F-4D97-AF65-F5344CB8AC3E}">
        <p14:creationId xmlns:p14="http://schemas.microsoft.com/office/powerpoint/2010/main" val="42075472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E9173446-0865-4206-B6FC-A878F4DE7A0A}" type="slidenum">
              <a:rPr lang="en-US" altLang="nl-NL" sz="800" b="0">
                <a:solidFill>
                  <a:schemeClr val="tx2"/>
                </a:solidFill>
              </a:rPr>
              <a:pPr/>
              <a:t>46</a:t>
            </a:fld>
            <a:endParaRPr lang="en-US" altLang="nl-NL" sz="1000" b="0">
              <a:solidFill>
                <a:schemeClr val="tx2"/>
              </a:solidFill>
            </a:endParaRPr>
          </a:p>
        </p:txBody>
      </p:sp>
      <p:sp>
        <p:nvSpPr>
          <p:cNvPr id="157699" name="Rectangle 2"/>
          <p:cNvSpPr>
            <a:spLocks noGrp="1" noChangeArrowheads="1"/>
          </p:cNvSpPr>
          <p:nvPr>
            <p:ph type="title"/>
          </p:nvPr>
        </p:nvSpPr>
        <p:spPr/>
        <p:txBody>
          <a:bodyPr/>
          <a:lstStyle/>
          <a:p>
            <a:r>
              <a:rPr lang="en-US" altLang="en-US"/>
              <a:t>CIM Models Expand as Needed</a:t>
            </a:r>
          </a:p>
        </p:txBody>
      </p:sp>
      <p:sp>
        <p:nvSpPr>
          <p:cNvPr id="157700" name="Line 3"/>
          <p:cNvSpPr>
            <a:spLocks noChangeShapeType="1"/>
          </p:cNvSpPr>
          <p:nvPr/>
        </p:nvSpPr>
        <p:spPr bwMode="auto">
          <a:xfrm>
            <a:off x="3725863" y="3871913"/>
            <a:ext cx="865187" cy="106362"/>
          </a:xfrm>
          <a:prstGeom prst="line">
            <a:avLst/>
          </a:prstGeom>
          <a:noFill/>
          <a:ln w="76200" cmpd="tri">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157701" name="Group 4"/>
          <p:cNvGrpSpPr>
            <a:grpSpLocks/>
          </p:cNvGrpSpPr>
          <p:nvPr/>
        </p:nvGrpSpPr>
        <p:grpSpPr bwMode="auto">
          <a:xfrm>
            <a:off x="4791075" y="2968625"/>
            <a:ext cx="301625" cy="1096963"/>
            <a:chOff x="1080" y="2738"/>
            <a:chExt cx="70" cy="254"/>
          </a:xfrm>
        </p:grpSpPr>
        <p:sp>
          <p:nvSpPr>
            <p:cNvPr id="157930" name="Line 5"/>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31" name="Oval 6"/>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32" name="Oval 7"/>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33" name="Line 8"/>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34" name="Line 9"/>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57702" name="Group 10"/>
          <p:cNvGrpSpPr>
            <a:grpSpLocks/>
          </p:cNvGrpSpPr>
          <p:nvPr/>
        </p:nvGrpSpPr>
        <p:grpSpPr bwMode="auto">
          <a:xfrm>
            <a:off x="4799013" y="4062413"/>
            <a:ext cx="303212" cy="1096962"/>
            <a:chOff x="1080" y="2738"/>
            <a:chExt cx="70" cy="254"/>
          </a:xfrm>
        </p:grpSpPr>
        <p:sp>
          <p:nvSpPr>
            <p:cNvPr id="157925" name="Line 11"/>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26" name="Oval 12"/>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27" name="Oval 13"/>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28" name="Line 14"/>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29" name="Line 15"/>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703" name="Rectangle 16"/>
          <p:cNvSpPr>
            <a:spLocks noChangeArrowheads="1"/>
          </p:cNvSpPr>
          <p:nvPr/>
        </p:nvSpPr>
        <p:spPr bwMode="auto">
          <a:xfrm>
            <a:off x="4583113" y="5159375"/>
            <a:ext cx="531812" cy="5318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04" name="Oval 17"/>
          <p:cNvSpPr>
            <a:spLocks noChangeArrowheads="1"/>
          </p:cNvSpPr>
          <p:nvPr/>
        </p:nvSpPr>
        <p:spPr bwMode="auto">
          <a:xfrm>
            <a:off x="5749925" y="3638550"/>
            <a:ext cx="363538" cy="36353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05" name="Oval 18"/>
          <p:cNvSpPr>
            <a:spLocks noChangeArrowheads="1"/>
          </p:cNvSpPr>
          <p:nvPr/>
        </p:nvSpPr>
        <p:spPr bwMode="auto">
          <a:xfrm>
            <a:off x="5749925" y="3879850"/>
            <a:ext cx="363538" cy="368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06" name="Oval 19"/>
          <p:cNvSpPr>
            <a:spLocks noChangeArrowheads="1"/>
          </p:cNvSpPr>
          <p:nvPr/>
        </p:nvSpPr>
        <p:spPr bwMode="auto">
          <a:xfrm>
            <a:off x="5749925" y="4122738"/>
            <a:ext cx="363538" cy="36671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useBgFill="1">
        <p:nvSpPr>
          <p:cNvPr id="157707" name="Rectangle 20"/>
          <p:cNvSpPr>
            <a:spLocks noChangeArrowheads="1"/>
          </p:cNvSpPr>
          <p:nvPr/>
        </p:nvSpPr>
        <p:spPr bwMode="auto">
          <a:xfrm>
            <a:off x="5659438" y="3613150"/>
            <a:ext cx="133350" cy="9763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useBgFill="1">
        <p:nvSpPr>
          <p:cNvPr id="157708" name="Rectangle 21"/>
          <p:cNvSpPr>
            <a:spLocks noChangeArrowheads="1"/>
          </p:cNvSpPr>
          <p:nvPr/>
        </p:nvSpPr>
        <p:spPr bwMode="auto">
          <a:xfrm>
            <a:off x="5802313" y="4368800"/>
            <a:ext cx="120650" cy="2032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09" name="Line 22"/>
          <p:cNvSpPr>
            <a:spLocks noChangeShapeType="1"/>
          </p:cNvSpPr>
          <p:nvPr/>
        </p:nvSpPr>
        <p:spPr bwMode="auto">
          <a:xfrm>
            <a:off x="4872038" y="4062413"/>
            <a:ext cx="9128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10" name="Line 23"/>
          <p:cNvSpPr>
            <a:spLocks noChangeShapeType="1"/>
          </p:cNvSpPr>
          <p:nvPr/>
        </p:nvSpPr>
        <p:spPr bwMode="auto">
          <a:xfrm>
            <a:off x="6143625" y="4044950"/>
            <a:ext cx="271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11" name="Line 24"/>
          <p:cNvSpPr>
            <a:spLocks noChangeShapeType="1"/>
          </p:cNvSpPr>
          <p:nvPr/>
        </p:nvSpPr>
        <p:spPr bwMode="auto">
          <a:xfrm>
            <a:off x="6415088" y="4044950"/>
            <a:ext cx="0" cy="4413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useBgFill="1">
        <p:nvSpPr>
          <p:cNvPr id="157712" name="Rectangle 25"/>
          <p:cNvSpPr>
            <a:spLocks noChangeArrowheads="1"/>
          </p:cNvSpPr>
          <p:nvPr/>
        </p:nvSpPr>
        <p:spPr bwMode="auto">
          <a:xfrm>
            <a:off x="6246813" y="4502150"/>
            <a:ext cx="315912" cy="311150"/>
          </a:xfrm>
          <a:prstGeom prst="rect">
            <a:avLst/>
          </a:prstGeom>
          <a:ln w="9525">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000">
                <a:solidFill>
                  <a:schemeClr val="tx1"/>
                </a:solidFill>
                <a:latin typeface="Times New Roman" panose="02020603050405020304" pitchFamily="18" charset="0"/>
              </a:rPr>
              <a:t>L</a:t>
            </a:r>
          </a:p>
        </p:txBody>
      </p:sp>
      <p:sp useBgFill="1">
        <p:nvSpPr>
          <p:cNvPr id="157713" name="Rectangle 26"/>
          <p:cNvSpPr>
            <a:spLocks noChangeArrowheads="1"/>
          </p:cNvSpPr>
          <p:nvPr/>
        </p:nvSpPr>
        <p:spPr bwMode="auto">
          <a:xfrm flipV="1">
            <a:off x="5602288" y="4359275"/>
            <a:ext cx="120650" cy="20796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14" name="Oval 27"/>
          <p:cNvSpPr>
            <a:spLocks noChangeArrowheads="1"/>
          </p:cNvSpPr>
          <p:nvPr/>
        </p:nvSpPr>
        <p:spPr bwMode="auto">
          <a:xfrm rot="16200000" flipV="1">
            <a:off x="5322888" y="3971925"/>
            <a:ext cx="217488" cy="2174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15" name="Oval 28"/>
          <p:cNvSpPr>
            <a:spLocks noChangeArrowheads="1"/>
          </p:cNvSpPr>
          <p:nvPr/>
        </p:nvSpPr>
        <p:spPr bwMode="auto">
          <a:xfrm rot="16200000" flipV="1">
            <a:off x="5177632" y="3971131"/>
            <a:ext cx="217488" cy="2190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useBgFill="1">
        <p:nvSpPr>
          <p:cNvPr id="157716" name="Rectangle 29"/>
          <p:cNvSpPr>
            <a:spLocks noChangeArrowheads="1"/>
          </p:cNvSpPr>
          <p:nvPr/>
        </p:nvSpPr>
        <p:spPr bwMode="auto">
          <a:xfrm rot="16200000" flipV="1">
            <a:off x="5224463" y="3914775"/>
            <a:ext cx="79375" cy="58102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useBgFill="1">
        <p:nvSpPr>
          <p:cNvPr id="157717" name="Rectangle 30"/>
          <p:cNvSpPr>
            <a:spLocks noChangeArrowheads="1"/>
          </p:cNvSpPr>
          <p:nvPr/>
        </p:nvSpPr>
        <p:spPr bwMode="auto">
          <a:xfrm rot="16200000" flipV="1">
            <a:off x="5009356" y="4061619"/>
            <a:ext cx="71438" cy="12065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useBgFill="1">
        <p:nvSpPr>
          <p:cNvPr id="157718" name="Rectangle 31"/>
          <p:cNvSpPr>
            <a:spLocks noChangeArrowheads="1"/>
          </p:cNvSpPr>
          <p:nvPr/>
        </p:nvSpPr>
        <p:spPr bwMode="auto">
          <a:xfrm rot="16200000" flipV="1">
            <a:off x="5487988" y="4071938"/>
            <a:ext cx="73025" cy="12382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19" name="Line 32"/>
          <p:cNvSpPr>
            <a:spLocks noChangeShapeType="1"/>
          </p:cNvSpPr>
          <p:nvPr/>
        </p:nvSpPr>
        <p:spPr bwMode="auto">
          <a:xfrm>
            <a:off x="5543550" y="4092575"/>
            <a:ext cx="0" cy="3921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useBgFill="1">
        <p:nvSpPr>
          <p:cNvPr id="157720" name="Rectangle 33"/>
          <p:cNvSpPr>
            <a:spLocks noChangeArrowheads="1"/>
          </p:cNvSpPr>
          <p:nvPr/>
        </p:nvSpPr>
        <p:spPr bwMode="auto">
          <a:xfrm>
            <a:off x="5410200" y="4495800"/>
            <a:ext cx="315913" cy="311150"/>
          </a:xfrm>
          <a:prstGeom prst="rect">
            <a:avLst/>
          </a:prstGeom>
          <a:ln w="9525">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000">
                <a:solidFill>
                  <a:schemeClr val="tx1"/>
                </a:solidFill>
                <a:latin typeface="Times New Roman" panose="02020603050405020304" pitchFamily="18" charset="0"/>
              </a:rPr>
              <a:t>CT</a:t>
            </a:r>
          </a:p>
        </p:txBody>
      </p:sp>
      <p:sp>
        <p:nvSpPr>
          <p:cNvPr id="157721" name="Line 34"/>
          <p:cNvSpPr>
            <a:spLocks noChangeShapeType="1"/>
          </p:cNvSpPr>
          <p:nvPr/>
        </p:nvSpPr>
        <p:spPr bwMode="auto">
          <a:xfrm>
            <a:off x="4859338" y="4999038"/>
            <a:ext cx="6699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22" name="Line 35"/>
          <p:cNvSpPr>
            <a:spLocks noChangeShapeType="1"/>
          </p:cNvSpPr>
          <p:nvPr/>
        </p:nvSpPr>
        <p:spPr bwMode="auto">
          <a:xfrm>
            <a:off x="5511800" y="4999038"/>
            <a:ext cx="0" cy="282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useBgFill="1">
        <p:nvSpPr>
          <p:cNvPr id="157723" name="Rectangle 36"/>
          <p:cNvSpPr>
            <a:spLocks noChangeArrowheads="1"/>
          </p:cNvSpPr>
          <p:nvPr/>
        </p:nvSpPr>
        <p:spPr bwMode="auto">
          <a:xfrm>
            <a:off x="5351463" y="5283200"/>
            <a:ext cx="315912" cy="311150"/>
          </a:xfrm>
          <a:prstGeom prst="rect">
            <a:avLst/>
          </a:prstGeom>
          <a:ln w="9525">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000">
                <a:solidFill>
                  <a:schemeClr val="tx1"/>
                </a:solidFill>
                <a:latin typeface="Times New Roman" panose="02020603050405020304" pitchFamily="18" charset="0"/>
              </a:rPr>
              <a:t>PT</a:t>
            </a:r>
          </a:p>
        </p:txBody>
      </p:sp>
      <p:sp>
        <p:nvSpPr>
          <p:cNvPr id="157724" name="Line 37"/>
          <p:cNvSpPr>
            <a:spLocks noChangeShapeType="1"/>
          </p:cNvSpPr>
          <p:nvPr/>
        </p:nvSpPr>
        <p:spPr bwMode="auto">
          <a:xfrm>
            <a:off x="5529263" y="5599113"/>
            <a:ext cx="0" cy="317500"/>
          </a:xfrm>
          <a:prstGeom prst="line">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7725" name="AutoShape 38"/>
          <p:cNvSpPr>
            <a:spLocks noChangeArrowheads="1"/>
          </p:cNvSpPr>
          <p:nvPr/>
        </p:nvSpPr>
        <p:spPr bwMode="auto">
          <a:xfrm flipV="1">
            <a:off x="5440363" y="5810250"/>
            <a:ext cx="193675" cy="106363"/>
          </a:xfrm>
          <a:prstGeom prst="triangle">
            <a:avLst>
              <a:gd name="adj" fmla="val 50000"/>
            </a:avLst>
          </a:prstGeom>
          <a:solidFill>
            <a:srgbClr val="FFFFFF"/>
          </a:solidFill>
          <a:ln w="9525">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26" name="Text Box 39"/>
          <p:cNvSpPr txBox="1">
            <a:spLocks noChangeArrowheads="1"/>
          </p:cNvSpPr>
          <p:nvPr/>
        </p:nvSpPr>
        <p:spPr bwMode="auto">
          <a:xfrm>
            <a:off x="3948113" y="1801813"/>
            <a:ext cx="25177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tx1"/>
                </a:solidFill>
                <a:latin typeface="Times New Roman" panose="02020603050405020304" pitchFamily="18" charset="0"/>
              </a:rPr>
              <a:t>Control and</a:t>
            </a:r>
          </a:p>
          <a:p>
            <a:r>
              <a:rPr lang="en-US" altLang="en-US">
                <a:solidFill>
                  <a:schemeClr val="tx1"/>
                </a:solidFill>
                <a:latin typeface="Times New Roman" panose="02020603050405020304" pitchFamily="18" charset="0"/>
              </a:rPr>
              <a:t> Protection Model</a:t>
            </a:r>
          </a:p>
        </p:txBody>
      </p:sp>
      <p:grpSp>
        <p:nvGrpSpPr>
          <p:cNvPr id="157727" name="Group 40"/>
          <p:cNvGrpSpPr>
            <a:grpSpLocks/>
          </p:cNvGrpSpPr>
          <p:nvPr/>
        </p:nvGrpSpPr>
        <p:grpSpPr bwMode="auto">
          <a:xfrm>
            <a:off x="828675" y="1470025"/>
            <a:ext cx="2776538" cy="4616450"/>
            <a:chOff x="588" y="784"/>
            <a:chExt cx="1749" cy="2908"/>
          </a:xfrm>
        </p:grpSpPr>
        <p:sp>
          <p:nvSpPr>
            <p:cNvPr id="157823" name="Freeform 41"/>
            <p:cNvSpPr>
              <a:spLocks/>
            </p:cNvSpPr>
            <p:nvPr/>
          </p:nvSpPr>
          <p:spPr bwMode="auto">
            <a:xfrm>
              <a:off x="1588" y="1823"/>
              <a:ext cx="749" cy="680"/>
            </a:xfrm>
            <a:custGeom>
              <a:avLst/>
              <a:gdLst>
                <a:gd name="T0" fmla="*/ 369 w 749"/>
                <a:gd name="T1" fmla="*/ 42 h 680"/>
                <a:gd name="T2" fmla="*/ 180 w 749"/>
                <a:gd name="T3" fmla="*/ 42 h 680"/>
                <a:gd name="T4" fmla="*/ 69 w 749"/>
                <a:gd name="T5" fmla="*/ 164 h 680"/>
                <a:gd name="T6" fmla="*/ 2 w 749"/>
                <a:gd name="T7" fmla="*/ 220 h 680"/>
                <a:gd name="T8" fmla="*/ 58 w 749"/>
                <a:gd name="T9" fmla="*/ 331 h 680"/>
                <a:gd name="T10" fmla="*/ 25 w 749"/>
                <a:gd name="T11" fmla="*/ 464 h 680"/>
                <a:gd name="T12" fmla="*/ 69 w 749"/>
                <a:gd name="T13" fmla="*/ 631 h 680"/>
                <a:gd name="T14" fmla="*/ 291 w 749"/>
                <a:gd name="T15" fmla="*/ 675 h 680"/>
                <a:gd name="T16" fmla="*/ 536 w 749"/>
                <a:gd name="T17" fmla="*/ 598 h 680"/>
                <a:gd name="T18" fmla="*/ 725 w 749"/>
                <a:gd name="T19" fmla="*/ 453 h 680"/>
                <a:gd name="T20" fmla="*/ 680 w 749"/>
                <a:gd name="T21" fmla="*/ 153 h 680"/>
                <a:gd name="T22" fmla="*/ 525 w 749"/>
                <a:gd name="T23" fmla="*/ 20 h 680"/>
                <a:gd name="T24" fmla="*/ 369 w 749"/>
                <a:gd name="T25" fmla="*/ 42 h 6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49"/>
                <a:gd name="T40" fmla="*/ 0 h 680"/>
                <a:gd name="T41" fmla="*/ 749 w 749"/>
                <a:gd name="T42" fmla="*/ 680 h 6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49" h="680">
                  <a:moveTo>
                    <a:pt x="369" y="42"/>
                  </a:moveTo>
                  <a:cubicBezTo>
                    <a:pt x="312" y="46"/>
                    <a:pt x="230" y="22"/>
                    <a:pt x="180" y="42"/>
                  </a:cubicBezTo>
                  <a:cubicBezTo>
                    <a:pt x="130" y="62"/>
                    <a:pt x="99" y="134"/>
                    <a:pt x="69" y="164"/>
                  </a:cubicBezTo>
                  <a:cubicBezTo>
                    <a:pt x="39" y="194"/>
                    <a:pt x="4" y="192"/>
                    <a:pt x="2" y="220"/>
                  </a:cubicBezTo>
                  <a:cubicBezTo>
                    <a:pt x="0" y="248"/>
                    <a:pt x="54" y="290"/>
                    <a:pt x="58" y="331"/>
                  </a:cubicBezTo>
                  <a:cubicBezTo>
                    <a:pt x="62" y="372"/>
                    <a:pt x="23" y="414"/>
                    <a:pt x="25" y="464"/>
                  </a:cubicBezTo>
                  <a:cubicBezTo>
                    <a:pt x="27" y="514"/>
                    <a:pt x="25" y="596"/>
                    <a:pt x="69" y="631"/>
                  </a:cubicBezTo>
                  <a:cubicBezTo>
                    <a:pt x="113" y="666"/>
                    <a:pt x="213" y="680"/>
                    <a:pt x="291" y="675"/>
                  </a:cubicBezTo>
                  <a:cubicBezTo>
                    <a:pt x="369" y="670"/>
                    <a:pt x="464" y="635"/>
                    <a:pt x="536" y="598"/>
                  </a:cubicBezTo>
                  <a:cubicBezTo>
                    <a:pt x="608" y="561"/>
                    <a:pt x="701" y="527"/>
                    <a:pt x="725" y="453"/>
                  </a:cubicBezTo>
                  <a:cubicBezTo>
                    <a:pt x="749" y="379"/>
                    <a:pt x="713" y="225"/>
                    <a:pt x="680" y="153"/>
                  </a:cubicBezTo>
                  <a:cubicBezTo>
                    <a:pt x="647" y="81"/>
                    <a:pt x="575" y="40"/>
                    <a:pt x="525" y="20"/>
                  </a:cubicBezTo>
                  <a:cubicBezTo>
                    <a:pt x="475" y="0"/>
                    <a:pt x="426" y="38"/>
                    <a:pt x="369" y="42"/>
                  </a:cubicBezTo>
                  <a:close/>
                </a:path>
              </a:pathLst>
            </a:custGeom>
            <a:solidFill>
              <a:srgbClr val="CCFFCC"/>
            </a:solidFill>
            <a:ln w="9525" cap="flat" cmpd="sng">
              <a:solidFill>
                <a:schemeClr val="tx1"/>
              </a:solidFill>
              <a:prstDash val="solid"/>
              <a:round/>
              <a:headEnd type="none" w="med" len="med"/>
              <a:tailEnd type="none" w="med" len="med"/>
            </a:ln>
          </p:spPr>
          <p:txBody>
            <a:bodyPr wrap="none" anchor="ctr"/>
            <a:lstStyle/>
            <a:p>
              <a:endParaRPr lang="en-US"/>
            </a:p>
          </p:txBody>
        </p:sp>
        <p:grpSp>
          <p:nvGrpSpPr>
            <p:cNvPr id="157824" name="Group 42"/>
            <p:cNvGrpSpPr>
              <a:grpSpLocks/>
            </p:cNvGrpSpPr>
            <p:nvPr/>
          </p:nvGrpSpPr>
          <p:grpSpPr bwMode="auto">
            <a:xfrm>
              <a:off x="1082" y="1451"/>
              <a:ext cx="70" cy="254"/>
              <a:chOff x="1080" y="2738"/>
              <a:chExt cx="70" cy="254"/>
            </a:xfrm>
          </p:grpSpPr>
          <p:sp>
            <p:nvSpPr>
              <p:cNvPr id="157920" name="Line 43"/>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21" name="Oval 44"/>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22" name="Oval 45"/>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23" name="Line 46"/>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24" name="Line 47"/>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825" name="Rectangle 48"/>
            <p:cNvSpPr>
              <a:spLocks noChangeArrowheads="1"/>
            </p:cNvSpPr>
            <p:nvPr/>
          </p:nvSpPr>
          <p:spPr bwMode="auto">
            <a:xfrm>
              <a:off x="1032" y="1705"/>
              <a:ext cx="123" cy="1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57826" name="Group 49"/>
            <p:cNvGrpSpPr>
              <a:grpSpLocks/>
            </p:cNvGrpSpPr>
            <p:nvPr/>
          </p:nvGrpSpPr>
          <p:grpSpPr bwMode="auto">
            <a:xfrm>
              <a:off x="1086" y="1829"/>
              <a:ext cx="70" cy="254"/>
              <a:chOff x="1080" y="2738"/>
              <a:chExt cx="70" cy="254"/>
            </a:xfrm>
          </p:grpSpPr>
          <p:sp>
            <p:nvSpPr>
              <p:cNvPr id="157915" name="Line 50"/>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16" name="Oval 51"/>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17" name="Oval 52"/>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18" name="Line 53"/>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19" name="Line 54"/>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57827" name="Group 55"/>
            <p:cNvGrpSpPr>
              <a:grpSpLocks/>
            </p:cNvGrpSpPr>
            <p:nvPr/>
          </p:nvGrpSpPr>
          <p:grpSpPr bwMode="auto">
            <a:xfrm>
              <a:off x="1094" y="2713"/>
              <a:ext cx="70" cy="254"/>
              <a:chOff x="1080" y="2738"/>
              <a:chExt cx="70" cy="254"/>
            </a:xfrm>
          </p:grpSpPr>
          <p:sp>
            <p:nvSpPr>
              <p:cNvPr id="157910" name="Line 56"/>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11" name="Oval 57"/>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12" name="Oval 58"/>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13" name="Line 59"/>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14" name="Line 60"/>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828" name="Rectangle 61"/>
            <p:cNvSpPr>
              <a:spLocks noChangeArrowheads="1"/>
            </p:cNvSpPr>
            <p:nvPr/>
          </p:nvSpPr>
          <p:spPr bwMode="auto">
            <a:xfrm>
              <a:off x="1044" y="2967"/>
              <a:ext cx="123" cy="1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57829" name="Group 62"/>
            <p:cNvGrpSpPr>
              <a:grpSpLocks/>
            </p:cNvGrpSpPr>
            <p:nvPr/>
          </p:nvGrpSpPr>
          <p:grpSpPr bwMode="auto">
            <a:xfrm>
              <a:off x="1098" y="3091"/>
              <a:ext cx="70" cy="254"/>
              <a:chOff x="1080" y="2738"/>
              <a:chExt cx="70" cy="254"/>
            </a:xfrm>
          </p:grpSpPr>
          <p:sp>
            <p:nvSpPr>
              <p:cNvPr id="157905" name="Line 63"/>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06" name="Oval 64"/>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07" name="Oval 65"/>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08" name="Line 66"/>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09" name="Line 67"/>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57830" name="Group 68"/>
            <p:cNvGrpSpPr>
              <a:grpSpLocks/>
            </p:cNvGrpSpPr>
            <p:nvPr/>
          </p:nvGrpSpPr>
          <p:grpSpPr bwMode="auto">
            <a:xfrm>
              <a:off x="1088" y="2082"/>
              <a:ext cx="70" cy="254"/>
              <a:chOff x="1080" y="2738"/>
              <a:chExt cx="70" cy="254"/>
            </a:xfrm>
          </p:grpSpPr>
          <p:sp>
            <p:nvSpPr>
              <p:cNvPr id="157900" name="Line 69"/>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01" name="Oval 70"/>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02" name="Oval 71"/>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903" name="Line 72"/>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904" name="Line 73"/>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831" name="Rectangle 74"/>
            <p:cNvSpPr>
              <a:spLocks noChangeArrowheads="1"/>
            </p:cNvSpPr>
            <p:nvPr/>
          </p:nvSpPr>
          <p:spPr bwMode="auto">
            <a:xfrm>
              <a:off x="1038" y="2336"/>
              <a:ext cx="123" cy="1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57832" name="Group 75"/>
            <p:cNvGrpSpPr>
              <a:grpSpLocks/>
            </p:cNvGrpSpPr>
            <p:nvPr/>
          </p:nvGrpSpPr>
          <p:grpSpPr bwMode="auto">
            <a:xfrm>
              <a:off x="1092" y="2460"/>
              <a:ext cx="70" cy="254"/>
              <a:chOff x="1080" y="2738"/>
              <a:chExt cx="70" cy="254"/>
            </a:xfrm>
          </p:grpSpPr>
          <p:sp>
            <p:nvSpPr>
              <p:cNvPr id="157895" name="Line 76"/>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96" name="Oval 77"/>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97" name="Oval 78"/>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98" name="Line 79"/>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99" name="Line 80"/>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57833" name="Group 81"/>
            <p:cNvGrpSpPr>
              <a:grpSpLocks/>
            </p:cNvGrpSpPr>
            <p:nvPr/>
          </p:nvGrpSpPr>
          <p:grpSpPr bwMode="auto">
            <a:xfrm>
              <a:off x="1794" y="1448"/>
              <a:ext cx="70" cy="254"/>
              <a:chOff x="1080" y="2738"/>
              <a:chExt cx="70" cy="254"/>
            </a:xfrm>
          </p:grpSpPr>
          <p:sp>
            <p:nvSpPr>
              <p:cNvPr id="157890" name="Line 82"/>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91" name="Oval 83"/>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92" name="Oval 84"/>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93" name="Line 85"/>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94" name="Line 86"/>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834" name="Rectangle 87"/>
            <p:cNvSpPr>
              <a:spLocks noChangeArrowheads="1"/>
            </p:cNvSpPr>
            <p:nvPr/>
          </p:nvSpPr>
          <p:spPr bwMode="auto">
            <a:xfrm>
              <a:off x="1744" y="1702"/>
              <a:ext cx="123" cy="1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57835" name="Group 88"/>
            <p:cNvGrpSpPr>
              <a:grpSpLocks/>
            </p:cNvGrpSpPr>
            <p:nvPr/>
          </p:nvGrpSpPr>
          <p:grpSpPr bwMode="auto">
            <a:xfrm>
              <a:off x="1798" y="1826"/>
              <a:ext cx="70" cy="254"/>
              <a:chOff x="1080" y="2738"/>
              <a:chExt cx="70" cy="254"/>
            </a:xfrm>
          </p:grpSpPr>
          <p:sp>
            <p:nvSpPr>
              <p:cNvPr id="157885" name="Line 89"/>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86" name="Oval 90"/>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87" name="Oval 91"/>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88" name="Line 92"/>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89" name="Line 93"/>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57836" name="Group 94"/>
            <p:cNvGrpSpPr>
              <a:grpSpLocks/>
            </p:cNvGrpSpPr>
            <p:nvPr/>
          </p:nvGrpSpPr>
          <p:grpSpPr bwMode="auto">
            <a:xfrm>
              <a:off x="1806" y="2710"/>
              <a:ext cx="70" cy="254"/>
              <a:chOff x="1080" y="2738"/>
              <a:chExt cx="70" cy="254"/>
            </a:xfrm>
          </p:grpSpPr>
          <p:sp>
            <p:nvSpPr>
              <p:cNvPr id="157880" name="Line 95"/>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81" name="Oval 96"/>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82" name="Oval 97"/>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83" name="Line 98"/>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84" name="Line 99"/>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837" name="Rectangle 100"/>
            <p:cNvSpPr>
              <a:spLocks noChangeArrowheads="1"/>
            </p:cNvSpPr>
            <p:nvPr/>
          </p:nvSpPr>
          <p:spPr bwMode="auto">
            <a:xfrm>
              <a:off x="1756" y="2964"/>
              <a:ext cx="123" cy="1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57838" name="Group 101"/>
            <p:cNvGrpSpPr>
              <a:grpSpLocks/>
            </p:cNvGrpSpPr>
            <p:nvPr/>
          </p:nvGrpSpPr>
          <p:grpSpPr bwMode="auto">
            <a:xfrm>
              <a:off x="1810" y="3088"/>
              <a:ext cx="70" cy="254"/>
              <a:chOff x="1080" y="2738"/>
              <a:chExt cx="70" cy="254"/>
            </a:xfrm>
          </p:grpSpPr>
          <p:sp>
            <p:nvSpPr>
              <p:cNvPr id="157875" name="Line 102"/>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76" name="Oval 103"/>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77" name="Oval 104"/>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78" name="Line 105"/>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79" name="Line 106"/>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57839" name="Group 107"/>
            <p:cNvGrpSpPr>
              <a:grpSpLocks/>
            </p:cNvGrpSpPr>
            <p:nvPr/>
          </p:nvGrpSpPr>
          <p:grpSpPr bwMode="auto">
            <a:xfrm>
              <a:off x="1800" y="2079"/>
              <a:ext cx="70" cy="254"/>
              <a:chOff x="1080" y="2738"/>
              <a:chExt cx="70" cy="254"/>
            </a:xfrm>
          </p:grpSpPr>
          <p:sp>
            <p:nvSpPr>
              <p:cNvPr id="157870" name="Line 108"/>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71" name="Oval 109"/>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72" name="Oval 110"/>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73" name="Line 111"/>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74" name="Line 112"/>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840" name="Rectangle 113"/>
            <p:cNvSpPr>
              <a:spLocks noChangeArrowheads="1"/>
            </p:cNvSpPr>
            <p:nvPr/>
          </p:nvSpPr>
          <p:spPr bwMode="auto">
            <a:xfrm>
              <a:off x="1750" y="2333"/>
              <a:ext cx="123" cy="1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57841" name="Group 114"/>
            <p:cNvGrpSpPr>
              <a:grpSpLocks/>
            </p:cNvGrpSpPr>
            <p:nvPr/>
          </p:nvGrpSpPr>
          <p:grpSpPr bwMode="auto">
            <a:xfrm>
              <a:off x="1804" y="2457"/>
              <a:ext cx="70" cy="254"/>
              <a:chOff x="1080" y="2738"/>
              <a:chExt cx="70" cy="254"/>
            </a:xfrm>
          </p:grpSpPr>
          <p:sp>
            <p:nvSpPr>
              <p:cNvPr id="157865" name="Line 115"/>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66" name="Oval 116"/>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67" name="Oval 117"/>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68" name="Line 118"/>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69" name="Line 119"/>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842" name="Line 120"/>
            <p:cNvSpPr>
              <a:spLocks noChangeShapeType="1"/>
            </p:cNvSpPr>
            <p:nvPr/>
          </p:nvSpPr>
          <p:spPr bwMode="auto">
            <a:xfrm>
              <a:off x="921" y="1427"/>
              <a:ext cx="104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43" name="Line 121"/>
            <p:cNvSpPr>
              <a:spLocks noChangeShapeType="1"/>
            </p:cNvSpPr>
            <p:nvPr/>
          </p:nvSpPr>
          <p:spPr bwMode="auto">
            <a:xfrm>
              <a:off x="973" y="3345"/>
              <a:ext cx="104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44" name="Line 122"/>
            <p:cNvSpPr>
              <a:spLocks noChangeShapeType="1"/>
            </p:cNvSpPr>
            <p:nvPr/>
          </p:nvSpPr>
          <p:spPr bwMode="auto">
            <a:xfrm>
              <a:off x="1099" y="2083"/>
              <a:ext cx="21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45" name="Line 123"/>
            <p:cNvSpPr>
              <a:spLocks noChangeShapeType="1"/>
            </p:cNvSpPr>
            <p:nvPr/>
          </p:nvSpPr>
          <p:spPr bwMode="auto">
            <a:xfrm flipV="1">
              <a:off x="1310" y="1116"/>
              <a:ext cx="0" cy="9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46" name="Line 124"/>
            <p:cNvSpPr>
              <a:spLocks noChangeShapeType="1"/>
            </p:cNvSpPr>
            <p:nvPr/>
          </p:nvSpPr>
          <p:spPr bwMode="auto">
            <a:xfrm flipV="1">
              <a:off x="1828" y="2725"/>
              <a:ext cx="21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47" name="Line 125"/>
            <p:cNvSpPr>
              <a:spLocks noChangeShapeType="1"/>
            </p:cNvSpPr>
            <p:nvPr/>
          </p:nvSpPr>
          <p:spPr bwMode="auto">
            <a:xfrm>
              <a:off x="2039" y="2736"/>
              <a:ext cx="0" cy="9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48" name="Line 126"/>
            <p:cNvSpPr>
              <a:spLocks noChangeShapeType="1"/>
            </p:cNvSpPr>
            <p:nvPr/>
          </p:nvSpPr>
          <p:spPr bwMode="auto">
            <a:xfrm flipV="1">
              <a:off x="1124" y="2725"/>
              <a:ext cx="21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49" name="Line 127"/>
            <p:cNvSpPr>
              <a:spLocks noChangeShapeType="1"/>
            </p:cNvSpPr>
            <p:nvPr/>
          </p:nvSpPr>
          <p:spPr bwMode="auto">
            <a:xfrm>
              <a:off x="1335" y="2736"/>
              <a:ext cx="0" cy="9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50" name="Oval 128"/>
            <p:cNvSpPr>
              <a:spLocks noChangeArrowheads="1"/>
            </p:cNvSpPr>
            <p:nvPr/>
          </p:nvSpPr>
          <p:spPr bwMode="auto">
            <a:xfrm>
              <a:off x="2020" y="1981"/>
              <a:ext cx="84" cy="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51" name="Oval 129"/>
            <p:cNvSpPr>
              <a:spLocks noChangeArrowheads="1"/>
            </p:cNvSpPr>
            <p:nvPr/>
          </p:nvSpPr>
          <p:spPr bwMode="auto">
            <a:xfrm>
              <a:off x="2020" y="2037"/>
              <a:ext cx="84" cy="8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52" name="Oval 130"/>
            <p:cNvSpPr>
              <a:spLocks noChangeArrowheads="1"/>
            </p:cNvSpPr>
            <p:nvPr/>
          </p:nvSpPr>
          <p:spPr bwMode="auto">
            <a:xfrm>
              <a:off x="2020" y="2093"/>
              <a:ext cx="84" cy="8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53" name="Rectangle 131"/>
            <p:cNvSpPr>
              <a:spLocks noChangeArrowheads="1"/>
            </p:cNvSpPr>
            <p:nvPr/>
          </p:nvSpPr>
          <p:spPr bwMode="auto">
            <a:xfrm>
              <a:off x="1999" y="1975"/>
              <a:ext cx="31" cy="226"/>
            </a:xfrm>
            <a:prstGeom prst="rect">
              <a:avLst/>
            </a:prstGeom>
            <a:solidFill>
              <a:schemeClr val="bg1"/>
            </a:solidFill>
            <a:ln w="9525">
              <a:solidFill>
                <a:schemeClr val="bg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54" name="Rectangle 132"/>
            <p:cNvSpPr>
              <a:spLocks noChangeArrowheads="1"/>
            </p:cNvSpPr>
            <p:nvPr/>
          </p:nvSpPr>
          <p:spPr bwMode="auto">
            <a:xfrm>
              <a:off x="2032" y="2150"/>
              <a:ext cx="28" cy="47"/>
            </a:xfrm>
            <a:prstGeom prst="rect">
              <a:avLst/>
            </a:prstGeom>
            <a:solidFill>
              <a:schemeClr val="bg1"/>
            </a:solidFill>
            <a:ln w="9525">
              <a:solidFill>
                <a:schemeClr val="bg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55" name="Rectangle 133"/>
            <p:cNvSpPr>
              <a:spLocks noChangeArrowheads="1"/>
            </p:cNvSpPr>
            <p:nvPr/>
          </p:nvSpPr>
          <p:spPr bwMode="auto">
            <a:xfrm>
              <a:off x="2028" y="1963"/>
              <a:ext cx="28" cy="48"/>
            </a:xfrm>
            <a:prstGeom prst="rect">
              <a:avLst/>
            </a:prstGeom>
            <a:solidFill>
              <a:schemeClr val="bg1"/>
            </a:solidFill>
            <a:ln w="9525">
              <a:solidFill>
                <a:schemeClr val="bg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56" name="Line 134"/>
            <p:cNvSpPr>
              <a:spLocks noChangeShapeType="1"/>
            </p:cNvSpPr>
            <p:nvPr/>
          </p:nvSpPr>
          <p:spPr bwMode="auto">
            <a:xfrm>
              <a:off x="1817" y="2079"/>
              <a:ext cx="21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57" name="Line 135"/>
            <p:cNvSpPr>
              <a:spLocks noChangeShapeType="1"/>
            </p:cNvSpPr>
            <p:nvPr/>
          </p:nvSpPr>
          <p:spPr bwMode="auto">
            <a:xfrm>
              <a:off x="2111" y="2075"/>
              <a:ext cx="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58" name="Line 136"/>
            <p:cNvSpPr>
              <a:spLocks noChangeShapeType="1"/>
            </p:cNvSpPr>
            <p:nvPr/>
          </p:nvSpPr>
          <p:spPr bwMode="auto">
            <a:xfrm>
              <a:off x="2174" y="2075"/>
              <a:ext cx="0" cy="1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59" name="Rectangle 137"/>
            <p:cNvSpPr>
              <a:spLocks noChangeArrowheads="1"/>
            </p:cNvSpPr>
            <p:nvPr/>
          </p:nvSpPr>
          <p:spPr bwMode="auto">
            <a:xfrm>
              <a:off x="2135" y="2181"/>
              <a:ext cx="73" cy="72"/>
            </a:xfrm>
            <a:prstGeom prst="rect">
              <a:avLst/>
            </a:prstGeom>
            <a:solidFill>
              <a:schemeClr val="bg1"/>
            </a:solidFill>
            <a:ln w="9525">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000">
                  <a:solidFill>
                    <a:schemeClr val="tx1"/>
                  </a:solidFill>
                  <a:latin typeface="Times New Roman" panose="02020603050405020304" pitchFamily="18" charset="0"/>
                </a:rPr>
                <a:t>L</a:t>
              </a:r>
            </a:p>
          </p:txBody>
        </p:sp>
        <p:sp>
          <p:nvSpPr>
            <p:cNvPr id="157860" name="Text Box 138"/>
            <p:cNvSpPr txBox="1">
              <a:spLocks noChangeArrowheads="1"/>
            </p:cNvSpPr>
            <p:nvPr/>
          </p:nvSpPr>
          <p:spPr bwMode="auto">
            <a:xfrm>
              <a:off x="588" y="784"/>
              <a:ext cx="160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tx1"/>
                  </a:solidFill>
                  <a:latin typeface="Times New Roman" panose="02020603050405020304" pitchFamily="18" charset="0"/>
                </a:rPr>
                <a:t>Operations Model</a:t>
              </a:r>
            </a:p>
          </p:txBody>
        </p:sp>
        <p:sp>
          <p:nvSpPr>
            <p:cNvPr id="157861" name="Rectangle 139"/>
            <p:cNvSpPr>
              <a:spLocks noChangeArrowheads="1"/>
            </p:cNvSpPr>
            <p:nvPr/>
          </p:nvSpPr>
          <p:spPr bwMode="auto">
            <a:xfrm>
              <a:off x="1979" y="2148"/>
              <a:ext cx="85" cy="5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62" name="Rectangle 140"/>
            <p:cNvSpPr>
              <a:spLocks noChangeArrowheads="1"/>
            </p:cNvSpPr>
            <p:nvPr/>
          </p:nvSpPr>
          <p:spPr bwMode="auto">
            <a:xfrm>
              <a:off x="1975" y="1962"/>
              <a:ext cx="85" cy="5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63" name="Rectangle 141"/>
            <p:cNvSpPr>
              <a:spLocks noChangeArrowheads="1"/>
            </p:cNvSpPr>
            <p:nvPr/>
          </p:nvSpPr>
          <p:spPr bwMode="auto">
            <a:xfrm>
              <a:off x="1990" y="2084"/>
              <a:ext cx="47" cy="7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64" name="Rectangle 142"/>
            <p:cNvSpPr>
              <a:spLocks noChangeArrowheads="1"/>
            </p:cNvSpPr>
            <p:nvPr/>
          </p:nvSpPr>
          <p:spPr bwMode="auto">
            <a:xfrm>
              <a:off x="1986" y="2008"/>
              <a:ext cx="47" cy="7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sp>
        <p:nvSpPr>
          <p:cNvPr id="157728" name="Rectangle 143"/>
          <p:cNvSpPr>
            <a:spLocks noChangeArrowheads="1"/>
          </p:cNvSpPr>
          <p:nvPr/>
        </p:nvSpPr>
        <p:spPr bwMode="auto">
          <a:xfrm>
            <a:off x="7135813" y="4319588"/>
            <a:ext cx="495300" cy="114300"/>
          </a:xfrm>
          <a:prstGeom prst="rect">
            <a:avLst/>
          </a:prstGeom>
          <a:solidFill>
            <a:srgbClr val="FFFFFF"/>
          </a:solidFill>
          <a:ln w="9525">
            <a:solidFill>
              <a:srgbClr val="000000"/>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29" name="Rectangle 144"/>
          <p:cNvSpPr>
            <a:spLocks noChangeArrowheads="1"/>
          </p:cNvSpPr>
          <p:nvPr/>
        </p:nvSpPr>
        <p:spPr bwMode="auto">
          <a:xfrm>
            <a:off x="8069263" y="3482975"/>
            <a:ext cx="295275" cy="447675"/>
          </a:xfrm>
          <a:prstGeom prst="rect">
            <a:avLst/>
          </a:prstGeom>
          <a:solidFill>
            <a:srgbClr val="FFFFFF"/>
          </a:solidFill>
          <a:ln w="9525">
            <a:solidFill>
              <a:srgbClr val="000000"/>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57730" name="Group 145"/>
          <p:cNvGrpSpPr>
            <a:grpSpLocks/>
          </p:cNvGrpSpPr>
          <p:nvPr/>
        </p:nvGrpSpPr>
        <p:grpSpPr bwMode="auto">
          <a:xfrm>
            <a:off x="7205663" y="3244850"/>
            <a:ext cx="111125" cy="403225"/>
            <a:chOff x="1080" y="2738"/>
            <a:chExt cx="70" cy="254"/>
          </a:xfrm>
        </p:grpSpPr>
        <p:sp>
          <p:nvSpPr>
            <p:cNvPr id="157818" name="Line 146"/>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19" name="Oval 147"/>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20" name="Oval 148"/>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21" name="Line 149"/>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22" name="Line 150"/>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57731" name="Group 151"/>
          <p:cNvGrpSpPr>
            <a:grpSpLocks/>
          </p:cNvGrpSpPr>
          <p:nvPr/>
        </p:nvGrpSpPr>
        <p:grpSpPr bwMode="auto">
          <a:xfrm>
            <a:off x="7358063" y="3244850"/>
            <a:ext cx="111125" cy="403225"/>
            <a:chOff x="1080" y="2738"/>
            <a:chExt cx="70" cy="254"/>
          </a:xfrm>
        </p:grpSpPr>
        <p:sp>
          <p:nvSpPr>
            <p:cNvPr id="157813" name="Line 152"/>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14" name="Oval 153"/>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15" name="Oval 154"/>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16" name="Line 155"/>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17" name="Line 156"/>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57732" name="Group 157"/>
          <p:cNvGrpSpPr>
            <a:grpSpLocks/>
          </p:cNvGrpSpPr>
          <p:nvPr/>
        </p:nvGrpSpPr>
        <p:grpSpPr bwMode="auto">
          <a:xfrm>
            <a:off x="7510463" y="3244850"/>
            <a:ext cx="111125" cy="403225"/>
            <a:chOff x="1080" y="2738"/>
            <a:chExt cx="70" cy="254"/>
          </a:xfrm>
        </p:grpSpPr>
        <p:sp>
          <p:nvSpPr>
            <p:cNvPr id="157808" name="Line 158"/>
            <p:cNvSpPr>
              <a:spLocks noChangeShapeType="1"/>
            </p:cNvSpPr>
            <p:nvPr/>
          </p:nvSpPr>
          <p:spPr bwMode="auto">
            <a:xfrm>
              <a:off x="1091" y="2738"/>
              <a:ext cx="2" cy="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09" name="Oval 159"/>
            <p:cNvSpPr>
              <a:spLocks noChangeArrowheads="1"/>
            </p:cNvSpPr>
            <p:nvPr/>
          </p:nvSpPr>
          <p:spPr bwMode="auto">
            <a:xfrm>
              <a:off x="1080" y="2816"/>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10" name="Oval 160"/>
            <p:cNvSpPr>
              <a:spLocks noChangeArrowheads="1"/>
            </p:cNvSpPr>
            <p:nvPr/>
          </p:nvSpPr>
          <p:spPr bwMode="auto">
            <a:xfrm>
              <a:off x="1081" y="2892"/>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11" name="Line 161"/>
            <p:cNvSpPr>
              <a:spLocks noChangeShapeType="1"/>
            </p:cNvSpPr>
            <p:nvPr/>
          </p:nvSpPr>
          <p:spPr bwMode="auto">
            <a:xfrm flipV="1">
              <a:off x="1103" y="2832"/>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12" name="Line 162"/>
            <p:cNvSpPr>
              <a:spLocks noChangeShapeType="1"/>
            </p:cNvSpPr>
            <p:nvPr/>
          </p:nvSpPr>
          <p:spPr bwMode="auto">
            <a:xfrm flipH="1">
              <a:off x="1094" y="2914"/>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733" name="Line 163"/>
          <p:cNvSpPr>
            <a:spLocks noChangeShapeType="1"/>
          </p:cNvSpPr>
          <p:nvPr/>
        </p:nvSpPr>
        <p:spPr bwMode="auto">
          <a:xfrm>
            <a:off x="7227888" y="3625850"/>
            <a:ext cx="1587" cy="250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34" name="Oval 164"/>
          <p:cNvSpPr>
            <a:spLocks noChangeArrowheads="1"/>
          </p:cNvSpPr>
          <p:nvPr/>
        </p:nvSpPr>
        <p:spPr bwMode="auto">
          <a:xfrm>
            <a:off x="7208838" y="3879850"/>
            <a:ext cx="41275" cy="4127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35" name="Oval 165"/>
          <p:cNvSpPr>
            <a:spLocks noChangeArrowheads="1"/>
          </p:cNvSpPr>
          <p:nvPr/>
        </p:nvSpPr>
        <p:spPr bwMode="auto">
          <a:xfrm>
            <a:off x="7210425" y="4000500"/>
            <a:ext cx="41275" cy="39688"/>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36" name="Line 166"/>
          <p:cNvSpPr>
            <a:spLocks noChangeShapeType="1"/>
          </p:cNvSpPr>
          <p:nvPr/>
        </p:nvSpPr>
        <p:spPr bwMode="auto">
          <a:xfrm flipV="1">
            <a:off x="7245350" y="3905250"/>
            <a:ext cx="74613" cy="1000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37" name="Line 167"/>
          <p:cNvSpPr>
            <a:spLocks noChangeShapeType="1"/>
          </p:cNvSpPr>
          <p:nvPr/>
        </p:nvSpPr>
        <p:spPr bwMode="auto">
          <a:xfrm>
            <a:off x="7378700" y="3641725"/>
            <a:ext cx="3175" cy="2349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38" name="Oval 168"/>
          <p:cNvSpPr>
            <a:spLocks noChangeArrowheads="1"/>
          </p:cNvSpPr>
          <p:nvPr/>
        </p:nvSpPr>
        <p:spPr bwMode="auto">
          <a:xfrm>
            <a:off x="7361238" y="3879850"/>
            <a:ext cx="41275" cy="4127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39" name="Oval 169"/>
          <p:cNvSpPr>
            <a:spLocks noChangeArrowheads="1"/>
          </p:cNvSpPr>
          <p:nvPr/>
        </p:nvSpPr>
        <p:spPr bwMode="auto">
          <a:xfrm>
            <a:off x="7362825" y="4000500"/>
            <a:ext cx="41275" cy="39688"/>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40" name="Line 170"/>
          <p:cNvSpPr>
            <a:spLocks noChangeShapeType="1"/>
          </p:cNvSpPr>
          <p:nvPr/>
        </p:nvSpPr>
        <p:spPr bwMode="auto">
          <a:xfrm flipV="1">
            <a:off x="7397750" y="3905250"/>
            <a:ext cx="74613" cy="1000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41" name="Line 171"/>
          <p:cNvSpPr>
            <a:spLocks noChangeShapeType="1"/>
          </p:cNvSpPr>
          <p:nvPr/>
        </p:nvSpPr>
        <p:spPr bwMode="auto">
          <a:xfrm>
            <a:off x="7534275" y="3644900"/>
            <a:ext cx="3175" cy="250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42" name="Oval 172"/>
          <p:cNvSpPr>
            <a:spLocks noChangeArrowheads="1"/>
          </p:cNvSpPr>
          <p:nvPr/>
        </p:nvSpPr>
        <p:spPr bwMode="auto">
          <a:xfrm>
            <a:off x="7513638" y="3879850"/>
            <a:ext cx="41275" cy="4127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43" name="Oval 173"/>
          <p:cNvSpPr>
            <a:spLocks noChangeArrowheads="1"/>
          </p:cNvSpPr>
          <p:nvPr/>
        </p:nvSpPr>
        <p:spPr bwMode="auto">
          <a:xfrm>
            <a:off x="7515225" y="4000500"/>
            <a:ext cx="41275" cy="39688"/>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44" name="Line 174"/>
          <p:cNvSpPr>
            <a:spLocks noChangeShapeType="1"/>
          </p:cNvSpPr>
          <p:nvPr/>
        </p:nvSpPr>
        <p:spPr bwMode="auto">
          <a:xfrm flipV="1">
            <a:off x="7550150" y="3905250"/>
            <a:ext cx="74613" cy="1000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45" name="Line 175"/>
          <p:cNvSpPr>
            <a:spLocks noChangeShapeType="1"/>
          </p:cNvSpPr>
          <p:nvPr/>
        </p:nvSpPr>
        <p:spPr bwMode="auto">
          <a:xfrm>
            <a:off x="7535863" y="3584575"/>
            <a:ext cx="2809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46" name="Line 176"/>
          <p:cNvSpPr>
            <a:spLocks noChangeShapeType="1"/>
          </p:cNvSpPr>
          <p:nvPr/>
        </p:nvSpPr>
        <p:spPr bwMode="auto">
          <a:xfrm>
            <a:off x="7380288" y="3708400"/>
            <a:ext cx="4365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47" name="Line 177"/>
          <p:cNvSpPr>
            <a:spLocks noChangeShapeType="1"/>
          </p:cNvSpPr>
          <p:nvPr/>
        </p:nvSpPr>
        <p:spPr bwMode="auto">
          <a:xfrm>
            <a:off x="7234238" y="3832225"/>
            <a:ext cx="584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48" name="Oval 178"/>
          <p:cNvSpPr>
            <a:spLocks noChangeArrowheads="1"/>
          </p:cNvSpPr>
          <p:nvPr/>
        </p:nvSpPr>
        <p:spPr bwMode="auto">
          <a:xfrm>
            <a:off x="7815263" y="3541713"/>
            <a:ext cx="80962" cy="80962"/>
          </a:xfrm>
          <a:prstGeom prst="ellipse">
            <a:avLst/>
          </a:prstGeom>
          <a:solidFill>
            <a:srgbClr val="FFFFFF"/>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49" name="Oval 179"/>
          <p:cNvSpPr>
            <a:spLocks noChangeArrowheads="1"/>
          </p:cNvSpPr>
          <p:nvPr/>
        </p:nvSpPr>
        <p:spPr bwMode="auto">
          <a:xfrm>
            <a:off x="7820025" y="3665538"/>
            <a:ext cx="80963" cy="80962"/>
          </a:xfrm>
          <a:prstGeom prst="ellipse">
            <a:avLst/>
          </a:prstGeom>
          <a:solidFill>
            <a:srgbClr val="FFFFFF"/>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50" name="Oval 180"/>
          <p:cNvSpPr>
            <a:spLocks noChangeArrowheads="1"/>
          </p:cNvSpPr>
          <p:nvPr/>
        </p:nvSpPr>
        <p:spPr bwMode="auto">
          <a:xfrm>
            <a:off x="7824788" y="3789363"/>
            <a:ext cx="80962" cy="80962"/>
          </a:xfrm>
          <a:prstGeom prst="ellipse">
            <a:avLst/>
          </a:prstGeom>
          <a:solidFill>
            <a:srgbClr val="FFFFFF"/>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51" name="Oval 181"/>
          <p:cNvSpPr>
            <a:spLocks noChangeArrowheads="1"/>
          </p:cNvSpPr>
          <p:nvPr/>
        </p:nvSpPr>
        <p:spPr bwMode="auto">
          <a:xfrm>
            <a:off x="8091488" y="3536950"/>
            <a:ext cx="80962" cy="80963"/>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52" name="Oval 182"/>
          <p:cNvSpPr>
            <a:spLocks noChangeArrowheads="1"/>
          </p:cNvSpPr>
          <p:nvPr/>
        </p:nvSpPr>
        <p:spPr bwMode="auto">
          <a:xfrm>
            <a:off x="8096250" y="3660775"/>
            <a:ext cx="80963" cy="80963"/>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53" name="Oval 183"/>
          <p:cNvSpPr>
            <a:spLocks noChangeArrowheads="1"/>
          </p:cNvSpPr>
          <p:nvPr/>
        </p:nvSpPr>
        <p:spPr bwMode="auto">
          <a:xfrm>
            <a:off x="8096250" y="3789363"/>
            <a:ext cx="80963" cy="80962"/>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54" name="Oval 184"/>
          <p:cNvSpPr>
            <a:spLocks noChangeArrowheads="1"/>
          </p:cNvSpPr>
          <p:nvPr/>
        </p:nvSpPr>
        <p:spPr bwMode="auto">
          <a:xfrm>
            <a:off x="8258175" y="3536950"/>
            <a:ext cx="80963" cy="80963"/>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55" name="Oval 185"/>
          <p:cNvSpPr>
            <a:spLocks noChangeArrowheads="1"/>
          </p:cNvSpPr>
          <p:nvPr/>
        </p:nvSpPr>
        <p:spPr bwMode="auto">
          <a:xfrm>
            <a:off x="8262938" y="3660775"/>
            <a:ext cx="80962" cy="80963"/>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56" name="Oval 186"/>
          <p:cNvSpPr>
            <a:spLocks noChangeArrowheads="1"/>
          </p:cNvSpPr>
          <p:nvPr/>
        </p:nvSpPr>
        <p:spPr bwMode="auto">
          <a:xfrm>
            <a:off x="8262938" y="3784600"/>
            <a:ext cx="80962" cy="80963"/>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57" name="Line 187"/>
          <p:cNvSpPr>
            <a:spLocks noChangeShapeType="1"/>
          </p:cNvSpPr>
          <p:nvPr/>
        </p:nvSpPr>
        <p:spPr bwMode="auto">
          <a:xfrm>
            <a:off x="8297863" y="3573463"/>
            <a:ext cx="190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58" name="Line 188"/>
          <p:cNvSpPr>
            <a:spLocks noChangeShapeType="1"/>
          </p:cNvSpPr>
          <p:nvPr/>
        </p:nvSpPr>
        <p:spPr bwMode="auto">
          <a:xfrm>
            <a:off x="8302625" y="3697288"/>
            <a:ext cx="190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59" name="Line 189"/>
          <p:cNvSpPr>
            <a:spLocks noChangeShapeType="1"/>
          </p:cNvSpPr>
          <p:nvPr/>
        </p:nvSpPr>
        <p:spPr bwMode="auto">
          <a:xfrm>
            <a:off x="8307388" y="3821113"/>
            <a:ext cx="190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60" name="Line 190"/>
          <p:cNvSpPr>
            <a:spLocks noChangeShapeType="1"/>
          </p:cNvSpPr>
          <p:nvPr/>
        </p:nvSpPr>
        <p:spPr bwMode="auto">
          <a:xfrm>
            <a:off x="7902575" y="3582988"/>
            <a:ext cx="2190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61" name="Line 191"/>
          <p:cNvSpPr>
            <a:spLocks noChangeShapeType="1"/>
          </p:cNvSpPr>
          <p:nvPr/>
        </p:nvSpPr>
        <p:spPr bwMode="auto">
          <a:xfrm>
            <a:off x="7907338" y="3706813"/>
            <a:ext cx="2238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62" name="Line 192"/>
          <p:cNvSpPr>
            <a:spLocks noChangeShapeType="1"/>
          </p:cNvSpPr>
          <p:nvPr/>
        </p:nvSpPr>
        <p:spPr bwMode="auto">
          <a:xfrm>
            <a:off x="7912100" y="3835400"/>
            <a:ext cx="2095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63" name="Oval 193"/>
          <p:cNvSpPr>
            <a:spLocks noChangeArrowheads="1"/>
          </p:cNvSpPr>
          <p:nvPr/>
        </p:nvSpPr>
        <p:spPr bwMode="auto">
          <a:xfrm rot="-5400000">
            <a:off x="7196138" y="4129088"/>
            <a:ext cx="80962" cy="80962"/>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64" name="Oval 194"/>
          <p:cNvSpPr>
            <a:spLocks noChangeArrowheads="1"/>
          </p:cNvSpPr>
          <p:nvPr/>
        </p:nvSpPr>
        <p:spPr bwMode="auto">
          <a:xfrm rot="-5400000">
            <a:off x="7343776" y="4125912"/>
            <a:ext cx="80962" cy="80963"/>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65" name="Oval 195"/>
          <p:cNvSpPr>
            <a:spLocks noChangeArrowheads="1"/>
          </p:cNvSpPr>
          <p:nvPr/>
        </p:nvSpPr>
        <p:spPr bwMode="auto">
          <a:xfrm rot="-5400000">
            <a:off x="7497763" y="4125913"/>
            <a:ext cx="80962" cy="80962"/>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66" name="Line 196"/>
          <p:cNvSpPr>
            <a:spLocks noChangeShapeType="1"/>
          </p:cNvSpPr>
          <p:nvPr/>
        </p:nvSpPr>
        <p:spPr bwMode="auto">
          <a:xfrm flipH="1">
            <a:off x="7231063" y="4035425"/>
            <a:ext cx="0" cy="123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67" name="Line 197"/>
          <p:cNvSpPr>
            <a:spLocks noChangeShapeType="1"/>
          </p:cNvSpPr>
          <p:nvPr/>
        </p:nvSpPr>
        <p:spPr bwMode="auto">
          <a:xfrm flipH="1">
            <a:off x="7383463" y="4035425"/>
            <a:ext cx="0" cy="123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68" name="Line 198"/>
          <p:cNvSpPr>
            <a:spLocks noChangeShapeType="1"/>
          </p:cNvSpPr>
          <p:nvPr/>
        </p:nvSpPr>
        <p:spPr bwMode="auto">
          <a:xfrm flipH="1">
            <a:off x="7535863" y="4035425"/>
            <a:ext cx="0" cy="123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69" name="Oval 199"/>
          <p:cNvSpPr>
            <a:spLocks noChangeArrowheads="1"/>
          </p:cNvSpPr>
          <p:nvPr/>
        </p:nvSpPr>
        <p:spPr bwMode="auto">
          <a:xfrm rot="5400000" flipV="1">
            <a:off x="7199313" y="4414838"/>
            <a:ext cx="80962" cy="80962"/>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70" name="Oval 200"/>
          <p:cNvSpPr>
            <a:spLocks noChangeArrowheads="1"/>
          </p:cNvSpPr>
          <p:nvPr/>
        </p:nvSpPr>
        <p:spPr bwMode="auto">
          <a:xfrm rot="5400000" flipV="1">
            <a:off x="7346951" y="4418012"/>
            <a:ext cx="80962" cy="80963"/>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71" name="Oval 201"/>
          <p:cNvSpPr>
            <a:spLocks noChangeArrowheads="1"/>
          </p:cNvSpPr>
          <p:nvPr/>
        </p:nvSpPr>
        <p:spPr bwMode="auto">
          <a:xfrm rot="5400000" flipV="1">
            <a:off x="7500938" y="4418013"/>
            <a:ext cx="80962" cy="80962"/>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72" name="Line 202"/>
          <p:cNvSpPr>
            <a:spLocks noChangeShapeType="1"/>
          </p:cNvSpPr>
          <p:nvPr/>
        </p:nvSpPr>
        <p:spPr bwMode="auto">
          <a:xfrm flipH="1" flipV="1">
            <a:off x="7234238" y="4465638"/>
            <a:ext cx="0" cy="849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73" name="Line 203"/>
          <p:cNvSpPr>
            <a:spLocks noChangeShapeType="1"/>
          </p:cNvSpPr>
          <p:nvPr/>
        </p:nvSpPr>
        <p:spPr bwMode="auto">
          <a:xfrm flipH="1" flipV="1">
            <a:off x="7386638" y="4465638"/>
            <a:ext cx="0" cy="849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74" name="Line 204"/>
          <p:cNvSpPr>
            <a:spLocks noChangeShapeType="1"/>
          </p:cNvSpPr>
          <p:nvPr/>
        </p:nvSpPr>
        <p:spPr bwMode="auto">
          <a:xfrm flipH="1" flipV="1">
            <a:off x="7539038" y="4465638"/>
            <a:ext cx="0" cy="849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75" name="Oval 205"/>
          <p:cNvSpPr>
            <a:spLocks noChangeArrowheads="1"/>
          </p:cNvSpPr>
          <p:nvPr/>
        </p:nvSpPr>
        <p:spPr bwMode="auto">
          <a:xfrm rot="-5400000">
            <a:off x="7196138" y="4262438"/>
            <a:ext cx="80962" cy="80962"/>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76" name="Oval 206"/>
          <p:cNvSpPr>
            <a:spLocks noChangeArrowheads="1"/>
          </p:cNvSpPr>
          <p:nvPr/>
        </p:nvSpPr>
        <p:spPr bwMode="auto">
          <a:xfrm rot="-5400000">
            <a:off x="7343776" y="4259262"/>
            <a:ext cx="80962" cy="80963"/>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77" name="Oval 207"/>
          <p:cNvSpPr>
            <a:spLocks noChangeArrowheads="1"/>
          </p:cNvSpPr>
          <p:nvPr/>
        </p:nvSpPr>
        <p:spPr bwMode="auto">
          <a:xfrm rot="-5400000">
            <a:off x="7497763" y="4259263"/>
            <a:ext cx="80962" cy="80962"/>
          </a:xfrm>
          <a:prstGeom prst="ellipse">
            <a:avLst/>
          </a:prstGeom>
          <a:solidFill>
            <a:srgbClr val="FFFFFF"/>
          </a:solidFill>
          <a:ln w="9525">
            <a:solidFill>
              <a:srgbClr val="000000"/>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78" name="Line 208"/>
          <p:cNvSpPr>
            <a:spLocks noChangeShapeType="1"/>
          </p:cNvSpPr>
          <p:nvPr/>
        </p:nvSpPr>
        <p:spPr bwMode="auto">
          <a:xfrm flipH="1">
            <a:off x="7231063" y="4168775"/>
            <a:ext cx="0" cy="123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79" name="Line 209"/>
          <p:cNvSpPr>
            <a:spLocks noChangeShapeType="1"/>
          </p:cNvSpPr>
          <p:nvPr/>
        </p:nvSpPr>
        <p:spPr bwMode="auto">
          <a:xfrm flipH="1">
            <a:off x="7383463" y="4168775"/>
            <a:ext cx="0" cy="123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80" name="Line 210"/>
          <p:cNvSpPr>
            <a:spLocks noChangeShapeType="1"/>
          </p:cNvSpPr>
          <p:nvPr/>
        </p:nvSpPr>
        <p:spPr bwMode="auto">
          <a:xfrm flipH="1">
            <a:off x="7535863" y="4168775"/>
            <a:ext cx="0" cy="123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81" name="Text Box 211"/>
          <p:cNvSpPr txBox="1">
            <a:spLocks noChangeArrowheads="1"/>
          </p:cNvSpPr>
          <p:nvPr/>
        </p:nvSpPr>
        <p:spPr bwMode="auto">
          <a:xfrm>
            <a:off x="6732588" y="2336800"/>
            <a:ext cx="17748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a:solidFill>
                  <a:schemeClr val="tx1"/>
                </a:solidFill>
                <a:latin typeface="Times New Roman" panose="02020603050405020304" pitchFamily="18" charset="0"/>
              </a:rPr>
              <a:t>Engineering</a:t>
            </a:r>
          </a:p>
          <a:p>
            <a:r>
              <a:rPr lang="en-US" altLang="en-US">
                <a:solidFill>
                  <a:schemeClr val="tx1"/>
                </a:solidFill>
                <a:latin typeface="Times New Roman" panose="02020603050405020304" pitchFamily="18" charset="0"/>
              </a:rPr>
              <a:t>Model</a:t>
            </a:r>
          </a:p>
        </p:txBody>
      </p:sp>
      <p:sp>
        <p:nvSpPr>
          <p:cNvPr id="157782" name="Text Box 212"/>
          <p:cNvSpPr txBox="1">
            <a:spLocks noChangeArrowheads="1"/>
          </p:cNvSpPr>
          <p:nvPr/>
        </p:nvSpPr>
        <p:spPr bwMode="auto">
          <a:xfrm>
            <a:off x="7672388" y="3849688"/>
            <a:ext cx="3952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200">
                <a:solidFill>
                  <a:schemeClr val="tx1"/>
                </a:solidFill>
                <a:latin typeface="Times New Roman" panose="02020603050405020304" pitchFamily="18" charset="0"/>
              </a:rPr>
              <a:t>CT</a:t>
            </a:r>
            <a:endParaRPr lang="en-US" altLang="en-US">
              <a:solidFill>
                <a:schemeClr val="tx1"/>
              </a:solidFill>
              <a:latin typeface="Times New Roman" panose="02020603050405020304" pitchFamily="18" charset="0"/>
            </a:endParaRPr>
          </a:p>
        </p:txBody>
      </p:sp>
      <p:sp>
        <p:nvSpPr>
          <p:cNvPr id="157783" name="Text Box 213"/>
          <p:cNvSpPr txBox="1">
            <a:spLocks noChangeArrowheads="1"/>
          </p:cNvSpPr>
          <p:nvPr/>
        </p:nvSpPr>
        <p:spPr bwMode="auto">
          <a:xfrm>
            <a:off x="7588250" y="4037013"/>
            <a:ext cx="3794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200">
                <a:solidFill>
                  <a:schemeClr val="tx1"/>
                </a:solidFill>
                <a:latin typeface="Times New Roman" panose="02020603050405020304" pitchFamily="18" charset="0"/>
              </a:rPr>
              <a:t>PT</a:t>
            </a:r>
            <a:endParaRPr lang="en-US" altLang="en-US">
              <a:solidFill>
                <a:schemeClr val="tx1"/>
              </a:solidFill>
              <a:latin typeface="Times New Roman" panose="02020603050405020304" pitchFamily="18" charset="0"/>
            </a:endParaRPr>
          </a:p>
        </p:txBody>
      </p:sp>
      <p:sp>
        <p:nvSpPr>
          <p:cNvPr id="157784" name="Text Box 214"/>
          <p:cNvSpPr txBox="1">
            <a:spLocks noChangeArrowheads="1"/>
          </p:cNvSpPr>
          <p:nvPr/>
        </p:nvSpPr>
        <p:spPr bwMode="auto">
          <a:xfrm>
            <a:off x="7608888" y="4259263"/>
            <a:ext cx="7191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200">
                <a:solidFill>
                  <a:schemeClr val="tx1"/>
                </a:solidFill>
                <a:latin typeface="Times New Roman" panose="02020603050405020304" pitchFamily="18" charset="0"/>
              </a:rPr>
              <a:t>Breaker</a:t>
            </a:r>
            <a:endParaRPr lang="en-US" altLang="en-US">
              <a:solidFill>
                <a:schemeClr val="tx1"/>
              </a:solidFill>
              <a:latin typeface="Times New Roman" panose="02020603050405020304" pitchFamily="18" charset="0"/>
            </a:endParaRPr>
          </a:p>
        </p:txBody>
      </p:sp>
      <p:sp>
        <p:nvSpPr>
          <p:cNvPr id="157785" name="Text Box 215"/>
          <p:cNvSpPr txBox="1">
            <a:spLocks noChangeArrowheads="1"/>
          </p:cNvSpPr>
          <p:nvPr/>
        </p:nvSpPr>
        <p:spPr bwMode="auto">
          <a:xfrm>
            <a:off x="7696200" y="3228975"/>
            <a:ext cx="10318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200">
                <a:solidFill>
                  <a:schemeClr val="tx1"/>
                </a:solidFill>
                <a:latin typeface="Times New Roman" panose="02020603050405020304" pitchFamily="18" charset="0"/>
              </a:rPr>
              <a:t>Transformer</a:t>
            </a:r>
            <a:endParaRPr lang="en-US" altLang="en-US">
              <a:solidFill>
                <a:schemeClr val="tx1"/>
              </a:solidFill>
              <a:latin typeface="Times New Roman" panose="02020603050405020304" pitchFamily="18" charset="0"/>
            </a:endParaRPr>
          </a:p>
        </p:txBody>
      </p:sp>
      <p:sp>
        <p:nvSpPr>
          <p:cNvPr id="157786" name="Rectangle 216"/>
          <p:cNvSpPr>
            <a:spLocks noChangeArrowheads="1"/>
          </p:cNvSpPr>
          <p:nvPr/>
        </p:nvSpPr>
        <p:spPr bwMode="auto">
          <a:xfrm>
            <a:off x="7854950" y="4630738"/>
            <a:ext cx="295275" cy="447675"/>
          </a:xfrm>
          <a:prstGeom prst="rect">
            <a:avLst/>
          </a:prstGeom>
          <a:solidFill>
            <a:srgbClr val="FFFFFF"/>
          </a:solidFill>
          <a:ln w="9525">
            <a:solidFill>
              <a:srgbClr val="A5002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87" name="Oval 217"/>
          <p:cNvSpPr>
            <a:spLocks noChangeArrowheads="1"/>
          </p:cNvSpPr>
          <p:nvPr/>
        </p:nvSpPr>
        <p:spPr bwMode="auto">
          <a:xfrm>
            <a:off x="7877175" y="4684713"/>
            <a:ext cx="80963" cy="80962"/>
          </a:xfrm>
          <a:prstGeom prst="ellipse">
            <a:avLst/>
          </a:prstGeom>
          <a:solidFill>
            <a:srgbClr val="FFFFFF"/>
          </a:solidFill>
          <a:ln w="9525">
            <a:solidFill>
              <a:srgbClr val="A5002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88" name="Oval 218"/>
          <p:cNvSpPr>
            <a:spLocks noChangeArrowheads="1"/>
          </p:cNvSpPr>
          <p:nvPr/>
        </p:nvSpPr>
        <p:spPr bwMode="auto">
          <a:xfrm>
            <a:off x="7881938" y="4808538"/>
            <a:ext cx="80962" cy="80962"/>
          </a:xfrm>
          <a:prstGeom prst="ellipse">
            <a:avLst/>
          </a:prstGeom>
          <a:solidFill>
            <a:srgbClr val="FFFFFF"/>
          </a:solidFill>
          <a:ln w="9525">
            <a:solidFill>
              <a:srgbClr val="A5002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89" name="Oval 219"/>
          <p:cNvSpPr>
            <a:spLocks noChangeArrowheads="1"/>
          </p:cNvSpPr>
          <p:nvPr/>
        </p:nvSpPr>
        <p:spPr bwMode="auto">
          <a:xfrm>
            <a:off x="7881938" y="4937125"/>
            <a:ext cx="80962" cy="80963"/>
          </a:xfrm>
          <a:prstGeom prst="ellipse">
            <a:avLst/>
          </a:prstGeom>
          <a:solidFill>
            <a:srgbClr val="FFFFFF"/>
          </a:solidFill>
          <a:ln w="9525">
            <a:solidFill>
              <a:srgbClr val="A5002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90" name="Oval 220"/>
          <p:cNvSpPr>
            <a:spLocks noChangeArrowheads="1"/>
          </p:cNvSpPr>
          <p:nvPr/>
        </p:nvSpPr>
        <p:spPr bwMode="auto">
          <a:xfrm>
            <a:off x="8043863" y="4684713"/>
            <a:ext cx="80962" cy="80962"/>
          </a:xfrm>
          <a:prstGeom prst="ellipse">
            <a:avLst/>
          </a:prstGeom>
          <a:solidFill>
            <a:srgbClr val="FFFFFF"/>
          </a:solidFill>
          <a:ln w="9525">
            <a:solidFill>
              <a:srgbClr val="A5002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91" name="Oval 221"/>
          <p:cNvSpPr>
            <a:spLocks noChangeArrowheads="1"/>
          </p:cNvSpPr>
          <p:nvPr/>
        </p:nvSpPr>
        <p:spPr bwMode="auto">
          <a:xfrm>
            <a:off x="8048625" y="4808538"/>
            <a:ext cx="80963" cy="80962"/>
          </a:xfrm>
          <a:prstGeom prst="ellipse">
            <a:avLst/>
          </a:prstGeom>
          <a:solidFill>
            <a:srgbClr val="FFFFFF"/>
          </a:solidFill>
          <a:ln w="9525">
            <a:solidFill>
              <a:srgbClr val="A5002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92" name="Oval 222"/>
          <p:cNvSpPr>
            <a:spLocks noChangeArrowheads="1"/>
          </p:cNvSpPr>
          <p:nvPr/>
        </p:nvSpPr>
        <p:spPr bwMode="auto">
          <a:xfrm>
            <a:off x="8048625" y="4932363"/>
            <a:ext cx="80963" cy="80962"/>
          </a:xfrm>
          <a:prstGeom prst="ellipse">
            <a:avLst/>
          </a:prstGeom>
          <a:solidFill>
            <a:srgbClr val="FFFFFF"/>
          </a:solidFill>
          <a:ln w="9525">
            <a:solidFill>
              <a:srgbClr val="A5002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93" name="Rectangle 223"/>
          <p:cNvSpPr>
            <a:spLocks noChangeArrowheads="1"/>
          </p:cNvSpPr>
          <p:nvPr/>
        </p:nvSpPr>
        <p:spPr bwMode="auto">
          <a:xfrm>
            <a:off x="7864475" y="4878388"/>
            <a:ext cx="1031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r>
              <a:rPr lang="en-US" altLang="en-US" sz="1200">
                <a:solidFill>
                  <a:srgbClr val="A50021"/>
                </a:solidFill>
                <a:latin typeface="Times New Roman" panose="02020603050405020304" pitchFamily="18" charset="0"/>
              </a:rPr>
              <a:t>Spare</a:t>
            </a:r>
          </a:p>
          <a:p>
            <a:r>
              <a:rPr lang="en-US" altLang="en-US" sz="1200">
                <a:solidFill>
                  <a:srgbClr val="A50021"/>
                </a:solidFill>
                <a:latin typeface="Times New Roman" panose="02020603050405020304" pitchFamily="18" charset="0"/>
              </a:rPr>
              <a:t>Transformer</a:t>
            </a:r>
          </a:p>
        </p:txBody>
      </p:sp>
      <p:grpSp>
        <p:nvGrpSpPr>
          <p:cNvPr id="157794" name="Group 224"/>
          <p:cNvGrpSpPr>
            <a:grpSpLocks/>
          </p:cNvGrpSpPr>
          <p:nvPr/>
        </p:nvGrpSpPr>
        <p:grpSpPr bwMode="auto">
          <a:xfrm>
            <a:off x="7218363" y="5324475"/>
            <a:ext cx="415925" cy="279400"/>
            <a:chOff x="4642" y="3550"/>
            <a:chExt cx="262" cy="176"/>
          </a:xfrm>
        </p:grpSpPr>
        <p:sp>
          <p:nvSpPr>
            <p:cNvPr id="157796" name="Oval 225"/>
            <p:cNvSpPr>
              <a:spLocks noChangeArrowheads="1"/>
            </p:cNvSpPr>
            <p:nvPr/>
          </p:nvSpPr>
          <p:spPr bwMode="auto">
            <a:xfrm>
              <a:off x="4642" y="3550"/>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97" name="Oval 226"/>
            <p:cNvSpPr>
              <a:spLocks noChangeArrowheads="1"/>
            </p:cNvSpPr>
            <p:nvPr/>
          </p:nvSpPr>
          <p:spPr bwMode="auto">
            <a:xfrm>
              <a:off x="4643" y="3626"/>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798" name="Line 227"/>
            <p:cNvSpPr>
              <a:spLocks noChangeShapeType="1"/>
            </p:cNvSpPr>
            <p:nvPr/>
          </p:nvSpPr>
          <p:spPr bwMode="auto">
            <a:xfrm flipV="1">
              <a:off x="4665" y="3566"/>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799" name="Oval 228"/>
            <p:cNvSpPr>
              <a:spLocks noChangeArrowheads="1"/>
            </p:cNvSpPr>
            <p:nvPr/>
          </p:nvSpPr>
          <p:spPr bwMode="auto">
            <a:xfrm>
              <a:off x="4738" y="3550"/>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00" name="Oval 229"/>
            <p:cNvSpPr>
              <a:spLocks noChangeArrowheads="1"/>
            </p:cNvSpPr>
            <p:nvPr/>
          </p:nvSpPr>
          <p:spPr bwMode="auto">
            <a:xfrm>
              <a:off x="4739" y="3626"/>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01" name="Line 230"/>
            <p:cNvSpPr>
              <a:spLocks noChangeShapeType="1"/>
            </p:cNvSpPr>
            <p:nvPr/>
          </p:nvSpPr>
          <p:spPr bwMode="auto">
            <a:xfrm flipV="1">
              <a:off x="4761" y="3566"/>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02" name="Oval 231"/>
            <p:cNvSpPr>
              <a:spLocks noChangeArrowheads="1"/>
            </p:cNvSpPr>
            <p:nvPr/>
          </p:nvSpPr>
          <p:spPr bwMode="auto">
            <a:xfrm>
              <a:off x="4834" y="3550"/>
              <a:ext cx="26" cy="26"/>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03" name="Oval 232"/>
            <p:cNvSpPr>
              <a:spLocks noChangeArrowheads="1"/>
            </p:cNvSpPr>
            <p:nvPr/>
          </p:nvSpPr>
          <p:spPr bwMode="auto">
            <a:xfrm>
              <a:off x="4835" y="3626"/>
              <a:ext cx="26" cy="25"/>
            </a:xfrm>
            <a:prstGeom prst="ellipse">
              <a:avLst/>
            </a:prstGeom>
            <a:solidFill>
              <a:schemeClr val="tx1"/>
            </a:solidFill>
            <a:ln w="9525">
              <a:solidFill>
                <a:schemeClr val="tx1"/>
              </a:solidFill>
              <a:round/>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57804" name="Line 233"/>
            <p:cNvSpPr>
              <a:spLocks noChangeShapeType="1"/>
            </p:cNvSpPr>
            <p:nvPr/>
          </p:nvSpPr>
          <p:spPr bwMode="auto">
            <a:xfrm flipV="1">
              <a:off x="4857" y="3566"/>
              <a:ext cx="47"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05" name="Line 234"/>
            <p:cNvSpPr>
              <a:spLocks noChangeShapeType="1"/>
            </p:cNvSpPr>
            <p:nvPr/>
          </p:nvSpPr>
          <p:spPr bwMode="auto">
            <a:xfrm flipH="1">
              <a:off x="4656" y="3648"/>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06" name="Line 235"/>
            <p:cNvSpPr>
              <a:spLocks noChangeShapeType="1"/>
            </p:cNvSpPr>
            <p:nvPr/>
          </p:nvSpPr>
          <p:spPr bwMode="auto">
            <a:xfrm flipH="1">
              <a:off x="4752" y="3648"/>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7807" name="Line 236"/>
            <p:cNvSpPr>
              <a:spLocks noChangeShapeType="1"/>
            </p:cNvSpPr>
            <p:nvPr/>
          </p:nvSpPr>
          <p:spPr bwMode="auto">
            <a:xfrm flipH="1">
              <a:off x="4848" y="3648"/>
              <a:ext cx="0" cy="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57795" name="Rectangle 237"/>
          <p:cNvSpPr>
            <a:spLocks noChangeArrowheads="1"/>
          </p:cNvSpPr>
          <p:nvPr/>
        </p:nvSpPr>
        <p:spPr bwMode="auto">
          <a:xfrm>
            <a:off x="4191000" y="6308725"/>
            <a:ext cx="24622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000">
                <a:solidFill>
                  <a:schemeClr val="tx1"/>
                </a:solidFill>
              </a:rPr>
              <a:t>Courtesy of Psycor International, Inc. </a:t>
            </a:r>
          </a:p>
        </p:txBody>
      </p:sp>
    </p:spTree>
    <p:extLst>
      <p:ext uri="{BB962C8B-B14F-4D97-AF65-F5344CB8AC3E}">
        <p14:creationId xmlns:p14="http://schemas.microsoft.com/office/powerpoint/2010/main" val="31886529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50825" y="333375"/>
            <a:ext cx="9144000" cy="763588"/>
          </a:xfrm>
        </p:spPr>
        <p:txBody>
          <a:bodyPr/>
          <a:lstStyle/>
          <a:p>
            <a:r>
              <a:rPr lang="es-AR">
                <a:latin typeface="Trebuchet MS" pitchFamily="34" charset="0"/>
              </a:rPr>
              <a:t>Diagrama de paquetes del CIM</a:t>
            </a:r>
          </a:p>
        </p:txBody>
      </p:sp>
      <p:pic>
        <p:nvPicPr>
          <p:cNvPr id="696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1268413"/>
            <a:ext cx="7524750" cy="505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4992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9" name="Rectangle 8"/>
          <p:cNvSpPr>
            <a:spLocks noGrp="1" noChangeArrowheads="1"/>
          </p:cNvSpPr>
          <p:nvPr>
            <p:ph type="title"/>
          </p:nvPr>
        </p:nvSpPr>
        <p:spPr/>
        <p:txBody>
          <a:bodyPr/>
          <a:lstStyle/>
          <a:p>
            <a:r>
              <a:rPr lang="en-US" altLang="en-US" sz="4000"/>
              <a:t>CIM View of Power System Network</a:t>
            </a:r>
          </a:p>
        </p:txBody>
      </p:sp>
      <p:sp>
        <p:nvSpPr>
          <p:cNvPr id="2" name="Marcador de contenido 1"/>
          <p:cNvSpPr>
            <a:spLocks noGrp="1"/>
          </p:cNvSpPr>
          <p:nvPr>
            <p:ph idx="1"/>
          </p:nvPr>
        </p:nvSpPr>
        <p:spPr/>
        <p:txBody>
          <a:bodyPr/>
          <a:lstStyle/>
          <a:p>
            <a:endParaRPr lang="es-ES"/>
          </a:p>
        </p:txBody>
      </p:sp>
      <p:sp>
        <p:nvSpPr>
          <p:cNvPr id="158722"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A1C5CFE8-2DFB-4B51-A96E-9F54404E7767}" type="slidenum">
              <a:rPr lang="en-US" altLang="nl-NL" sz="800" b="0">
                <a:solidFill>
                  <a:schemeClr val="tx2"/>
                </a:solidFill>
              </a:rPr>
              <a:pPr/>
              <a:t>48</a:t>
            </a:fld>
            <a:endParaRPr lang="en-US" altLang="nl-NL" sz="1000" b="0">
              <a:solidFill>
                <a:schemeClr val="tx2"/>
              </a:solidFill>
            </a:endParaRPr>
          </a:p>
        </p:txBody>
      </p:sp>
      <p:sp>
        <p:nvSpPr>
          <p:cNvPr id="158723" name="Text Box 2"/>
          <p:cNvSpPr txBox="1">
            <a:spLocks noChangeArrowheads="1"/>
          </p:cNvSpPr>
          <p:nvPr/>
        </p:nvSpPr>
        <p:spPr bwMode="blackWhite">
          <a:xfrm>
            <a:off x="6400800" y="4876800"/>
            <a:ext cx="930275" cy="376238"/>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Switch</a:t>
            </a:r>
          </a:p>
        </p:txBody>
      </p:sp>
      <p:sp>
        <p:nvSpPr>
          <p:cNvPr id="158724" name="Text Box 3"/>
          <p:cNvSpPr txBox="1">
            <a:spLocks noChangeArrowheads="1"/>
          </p:cNvSpPr>
          <p:nvPr/>
        </p:nvSpPr>
        <p:spPr bwMode="blackWhite">
          <a:xfrm>
            <a:off x="7045325" y="3886200"/>
            <a:ext cx="1793875" cy="706438"/>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Measurements</a:t>
            </a:r>
          </a:p>
          <a:p>
            <a:pPr eaLnBrk="1" hangingPunct="1">
              <a:spcBef>
                <a:spcPct val="20000"/>
              </a:spcBef>
              <a:buClr>
                <a:schemeClr val="tx2"/>
              </a:buClr>
            </a:pPr>
            <a:r>
              <a:rPr lang="en-US" altLang="en-US" sz="1800">
                <a:solidFill>
                  <a:schemeClr val="bg1"/>
                </a:solidFill>
              </a:rPr>
              <a:t>Terminals</a:t>
            </a:r>
          </a:p>
        </p:txBody>
      </p:sp>
      <p:sp>
        <p:nvSpPr>
          <p:cNvPr id="158725" name="Text Box 4"/>
          <p:cNvSpPr txBox="1">
            <a:spLocks noChangeArrowheads="1"/>
          </p:cNvSpPr>
          <p:nvPr/>
        </p:nvSpPr>
        <p:spPr bwMode="blackWhite">
          <a:xfrm>
            <a:off x="6400800" y="3505200"/>
            <a:ext cx="1044575" cy="376238"/>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Breaker</a:t>
            </a:r>
          </a:p>
        </p:txBody>
      </p:sp>
      <p:sp>
        <p:nvSpPr>
          <p:cNvPr id="158726" name="Text Box 5"/>
          <p:cNvSpPr txBox="1">
            <a:spLocks noChangeArrowheads="1"/>
          </p:cNvSpPr>
          <p:nvPr/>
        </p:nvSpPr>
        <p:spPr bwMode="blackWhite">
          <a:xfrm>
            <a:off x="4648200" y="3124200"/>
            <a:ext cx="2162175" cy="376238"/>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ConductingEquip.</a:t>
            </a:r>
          </a:p>
        </p:txBody>
      </p:sp>
      <p:sp>
        <p:nvSpPr>
          <p:cNvPr id="158727" name="Text Box 6"/>
          <p:cNvSpPr txBox="1">
            <a:spLocks noChangeArrowheads="1"/>
          </p:cNvSpPr>
          <p:nvPr/>
        </p:nvSpPr>
        <p:spPr bwMode="blackWhite">
          <a:xfrm>
            <a:off x="1524000" y="4648200"/>
            <a:ext cx="1793875" cy="1036638"/>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BaseVoltage</a:t>
            </a:r>
          </a:p>
          <a:p>
            <a:pPr eaLnBrk="1" hangingPunct="1">
              <a:spcBef>
                <a:spcPct val="20000"/>
              </a:spcBef>
              <a:buClr>
                <a:schemeClr val="tx2"/>
              </a:buClr>
            </a:pPr>
            <a:r>
              <a:rPr lang="en-US" altLang="en-US" sz="1800">
                <a:solidFill>
                  <a:schemeClr val="bg1"/>
                </a:solidFill>
              </a:rPr>
              <a:t>Bus</a:t>
            </a:r>
          </a:p>
          <a:p>
            <a:pPr eaLnBrk="1" hangingPunct="1">
              <a:spcBef>
                <a:spcPct val="20000"/>
              </a:spcBef>
              <a:buClr>
                <a:schemeClr val="tx2"/>
              </a:buClr>
            </a:pPr>
            <a:r>
              <a:rPr lang="en-US" altLang="en-US" sz="1800">
                <a:solidFill>
                  <a:schemeClr val="bg1"/>
                </a:solidFill>
              </a:rPr>
              <a:t>Measurements</a:t>
            </a:r>
          </a:p>
        </p:txBody>
      </p:sp>
      <p:sp>
        <p:nvSpPr>
          <p:cNvPr id="158728" name="Text Box 7"/>
          <p:cNvSpPr txBox="1">
            <a:spLocks noChangeArrowheads="1"/>
          </p:cNvSpPr>
          <p:nvPr/>
        </p:nvSpPr>
        <p:spPr bwMode="blackWhite">
          <a:xfrm>
            <a:off x="1143000" y="3124200"/>
            <a:ext cx="1743075" cy="706438"/>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XFMRWinding</a:t>
            </a:r>
          </a:p>
          <a:p>
            <a:pPr eaLnBrk="1" hangingPunct="1">
              <a:spcBef>
                <a:spcPct val="20000"/>
              </a:spcBef>
              <a:buClr>
                <a:schemeClr val="tx2"/>
              </a:buClr>
            </a:pPr>
            <a:r>
              <a:rPr lang="en-US" altLang="en-US" sz="1800">
                <a:solidFill>
                  <a:schemeClr val="bg1"/>
                </a:solidFill>
              </a:rPr>
              <a:t>TAPChanger</a:t>
            </a:r>
          </a:p>
        </p:txBody>
      </p:sp>
      <p:sp>
        <p:nvSpPr>
          <p:cNvPr id="158730" name="Text Box 9"/>
          <p:cNvSpPr txBox="1">
            <a:spLocks noChangeArrowheads="1"/>
          </p:cNvSpPr>
          <p:nvPr/>
        </p:nvSpPr>
        <p:spPr bwMode="blackWhite">
          <a:xfrm>
            <a:off x="3540125" y="1676400"/>
            <a:ext cx="1374775" cy="376238"/>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Substation</a:t>
            </a:r>
          </a:p>
        </p:txBody>
      </p:sp>
      <p:sp>
        <p:nvSpPr>
          <p:cNvPr id="158731" name="Text Box 10"/>
          <p:cNvSpPr txBox="1">
            <a:spLocks noChangeArrowheads="1"/>
          </p:cNvSpPr>
          <p:nvPr/>
        </p:nvSpPr>
        <p:spPr bwMode="blackWhite">
          <a:xfrm>
            <a:off x="415925" y="2747963"/>
            <a:ext cx="841375" cy="376237"/>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XFMR</a:t>
            </a:r>
          </a:p>
        </p:txBody>
      </p:sp>
      <p:sp>
        <p:nvSpPr>
          <p:cNvPr id="158732" name="Text Box 11"/>
          <p:cNvSpPr txBox="1">
            <a:spLocks noChangeArrowheads="1"/>
          </p:cNvSpPr>
          <p:nvPr/>
        </p:nvSpPr>
        <p:spPr bwMode="blackWhite">
          <a:xfrm>
            <a:off x="422275" y="4267200"/>
            <a:ext cx="1603375" cy="376238"/>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VoltageLevel</a:t>
            </a:r>
          </a:p>
        </p:txBody>
      </p:sp>
      <p:sp>
        <p:nvSpPr>
          <p:cNvPr id="158733" name="Text Box 12"/>
          <p:cNvSpPr txBox="1">
            <a:spLocks noChangeArrowheads="1"/>
          </p:cNvSpPr>
          <p:nvPr/>
        </p:nvSpPr>
        <p:spPr bwMode="blackWhite">
          <a:xfrm>
            <a:off x="4572000" y="5562600"/>
            <a:ext cx="1793875" cy="376238"/>
          </a:xfrm>
          <a:prstGeom prst="rect">
            <a:avLst/>
          </a:prstGeom>
          <a:solidFill>
            <a:srgbClr val="0033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33CC"/>
            </a:extrusionClr>
            <a:contourClr>
              <a:srgbClr val="0033CC"/>
            </a:contourClr>
          </a:sp3d>
        </p:spPr>
        <p:txBody>
          <a:bodyPr wrap="none" lIns="92075" tIns="46038" rIns="92075" bIns="46038">
            <a:spAutoFit/>
            <a:flatTx/>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pPr eaLnBrk="1" hangingPunct="1">
              <a:spcBef>
                <a:spcPct val="20000"/>
              </a:spcBef>
              <a:buClr>
                <a:schemeClr val="tx2"/>
              </a:buClr>
            </a:pPr>
            <a:r>
              <a:rPr lang="en-US" altLang="en-US" sz="1800">
                <a:solidFill>
                  <a:schemeClr val="bg1"/>
                </a:solidFill>
              </a:rPr>
              <a:t>Measurements</a:t>
            </a:r>
          </a:p>
        </p:txBody>
      </p:sp>
      <p:cxnSp>
        <p:nvCxnSpPr>
          <p:cNvPr id="158734" name="AutoShape 13"/>
          <p:cNvCxnSpPr>
            <a:cxnSpLocks noChangeShapeType="1"/>
            <a:stCxn id="158732" idx="2"/>
            <a:endCxn id="158727" idx="1"/>
          </p:cNvCxnSpPr>
          <p:nvPr/>
        </p:nvCxnSpPr>
        <p:spPr bwMode="blackWhite">
          <a:xfrm rot="16200000" flipH="1">
            <a:off x="1112044" y="4755357"/>
            <a:ext cx="523875" cy="300037"/>
          </a:xfrm>
          <a:prstGeom prst="bentConnector2">
            <a:avLst/>
          </a:prstGeom>
          <a:noFill/>
          <a:ln w="9525">
            <a:solidFill>
              <a:schemeClr val="tx2"/>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158735" name="AutoShape 14"/>
          <p:cNvCxnSpPr>
            <a:cxnSpLocks noChangeShapeType="1"/>
            <a:stCxn id="158731" idx="2"/>
            <a:endCxn id="158728" idx="1"/>
          </p:cNvCxnSpPr>
          <p:nvPr/>
        </p:nvCxnSpPr>
        <p:spPr bwMode="blackWhite">
          <a:xfrm rot="16200000" flipH="1">
            <a:off x="812800" y="3148013"/>
            <a:ext cx="354013" cy="306387"/>
          </a:xfrm>
          <a:prstGeom prst="bentConnector2">
            <a:avLst/>
          </a:prstGeom>
          <a:noFill/>
          <a:ln w="9525">
            <a:solidFill>
              <a:schemeClr val="accent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158736" name="AutoShape 15"/>
          <p:cNvCxnSpPr>
            <a:cxnSpLocks noChangeShapeType="1"/>
            <a:stCxn id="158726" idx="2"/>
            <a:endCxn id="158725" idx="1"/>
          </p:cNvCxnSpPr>
          <p:nvPr/>
        </p:nvCxnSpPr>
        <p:spPr bwMode="blackWhite">
          <a:xfrm rot="16200000" flipH="1">
            <a:off x="5968206" y="3261520"/>
            <a:ext cx="193675" cy="671512"/>
          </a:xfrm>
          <a:prstGeom prst="bentConnector2">
            <a:avLst/>
          </a:prstGeom>
          <a:noFill/>
          <a:ln w="9525">
            <a:solidFill>
              <a:schemeClr val="accent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158737" name="AutoShape 16"/>
          <p:cNvCxnSpPr>
            <a:cxnSpLocks noChangeShapeType="1"/>
            <a:stCxn id="158725" idx="2"/>
            <a:endCxn id="158724" idx="1"/>
          </p:cNvCxnSpPr>
          <p:nvPr/>
        </p:nvCxnSpPr>
        <p:spPr bwMode="blackWhite">
          <a:xfrm rot="16200000" flipH="1">
            <a:off x="6804819" y="3999707"/>
            <a:ext cx="358775" cy="122237"/>
          </a:xfrm>
          <a:prstGeom prst="bentConnector2">
            <a:avLst/>
          </a:prstGeom>
          <a:noFill/>
          <a:ln w="9525">
            <a:solidFill>
              <a:schemeClr val="accent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158738" name="AutoShape 17"/>
          <p:cNvCxnSpPr>
            <a:cxnSpLocks noChangeShapeType="1"/>
            <a:stCxn id="158730" idx="2"/>
            <a:endCxn id="158732" idx="1"/>
          </p:cNvCxnSpPr>
          <p:nvPr/>
        </p:nvCxnSpPr>
        <p:spPr bwMode="blackWhite">
          <a:xfrm rot="5400000">
            <a:off x="1123156" y="1351757"/>
            <a:ext cx="2403475" cy="3805238"/>
          </a:xfrm>
          <a:prstGeom prst="bentConnector4">
            <a:avLst>
              <a:gd name="adj1" fmla="val 46037"/>
              <a:gd name="adj2" fmla="val 106009"/>
            </a:avLst>
          </a:prstGeom>
          <a:noFill/>
          <a:ln w="9525">
            <a:solidFill>
              <a:schemeClr val="tx2"/>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158739" name="AutoShape 18"/>
          <p:cNvCxnSpPr>
            <a:cxnSpLocks noChangeShapeType="1"/>
            <a:stCxn id="158730" idx="2"/>
            <a:endCxn id="158731" idx="1"/>
          </p:cNvCxnSpPr>
          <p:nvPr/>
        </p:nvCxnSpPr>
        <p:spPr bwMode="blackWhite">
          <a:xfrm rot="5400000">
            <a:off x="1879600" y="588963"/>
            <a:ext cx="884237" cy="3811588"/>
          </a:xfrm>
          <a:prstGeom prst="bentConnector4">
            <a:avLst>
              <a:gd name="adj1" fmla="val 39319"/>
              <a:gd name="adj2" fmla="val 105995"/>
            </a:avLst>
          </a:prstGeom>
          <a:noFill/>
          <a:ln w="9525">
            <a:solidFill>
              <a:schemeClr val="tx2"/>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158740" name="AutoShape 19"/>
          <p:cNvCxnSpPr>
            <a:cxnSpLocks noChangeShapeType="1"/>
            <a:stCxn id="158733" idx="1"/>
            <a:endCxn id="158730" idx="2"/>
          </p:cNvCxnSpPr>
          <p:nvPr/>
        </p:nvCxnSpPr>
        <p:spPr bwMode="blackWhite">
          <a:xfrm rot="10800000">
            <a:off x="4227513" y="2052638"/>
            <a:ext cx="344487" cy="3698875"/>
          </a:xfrm>
          <a:prstGeom prst="bentConnector2">
            <a:avLst/>
          </a:prstGeom>
          <a:noFill/>
          <a:ln w="9525">
            <a:solidFill>
              <a:schemeClr val="tx2"/>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158741" name="AutoShape 20"/>
          <p:cNvCxnSpPr>
            <a:cxnSpLocks noChangeShapeType="1"/>
            <a:stCxn id="158730" idx="2"/>
            <a:endCxn id="158726" idx="1"/>
          </p:cNvCxnSpPr>
          <p:nvPr/>
        </p:nvCxnSpPr>
        <p:spPr bwMode="blackWhite">
          <a:xfrm rot="16200000" flipH="1">
            <a:off x="3807619" y="2472532"/>
            <a:ext cx="1260475" cy="420687"/>
          </a:xfrm>
          <a:prstGeom prst="bentConnector2">
            <a:avLst/>
          </a:prstGeom>
          <a:noFill/>
          <a:ln w="9525">
            <a:solidFill>
              <a:schemeClr val="tx2"/>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158742" name="AutoShape 21"/>
          <p:cNvCxnSpPr>
            <a:cxnSpLocks noChangeShapeType="1"/>
            <a:stCxn id="158726" idx="2"/>
            <a:endCxn id="158723" idx="1"/>
          </p:cNvCxnSpPr>
          <p:nvPr/>
        </p:nvCxnSpPr>
        <p:spPr bwMode="blackWhite">
          <a:xfrm rot="16200000" flipH="1">
            <a:off x="5282406" y="3947320"/>
            <a:ext cx="1565275" cy="671512"/>
          </a:xfrm>
          <a:prstGeom prst="bentConnector2">
            <a:avLst/>
          </a:prstGeom>
          <a:noFill/>
          <a:ln w="9525">
            <a:solidFill>
              <a:schemeClr val="tx2"/>
            </a:solidFill>
            <a:miter lim="800000"/>
            <a:headEnd type="triangle" w="med" len="me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8049443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9275F093-9E4F-4D65-B9D2-EB1BC23EA78D}" type="slidenum">
              <a:rPr lang="en-US" altLang="nl-NL" sz="800" b="0">
                <a:solidFill>
                  <a:schemeClr val="tx2"/>
                </a:solidFill>
              </a:rPr>
              <a:pPr/>
              <a:t>49</a:t>
            </a:fld>
            <a:endParaRPr lang="en-US" altLang="nl-NL" sz="1000" b="0">
              <a:solidFill>
                <a:schemeClr val="tx2"/>
              </a:solidFill>
            </a:endParaRPr>
          </a:p>
        </p:txBody>
      </p:sp>
      <p:sp>
        <p:nvSpPr>
          <p:cNvPr id="159747" name="Rectangle 2"/>
          <p:cNvSpPr>
            <a:spLocks noGrp="1" noChangeArrowheads="1"/>
          </p:cNvSpPr>
          <p:nvPr>
            <p:ph type="title"/>
          </p:nvPr>
        </p:nvSpPr>
        <p:spPr>
          <a:xfrm>
            <a:off x="685800" y="381000"/>
            <a:ext cx="7820025" cy="914400"/>
          </a:xfrm>
        </p:spPr>
        <p:txBody>
          <a:bodyPr/>
          <a:lstStyle/>
          <a:p>
            <a:r>
              <a:rPr lang="es-CO" altLang="en-US"/>
              <a:t>Object Oriented Class overview</a:t>
            </a:r>
            <a:endParaRPr lang="en-US" altLang="en-US"/>
          </a:p>
        </p:txBody>
      </p:sp>
      <p:pic>
        <p:nvPicPr>
          <p:cNvPr id="15974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143000"/>
            <a:ext cx="7518400" cy="483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404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noFill/>
        </p:spPr>
        <p:txBody>
          <a:bodyPr>
            <a:normAutofit fontScale="90000"/>
          </a:bodyPr>
          <a:lstStyle/>
          <a:p>
            <a:r>
              <a:rPr lang="en-US" altLang="en-US"/>
              <a:t>Enhanced Performance Architecture</a:t>
            </a:r>
          </a:p>
        </p:txBody>
      </p:sp>
      <p:sp>
        <p:nvSpPr>
          <p:cNvPr id="10244" name="Rectangle 3"/>
          <p:cNvSpPr>
            <a:spLocks noGrp="1" noChangeArrowheads="1"/>
          </p:cNvSpPr>
          <p:nvPr>
            <p:ph type="body" sz="half" idx="1"/>
          </p:nvPr>
        </p:nvSpPr>
        <p:spPr>
          <a:xfrm>
            <a:off x="990600" y="1828800"/>
            <a:ext cx="3548063" cy="4648200"/>
          </a:xfrm>
          <a:noFill/>
        </p:spPr>
        <p:txBody>
          <a:bodyPr/>
          <a:lstStyle/>
          <a:p>
            <a:r>
              <a:rPr lang="en-US" altLang="en-US" sz="2400"/>
              <a:t>Represents a simplified distribution system</a:t>
            </a:r>
          </a:p>
          <a:p>
            <a:r>
              <a:rPr lang="en-US" altLang="en-US" sz="2400"/>
              <a:t>No special routing and management required</a:t>
            </a:r>
          </a:p>
          <a:p>
            <a:r>
              <a:rPr lang="en-US" altLang="en-US" sz="2400"/>
              <a:t>Gets rid of middle management </a:t>
            </a:r>
          </a:p>
          <a:p>
            <a:r>
              <a:rPr lang="en-US" altLang="en-US" sz="2400"/>
              <a:t>Networking equivalent to ‘Downsizing’</a:t>
            </a:r>
          </a:p>
        </p:txBody>
      </p:sp>
      <p:graphicFrame>
        <p:nvGraphicFramePr>
          <p:cNvPr id="10242" name="Object 2"/>
          <p:cNvGraphicFramePr>
            <a:graphicFrameLocks/>
          </p:cNvGraphicFramePr>
          <p:nvPr/>
        </p:nvGraphicFramePr>
        <p:xfrm>
          <a:off x="4930775" y="2443163"/>
          <a:ext cx="3517900" cy="2370137"/>
        </p:xfrm>
        <a:graphic>
          <a:graphicData uri="http://schemas.openxmlformats.org/presentationml/2006/ole">
            <mc:AlternateContent xmlns:mc="http://schemas.openxmlformats.org/markup-compatibility/2006">
              <mc:Choice xmlns:v="urn:schemas-microsoft-com:vml" Requires="v">
                <p:oleObj spid="_x0000_s63492" name="VISIO" r:id="rId3" imgW="2447640" imgH="1652400" progId="Visio.Drawing.4">
                  <p:embed/>
                </p:oleObj>
              </mc:Choice>
              <mc:Fallback>
                <p:oleObj name="VISIO" r:id="rId3" imgW="2447640" imgH="1652400" progId="Visio.Drawing.4">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0775" y="2443163"/>
                        <a:ext cx="3517900" cy="237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895957971"/>
      </p:ext>
    </p:extLst>
  </p:cSld>
  <p:clrMapOvr>
    <a:masterClrMapping/>
  </p:clrMapOvr>
  <p:transition spd="slow">
    <p:pull dir="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3DCA67C0-952E-44C3-ACD1-736BB19EB734}" type="slidenum">
              <a:rPr lang="en-US" altLang="nl-NL" sz="800" b="0">
                <a:solidFill>
                  <a:schemeClr val="tx2"/>
                </a:solidFill>
              </a:rPr>
              <a:pPr/>
              <a:t>50</a:t>
            </a:fld>
            <a:endParaRPr lang="en-US" altLang="nl-NL" sz="1000" b="0">
              <a:solidFill>
                <a:schemeClr val="tx2"/>
              </a:solidFill>
            </a:endParaRPr>
          </a:p>
        </p:txBody>
      </p:sp>
      <p:sp>
        <p:nvSpPr>
          <p:cNvPr id="160771" name="Rectangle 2"/>
          <p:cNvSpPr>
            <a:spLocks noGrp="1" noChangeArrowheads="1"/>
          </p:cNvSpPr>
          <p:nvPr>
            <p:ph type="title"/>
          </p:nvPr>
        </p:nvSpPr>
        <p:spPr>
          <a:xfrm>
            <a:off x="609600" y="304800"/>
            <a:ext cx="7820025" cy="914400"/>
          </a:xfrm>
        </p:spPr>
        <p:txBody>
          <a:bodyPr/>
          <a:lstStyle/>
          <a:p>
            <a:r>
              <a:rPr lang="es-CO" altLang="en-US"/>
              <a:t>Example Transformer Model</a:t>
            </a:r>
            <a:endParaRPr lang="en-US" altLang="en-US"/>
          </a:p>
        </p:txBody>
      </p:sp>
      <p:pic>
        <p:nvPicPr>
          <p:cNvPr id="16077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219200"/>
            <a:ext cx="7620000"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59701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1794" name="1 Título"/>
          <p:cNvSpPr>
            <a:spLocks noGrp="1"/>
          </p:cNvSpPr>
          <p:nvPr>
            <p:ph type="title"/>
          </p:nvPr>
        </p:nvSpPr>
        <p:spPr/>
        <p:txBody>
          <a:bodyPr/>
          <a:lstStyle/>
          <a:p>
            <a:r>
              <a:rPr lang="es-CO" altLang="en-US"/>
              <a:t>Herramienta</a:t>
            </a:r>
          </a:p>
        </p:txBody>
      </p:sp>
      <p:sp>
        <p:nvSpPr>
          <p:cNvPr id="161795" name="2 Marcador de contenido"/>
          <p:cNvSpPr>
            <a:spLocks noGrp="1"/>
          </p:cNvSpPr>
          <p:nvPr>
            <p:ph idx="1"/>
          </p:nvPr>
        </p:nvSpPr>
        <p:spPr/>
        <p:txBody>
          <a:bodyPr/>
          <a:lstStyle/>
          <a:p>
            <a:r>
              <a:rPr lang="es-CO" altLang="en-US"/>
              <a:t>Enterprise Architect</a:t>
            </a:r>
          </a:p>
          <a:p>
            <a:pPr lvl="1"/>
            <a:r>
              <a:rPr lang="es-CO" altLang="en-US" i="1"/>
              <a:t>www.sparxsystems.com.au</a:t>
            </a:r>
            <a:endParaRPr lang="es-CO" altLang="en-US"/>
          </a:p>
        </p:txBody>
      </p:sp>
      <p:sp>
        <p:nvSpPr>
          <p:cNvPr id="161796" name="3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fld id="{3F9D5030-60D7-4940-A973-3E92A3689971}" type="slidenum">
              <a:rPr lang="en-US" altLang="nl-NL" sz="800" b="0">
                <a:solidFill>
                  <a:schemeClr val="tx2"/>
                </a:solidFill>
              </a:rPr>
              <a:pPr/>
              <a:t>51</a:t>
            </a:fld>
            <a:endParaRPr lang="en-US" altLang="nl-NL" sz="1000" b="0">
              <a:solidFill>
                <a:schemeClr val="tx2"/>
              </a:solidFill>
            </a:endParaRPr>
          </a:p>
        </p:txBody>
      </p:sp>
    </p:spTree>
    <p:extLst>
      <p:ext uri="{BB962C8B-B14F-4D97-AF65-F5344CB8AC3E}">
        <p14:creationId xmlns:p14="http://schemas.microsoft.com/office/powerpoint/2010/main" val="32493727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a:bodyPr>
          <a:lstStyle/>
          <a:p>
            <a:r>
              <a:rPr lang="es-CO" dirty="0"/>
              <a:t>Gracias</a:t>
            </a:r>
            <a:br>
              <a:rPr lang="es-CO" dirty="0"/>
            </a:br>
            <a:endParaRPr lang="es-ES" dirty="0"/>
          </a:p>
        </p:txBody>
      </p:sp>
      <p:sp>
        <p:nvSpPr>
          <p:cNvPr id="2" name="Subtítulo 1"/>
          <p:cNvSpPr>
            <a:spLocks noGrp="1"/>
          </p:cNvSpPr>
          <p:nvPr>
            <p:ph type="subTitle" idx="1"/>
          </p:nvPr>
        </p:nvSpPr>
        <p:spPr/>
        <p:txBody>
          <a:bodyPr/>
          <a:lstStyle/>
          <a:p>
            <a:endParaRPr lang="es-ES"/>
          </a:p>
        </p:txBody>
      </p:sp>
    </p:spTree>
    <p:extLst>
      <p:ext uri="{BB962C8B-B14F-4D97-AF65-F5344CB8AC3E}">
        <p14:creationId xmlns:p14="http://schemas.microsoft.com/office/powerpoint/2010/main" val="382127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noFill/>
        </p:spPr>
        <p:txBody>
          <a:bodyPr>
            <a:normAutofit fontScale="90000"/>
          </a:bodyPr>
          <a:lstStyle/>
          <a:p>
            <a:r>
              <a:rPr lang="en-US" altLang="en-US"/>
              <a:t>IEC EPA</a:t>
            </a:r>
            <a:br>
              <a:rPr lang="en-US" altLang="en-US"/>
            </a:br>
            <a:r>
              <a:rPr lang="en-US" altLang="en-US"/>
              <a:t>Layer Interaction Diagram</a:t>
            </a:r>
          </a:p>
        </p:txBody>
      </p:sp>
      <p:sp>
        <p:nvSpPr>
          <p:cNvPr id="11269" name="Rectangle 3"/>
          <p:cNvSpPr>
            <a:spLocks noGrp="1" noChangeArrowheads="1"/>
          </p:cNvSpPr>
          <p:nvPr>
            <p:ph type="body" idx="1"/>
          </p:nvPr>
        </p:nvSpPr>
        <p:spPr>
          <a:noFill/>
        </p:spPr>
        <p:txBody>
          <a:bodyPr/>
          <a:lstStyle/>
          <a:p>
            <a:r>
              <a:rPr lang="en-US" altLang="en-US" sz="2400"/>
              <a:t>How do the Layers deal with each other?</a:t>
            </a:r>
          </a:p>
          <a:p>
            <a:pPr lvl="1"/>
            <a:r>
              <a:rPr lang="en-US" altLang="en-US" sz="2400"/>
              <a:t>Application Layer with other Application Layer</a:t>
            </a:r>
          </a:p>
          <a:p>
            <a:pPr lvl="1"/>
            <a:r>
              <a:rPr lang="en-US" altLang="en-US" sz="2400"/>
              <a:t>Data Link with Data Link</a:t>
            </a:r>
          </a:p>
          <a:p>
            <a:pPr lvl="1"/>
            <a:r>
              <a:rPr lang="en-US" altLang="en-US" sz="2400"/>
              <a:t>Same as</a:t>
            </a:r>
          </a:p>
          <a:p>
            <a:pPr lvl="2"/>
            <a:r>
              <a:rPr lang="en-US" altLang="en-US"/>
              <a:t>Shipper with Receivers</a:t>
            </a:r>
          </a:p>
          <a:p>
            <a:pPr lvl="2"/>
            <a:r>
              <a:rPr lang="en-US" altLang="en-US"/>
              <a:t>Purchasing with Purchasing</a:t>
            </a:r>
          </a:p>
          <a:p>
            <a:pPr lvl="2"/>
            <a:r>
              <a:rPr lang="en-US" altLang="en-US"/>
              <a:t>Salesman to Customer </a:t>
            </a:r>
          </a:p>
        </p:txBody>
      </p:sp>
      <p:graphicFrame>
        <p:nvGraphicFramePr>
          <p:cNvPr id="11266" name="Object 2"/>
          <p:cNvGraphicFramePr>
            <a:graphicFrameLocks/>
          </p:cNvGraphicFramePr>
          <p:nvPr/>
        </p:nvGraphicFramePr>
        <p:xfrm>
          <a:off x="831850" y="4826000"/>
          <a:ext cx="904875" cy="1036638"/>
        </p:xfrm>
        <a:graphic>
          <a:graphicData uri="http://schemas.openxmlformats.org/presentationml/2006/ole">
            <mc:AlternateContent xmlns:mc="http://schemas.openxmlformats.org/markup-compatibility/2006">
              <mc:Choice xmlns:v="urn:schemas-microsoft-com:vml" Requires="v">
                <p:oleObj spid="_x0000_s11310" name="VISIO" r:id="rId3" imgW="941040" imgH="738000" progId="Visio.Drawing.4">
                  <p:embed/>
                </p:oleObj>
              </mc:Choice>
              <mc:Fallback>
                <p:oleObj name="VISIO" r:id="rId3" imgW="941040" imgH="738000" progId="Visio.Drawing.4">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850" y="4826000"/>
                        <a:ext cx="904875" cy="103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70" name="Rectangle 5"/>
          <p:cNvSpPr>
            <a:spLocks noChangeArrowheads="1"/>
          </p:cNvSpPr>
          <p:nvPr/>
        </p:nvSpPr>
        <p:spPr bwMode="auto">
          <a:xfrm>
            <a:off x="2109788" y="4894263"/>
            <a:ext cx="1466850" cy="95250"/>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1271" name="Group 9"/>
          <p:cNvGrpSpPr>
            <a:grpSpLocks/>
          </p:cNvGrpSpPr>
          <p:nvPr/>
        </p:nvGrpSpPr>
        <p:grpSpPr bwMode="auto">
          <a:xfrm>
            <a:off x="2109788" y="5218113"/>
            <a:ext cx="431800" cy="96837"/>
            <a:chOff x="1329" y="3287"/>
            <a:chExt cx="272" cy="61"/>
          </a:xfrm>
        </p:grpSpPr>
        <p:sp>
          <p:nvSpPr>
            <p:cNvPr id="11372" name="Rectangle 6"/>
            <p:cNvSpPr>
              <a:spLocks noChangeArrowheads="1"/>
            </p:cNvSpPr>
            <p:nvPr/>
          </p:nvSpPr>
          <p:spPr bwMode="auto">
            <a:xfrm>
              <a:off x="1376" y="3287"/>
              <a:ext cx="178" cy="61"/>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73" name="Rectangle 7"/>
            <p:cNvSpPr>
              <a:spLocks noChangeArrowheads="1"/>
            </p:cNvSpPr>
            <p:nvPr/>
          </p:nvSpPr>
          <p:spPr bwMode="auto">
            <a:xfrm>
              <a:off x="1562" y="3287"/>
              <a:ext cx="39" cy="61"/>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74" name="Rectangle 8"/>
            <p:cNvSpPr>
              <a:spLocks noChangeArrowheads="1"/>
            </p:cNvSpPr>
            <p:nvPr/>
          </p:nvSpPr>
          <p:spPr bwMode="auto">
            <a:xfrm>
              <a:off x="1329" y="3287"/>
              <a:ext cx="39" cy="61"/>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sp>
        <p:nvSpPr>
          <p:cNvPr id="11272" name="Rectangle 10"/>
          <p:cNvSpPr>
            <a:spLocks noChangeArrowheads="1"/>
          </p:cNvSpPr>
          <p:nvPr/>
        </p:nvSpPr>
        <p:spPr bwMode="auto">
          <a:xfrm>
            <a:off x="2706688" y="5218113"/>
            <a:ext cx="282575"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73" name="Rectangle 11"/>
          <p:cNvSpPr>
            <a:spLocks noChangeArrowheads="1"/>
          </p:cNvSpPr>
          <p:nvPr/>
        </p:nvSpPr>
        <p:spPr bwMode="auto">
          <a:xfrm>
            <a:off x="3001963" y="5218113"/>
            <a:ext cx="61912"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74" name="Rectangle 12"/>
          <p:cNvSpPr>
            <a:spLocks noChangeArrowheads="1"/>
          </p:cNvSpPr>
          <p:nvPr/>
        </p:nvSpPr>
        <p:spPr bwMode="auto">
          <a:xfrm>
            <a:off x="2632075" y="5218113"/>
            <a:ext cx="61913"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75" name="Rectangle 13"/>
          <p:cNvSpPr>
            <a:spLocks noChangeArrowheads="1"/>
          </p:cNvSpPr>
          <p:nvPr/>
        </p:nvSpPr>
        <p:spPr bwMode="auto">
          <a:xfrm>
            <a:off x="3224213" y="5218113"/>
            <a:ext cx="284162"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76" name="Rectangle 14"/>
          <p:cNvSpPr>
            <a:spLocks noChangeArrowheads="1"/>
          </p:cNvSpPr>
          <p:nvPr/>
        </p:nvSpPr>
        <p:spPr bwMode="auto">
          <a:xfrm>
            <a:off x="3521075" y="5218113"/>
            <a:ext cx="60325"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77" name="Rectangle 15"/>
          <p:cNvSpPr>
            <a:spLocks noChangeArrowheads="1"/>
          </p:cNvSpPr>
          <p:nvPr/>
        </p:nvSpPr>
        <p:spPr bwMode="auto">
          <a:xfrm>
            <a:off x="3151188" y="5218113"/>
            <a:ext cx="60325"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78" name="Rectangle 16"/>
          <p:cNvSpPr>
            <a:spLocks noChangeArrowheads="1"/>
          </p:cNvSpPr>
          <p:nvPr/>
        </p:nvSpPr>
        <p:spPr bwMode="auto">
          <a:xfrm>
            <a:off x="3741738" y="5218113"/>
            <a:ext cx="284162"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79" name="Rectangle 17"/>
          <p:cNvSpPr>
            <a:spLocks noChangeArrowheads="1"/>
          </p:cNvSpPr>
          <p:nvPr/>
        </p:nvSpPr>
        <p:spPr bwMode="auto">
          <a:xfrm>
            <a:off x="4038600" y="5218113"/>
            <a:ext cx="60325"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80" name="Rectangle 18"/>
          <p:cNvSpPr>
            <a:spLocks noChangeArrowheads="1"/>
          </p:cNvSpPr>
          <p:nvPr/>
        </p:nvSpPr>
        <p:spPr bwMode="auto">
          <a:xfrm>
            <a:off x="3668713" y="5218113"/>
            <a:ext cx="60325"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1281" name="Group 22"/>
          <p:cNvGrpSpPr>
            <a:grpSpLocks/>
          </p:cNvGrpSpPr>
          <p:nvPr/>
        </p:nvGrpSpPr>
        <p:grpSpPr bwMode="auto">
          <a:xfrm>
            <a:off x="2103438" y="5627688"/>
            <a:ext cx="123825" cy="111125"/>
            <a:chOff x="1325" y="3545"/>
            <a:chExt cx="78" cy="70"/>
          </a:xfrm>
        </p:grpSpPr>
        <p:sp>
          <p:nvSpPr>
            <p:cNvPr id="11369" name="Rectangle 19"/>
            <p:cNvSpPr>
              <a:spLocks noChangeArrowheads="1"/>
            </p:cNvSpPr>
            <p:nvPr/>
          </p:nvSpPr>
          <p:spPr bwMode="auto">
            <a:xfrm>
              <a:off x="1337" y="3549"/>
              <a:ext cx="54" cy="61"/>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70" name="Line 20"/>
            <p:cNvSpPr>
              <a:spLocks noChangeShapeType="1"/>
            </p:cNvSpPr>
            <p:nvPr/>
          </p:nvSpPr>
          <p:spPr bwMode="auto">
            <a:xfrm>
              <a:off x="1325" y="3545"/>
              <a:ext cx="0" cy="70"/>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71" name="Line 21"/>
            <p:cNvSpPr>
              <a:spLocks noChangeShapeType="1"/>
            </p:cNvSpPr>
            <p:nvPr/>
          </p:nvSpPr>
          <p:spPr bwMode="auto">
            <a:xfrm>
              <a:off x="1403" y="3545"/>
              <a:ext cx="0" cy="70"/>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11282" name="Rectangle 23"/>
          <p:cNvSpPr>
            <a:spLocks noChangeArrowheads="1"/>
          </p:cNvSpPr>
          <p:nvPr/>
        </p:nvSpPr>
        <p:spPr bwMode="auto">
          <a:xfrm>
            <a:off x="2371725" y="5634038"/>
            <a:ext cx="88900"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83" name="Line 24"/>
          <p:cNvSpPr>
            <a:spLocks noChangeShapeType="1"/>
          </p:cNvSpPr>
          <p:nvPr/>
        </p:nvSpPr>
        <p:spPr bwMode="auto">
          <a:xfrm>
            <a:off x="2354263"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84" name="Line 25"/>
          <p:cNvSpPr>
            <a:spLocks noChangeShapeType="1"/>
          </p:cNvSpPr>
          <p:nvPr/>
        </p:nvSpPr>
        <p:spPr bwMode="auto">
          <a:xfrm>
            <a:off x="248285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85" name="Rectangle 26"/>
          <p:cNvSpPr>
            <a:spLocks noChangeArrowheads="1"/>
          </p:cNvSpPr>
          <p:nvPr/>
        </p:nvSpPr>
        <p:spPr bwMode="auto">
          <a:xfrm>
            <a:off x="2579688" y="5634038"/>
            <a:ext cx="92075"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86" name="Line 27"/>
          <p:cNvSpPr>
            <a:spLocks noChangeShapeType="1"/>
          </p:cNvSpPr>
          <p:nvPr/>
        </p:nvSpPr>
        <p:spPr bwMode="auto">
          <a:xfrm>
            <a:off x="256063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87" name="Line 28"/>
          <p:cNvSpPr>
            <a:spLocks noChangeShapeType="1"/>
          </p:cNvSpPr>
          <p:nvPr/>
        </p:nvSpPr>
        <p:spPr bwMode="auto">
          <a:xfrm>
            <a:off x="26939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88" name="Rectangle 29"/>
          <p:cNvSpPr>
            <a:spLocks noChangeArrowheads="1"/>
          </p:cNvSpPr>
          <p:nvPr/>
        </p:nvSpPr>
        <p:spPr bwMode="auto">
          <a:xfrm>
            <a:off x="2997200" y="5634038"/>
            <a:ext cx="90488"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89" name="Line 30"/>
          <p:cNvSpPr>
            <a:spLocks noChangeShapeType="1"/>
          </p:cNvSpPr>
          <p:nvPr/>
        </p:nvSpPr>
        <p:spPr bwMode="auto">
          <a:xfrm>
            <a:off x="2976563"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0" name="Line 31"/>
          <p:cNvSpPr>
            <a:spLocks noChangeShapeType="1"/>
          </p:cNvSpPr>
          <p:nvPr/>
        </p:nvSpPr>
        <p:spPr bwMode="auto">
          <a:xfrm>
            <a:off x="311150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1" name="Rectangle 32"/>
          <p:cNvSpPr>
            <a:spLocks noChangeArrowheads="1"/>
          </p:cNvSpPr>
          <p:nvPr/>
        </p:nvSpPr>
        <p:spPr bwMode="auto">
          <a:xfrm>
            <a:off x="2781300" y="5634038"/>
            <a:ext cx="87313"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92" name="Line 33"/>
          <p:cNvSpPr>
            <a:spLocks noChangeShapeType="1"/>
          </p:cNvSpPr>
          <p:nvPr/>
        </p:nvSpPr>
        <p:spPr bwMode="auto">
          <a:xfrm>
            <a:off x="27574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3" name="Line 34"/>
          <p:cNvSpPr>
            <a:spLocks noChangeShapeType="1"/>
          </p:cNvSpPr>
          <p:nvPr/>
        </p:nvSpPr>
        <p:spPr bwMode="auto">
          <a:xfrm>
            <a:off x="2892425"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4" name="Rectangle 35"/>
          <p:cNvSpPr>
            <a:spLocks noChangeArrowheads="1"/>
          </p:cNvSpPr>
          <p:nvPr/>
        </p:nvSpPr>
        <p:spPr bwMode="auto">
          <a:xfrm>
            <a:off x="3236913" y="5634038"/>
            <a:ext cx="84137"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95" name="Line 36"/>
          <p:cNvSpPr>
            <a:spLocks noChangeShapeType="1"/>
          </p:cNvSpPr>
          <p:nvPr/>
        </p:nvSpPr>
        <p:spPr bwMode="auto">
          <a:xfrm>
            <a:off x="3209925"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6" name="Line 37"/>
          <p:cNvSpPr>
            <a:spLocks noChangeShapeType="1"/>
          </p:cNvSpPr>
          <p:nvPr/>
        </p:nvSpPr>
        <p:spPr bwMode="auto">
          <a:xfrm>
            <a:off x="3338513"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7" name="Rectangle 38"/>
          <p:cNvSpPr>
            <a:spLocks noChangeArrowheads="1"/>
          </p:cNvSpPr>
          <p:nvPr/>
        </p:nvSpPr>
        <p:spPr bwMode="auto">
          <a:xfrm>
            <a:off x="3462338" y="5634038"/>
            <a:ext cx="82550"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298" name="Line 39"/>
          <p:cNvSpPr>
            <a:spLocks noChangeShapeType="1"/>
          </p:cNvSpPr>
          <p:nvPr/>
        </p:nvSpPr>
        <p:spPr bwMode="auto">
          <a:xfrm>
            <a:off x="343535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99" name="Line 40"/>
          <p:cNvSpPr>
            <a:spLocks noChangeShapeType="1"/>
          </p:cNvSpPr>
          <p:nvPr/>
        </p:nvSpPr>
        <p:spPr bwMode="auto">
          <a:xfrm>
            <a:off x="3567113"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00" name="Rectangle 41"/>
          <p:cNvSpPr>
            <a:spLocks noChangeArrowheads="1"/>
          </p:cNvSpPr>
          <p:nvPr/>
        </p:nvSpPr>
        <p:spPr bwMode="auto">
          <a:xfrm>
            <a:off x="3708400" y="5634038"/>
            <a:ext cx="87313"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01" name="Line 42"/>
          <p:cNvSpPr>
            <a:spLocks noChangeShapeType="1"/>
          </p:cNvSpPr>
          <p:nvPr/>
        </p:nvSpPr>
        <p:spPr bwMode="auto">
          <a:xfrm>
            <a:off x="3692525"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02" name="Line 43"/>
          <p:cNvSpPr>
            <a:spLocks noChangeShapeType="1"/>
          </p:cNvSpPr>
          <p:nvPr/>
        </p:nvSpPr>
        <p:spPr bwMode="auto">
          <a:xfrm>
            <a:off x="38242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03" name="Rectangle 44"/>
          <p:cNvSpPr>
            <a:spLocks noChangeArrowheads="1"/>
          </p:cNvSpPr>
          <p:nvPr/>
        </p:nvSpPr>
        <p:spPr bwMode="auto">
          <a:xfrm>
            <a:off x="3921125" y="5634038"/>
            <a:ext cx="88900"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04" name="Line 45"/>
          <p:cNvSpPr>
            <a:spLocks noChangeShapeType="1"/>
          </p:cNvSpPr>
          <p:nvPr/>
        </p:nvSpPr>
        <p:spPr bwMode="auto">
          <a:xfrm>
            <a:off x="389890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05" name="Line 46"/>
          <p:cNvSpPr>
            <a:spLocks noChangeShapeType="1"/>
          </p:cNvSpPr>
          <p:nvPr/>
        </p:nvSpPr>
        <p:spPr bwMode="auto">
          <a:xfrm>
            <a:off x="403225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06" name="Rectangle 47"/>
          <p:cNvSpPr>
            <a:spLocks noChangeArrowheads="1"/>
          </p:cNvSpPr>
          <p:nvPr/>
        </p:nvSpPr>
        <p:spPr bwMode="auto">
          <a:xfrm>
            <a:off x="4338638" y="5634038"/>
            <a:ext cx="88900"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07" name="Line 48"/>
          <p:cNvSpPr>
            <a:spLocks noChangeShapeType="1"/>
          </p:cNvSpPr>
          <p:nvPr/>
        </p:nvSpPr>
        <p:spPr bwMode="auto">
          <a:xfrm>
            <a:off x="431800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08" name="Line 49"/>
          <p:cNvSpPr>
            <a:spLocks noChangeShapeType="1"/>
          </p:cNvSpPr>
          <p:nvPr/>
        </p:nvSpPr>
        <p:spPr bwMode="auto">
          <a:xfrm>
            <a:off x="4449763"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09" name="Rectangle 50"/>
          <p:cNvSpPr>
            <a:spLocks noChangeArrowheads="1"/>
          </p:cNvSpPr>
          <p:nvPr/>
        </p:nvSpPr>
        <p:spPr bwMode="auto">
          <a:xfrm>
            <a:off x="4117975" y="5634038"/>
            <a:ext cx="87313"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10" name="Line 51"/>
          <p:cNvSpPr>
            <a:spLocks noChangeShapeType="1"/>
          </p:cNvSpPr>
          <p:nvPr/>
        </p:nvSpPr>
        <p:spPr bwMode="auto">
          <a:xfrm>
            <a:off x="41036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11" name="Line 52"/>
          <p:cNvSpPr>
            <a:spLocks noChangeShapeType="1"/>
          </p:cNvSpPr>
          <p:nvPr/>
        </p:nvSpPr>
        <p:spPr bwMode="auto">
          <a:xfrm>
            <a:off x="422910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12" name="Rectangle 53"/>
          <p:cNvSpPr>
            <a:spLocks noChangeArrowheads="1"/>
          </p:cNvSpPr>
          <p:nvPr/>
        </p:nvSpPr>
        <p:spPr bwMode="auto">
          <a:xfrm>
            <a:off x="4575175" y="5634038"/>
            <a:ext cx="82550"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13" name="Line 54"/>
          <p:cNvSpPr>
            <a:spLocks noChangeShapeType="1"/>
          </p:cNvSpPr>
          <p:nvPr/>
        </p:nvSpPr>
        <p:spPr bwMode="auto">
          <a:xfrm>
            <a:off x="4562475"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14" name="Line 55"/>
          <p:cNvSpPr>
            <a:spLocks noChangeShapeType="1"/>
          </p:cNvSpPr>
          <p:nvPr/>
        </p:nvSpPr>
        <p:spPr bwMode="auto">
          <a:xfrm>
            <a:off x="467995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15" name="Rectangle 56"/>
          <p:cNvSpPr>
            <a:spLocks noChangeArrowheads="1"/>
          </p:cNvSpPr>
          <p:nvPr/>
        </p:nvSpPr>
        <p:spPr bwMode="auto">
          <a:xfrm>
            <a:off x="4799013" y="5634038"/>
            <a:ext cx="80962"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16" name="Line 57"/>
          <p:cNvSpPr>
            <a:spLocks noChangeShapeType="1"/>
          </p:cNvSpPr>
          <p:nvPr/>
        </p:nvSpPr>
        <p:spPr bwMode="auto">
          <a:xfrm>
            <a:off x="476885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17" name="Line 58"/>
          <p:cNvSpPr>
            <a:spLocks noChangeShapeType="1"/>
          </p:cNvSpPr>
          <p:nvPr/>
        </p:nvSpPr>
        <p:spPr bwMode="auto">
          <a:xfrm>
            <a:off x="49037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18" name="Rectangle 59"/>
          <p:cNvSpPr>
            <a:spLocks noChangeArrowheads="1"/>
          </p:cNvSpPr>
          <p:nvPr/>
        </p:nvSpPr>
        <p:spPr bwMode="auto">
          <a:xfrm>
            <a:off x="5043488" y="5634038"/>
            <a:ext cx="90487"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19" name="Line 60"/>
          <p:cNvSpPr>
            <a:spLocks noChangeShapeType="1"/>
          </p:cNvSpPr>
          <p:nvPr/>
        </p:nvSpPr>
        <p:spPr bwMode="auto">
          <a:xfrm>
            <a:off x="5027613"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20" name="Line 61"/>
          <p:cNvSpPr>
            <a:spLocks noChangeShapeType="1"/>
          </p:cNvSpPr>
          <p:nvPr/>
        </p:nvSpPr>
        <p:spPr bwMode="auto">
          <a:xfrm>
            <a:off x="51577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21" name="Rectangle 62"/>
          <p:cNvSpPr>
            <a:spLocks noChangeArrowheads="1"/>
          </p:cNvSpPr>
          <p:nvPr/>
        </p:nvSpPr>
        <p:spPr bwMode="auto">
          <a:xfrm>
            <a:off x="5256213" y="5634038"/>
            <a:ext cx="88900"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22" name="Line 63"/>
          <p:cNvSpPr>
            <a:spLocks noChangeShapeType="1"/>
          </p:cNvSpPr>
          <p:nvPr/>
        </p:nvSpPr>
        <p:spPr bwMode="auto">
          <a:xfrm>
            <a:off x="5235575"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23" name="Line 64"/>
          <p:cNvSpPr>
            <a:spLocks noChangeShapeType="1"/>
          </p:cNvSpPr>
          <p:nvPr/>
        </p:nvSpPr>
        <p:spPr bwMode="auto">
          <a:xfrm>
            <a:off x="536733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24" name="Rectangle 65"/>
          <p:cNvSpPr>
            <a:spLocks noChangeArrowheads="1"/>
          </p:cNvSpPr>
          <p:nvPr/>
        </p:nvSpPr>
        <p:spPr bwMode="auto">
          <a:xfrm>
            <a:off x="5672138" y="5634038"/>
            <a:ext cx="92075"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25" name="Line 66"/>
          <p:cNvSpPr>
            <a:spLocks noChangeShapeType="1"/>
          </p:cNvSpPr>
          <p:nvPr/>
        </p:nvSpPr>
        <p:spPr bwMode="auto">
          <a:xfrm>
            <a:off x="56530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26" name="Line 67"/>
          <p:cNvSpPr>
            <a:spLocks noChangeShapeType="1"/>
          </p:cNvSpPr>
          <p:nvPr/>
        </p:nvSpPr>
        <p:spPr bwMode="auto">
          <a:xfrm>
            <a:off x="5783263"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27" name="Rectangle 68"/>
          <p:cNvSpPr>
            <a:spLocks noChangeArrowheads="1"/>
          </p:cNvSpPr>
          <p:nvPr/>
        </p:nvSpPr>
        <p:spPr bwMode="auto">
          <a:xfrm>
            <a:off x="5453063" y="5634038"/>
            <a:ext cx="88900"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28" name="Line 69"/>
          <p:cNvSpPr>
            <a:spLocks noChangeShapeType="1"/>
          </p:cNvSpPr>
          <p:nvPr/>
        </p:nvSpPr>
        <p:spPr bwMode="auto">
          <a:xfrm>
            <a:off x="54371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29" name="Line 70"/>
          <p:cNvSpPr>
            <a:spLocks noChangeShapeType="1"/>
          </p:cNvSpPr>
          <p:nvPr/>
        </p:nvSpPr>
        <p:spPr bwMode="auto">
          <a:xfrm>
            <a:off x="556895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30" name="Rectangle 71"/>
          <p:cNvSpPr>
            <a:spLocks noChangeArrowheads="1"/>
          </p:cNvSpPr>
          <p:nvPr/>
        </p:nvSpPr>
        <p:spPr bwMode="auto">
          <a:xfrm>
            <a:off x="5911850" y="5634038"/>
            <a:ext cx="80963"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31" name="Line 72"/>
          <p:cNvSpPr>
            <a:spLocks noChangeShapeType="1"/>
          </p:cNvSpPr>
          <p:nvPr/>
        </p:nvSpPr>
        <p:spPr bwMode="auto">
          <a:xfrm>
            <a:off x="58816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32" name="Line 73"/>
          <p:cNvSpPr>
            <a:spLocks noChangeShapeType="1"/>
          </p:cNvSpPr>
          <p:nvPr/>
        </p:nvSpPr>
        <p:spPr bwMode="auto">
          <a:xfrm>
            <a:off x="6016625"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33" name="Rectangle 74"/>
          <p:cNvSpPr>
            <a:spLocks noChangeArrowheads="1"/>
          </p:cNvSpPr>
          <p:nvPr/>
        </p:nvSpPr>
        <p:spPr bwMode="auto">
          <a:xfrm>
            <a:off x="6111875" y="5634038"/>
            <a:ext cx="80963"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34" name="Line 75"/>
          <p:cNvSpPr>
            <a:spLocks noChangeShapeType="1"/>
          </p:cNvSpPr>
          <p:nvPr/>
        </p:nvSpPr>
        <p:spPr bwMode="auto">
          <a:xfrm>
            <a:off x="608965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35" name="Line 76"/>
          <p:cNvSpPr>
            <a:spLocks noChangeShapeType="1"/>
          </p:cNvSpPr>
          <p:nvPr/>
        </p:nvSpPr>
        <p:spPr bwMode="auto">
          <a:xfrm>
            <a:off x="621823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36" name="Rectangle 77"/>
          <p:cNvSpPr>
            <a:spLocks noChangeArrowheads="1"/>
          </p:cNvSpPr>
          <p:nvPr/>
        </p:nvSpPr>
        <p:spPr bwMode="auto">
          <a:xfrm>
            <a:off x="6362700" y="5634038"/>
            <a:ext cx="92075"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37" name="Line 78"/>
          <p:cNvSpPr>
            <a:spLocks noChangeShapeType="1"/>
          </p:cNvSpPr>
          <p:nvPr/>
        </p:nvSpPr>
        <p:spPr bwMode="auto">
          <a:xfrm>
            <a:off x="6340475"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38" name="Line 79"/>
          <p:cNvSpPr>
            <a:spLocks noChangeShapeType="1"/>
          </p:cNvSpPr>
          <p:nvPr/>
        </p:nvSpPr>
        <p:spPr bwMode="auto">
          <a:xfrm>
            <a:off x="6473825"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39" name="Rectangle 80"/>
          <p:cNvSpPr>
            <a:spLocks noChangeArrowheads="1"/>
          </p:cNvSpPr>
          <p:nvPr/>
        </p:nvSpPr>
        <p:spPr bwMode="auto">
          <a:xfrm>
            <a:off x="6567488" y="5634038"/>
            <a:ext cx="96837"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40" name="Line 81"/>
          <p:cNvSpPr>
            <a:spLocks noChangeShapeType="1"/>
          </p:cNvSpPr>
          <p:nvPr/>
        </p:nvSpPr>
        <p:spPr bwMode="auto">
          <a:xfrm>
            <a:off x="655320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41" name="Line 82"/>
          <p:cNvSpPr>
            <a:spLocks noChangeShapeType="1"/>
          </p:cNvSpPr>
          <p:nvPr/>
        </p:nvSpPr>
        <p:spPr bwMode="auto">
          <a:xfrm>
            <a:off x="66817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42" name="Rectangle 83"/>
          <p:cNvSpPr>
            <a:spLocks noChangeArrowheads="1"/>
          </p:cNvSpPr>
          <p:nvPr/>
        </p:nvSpPr>
        <p:spPr bwMode="auto">
          <a:xfrm>
            <a:off x="6986588" y="5634038"/>
            <a:ext cx="93662"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43" name="Line 84"/>
          <p:cNvSpPr>
            <a:spLocks noChangeShapeType="1"/>
          </p:cNvSpPr>
          <p:nvPr/>
        </p:nvSpPr>
        <p:spPr bwMode="auto">
          <a:xfrm>
            <a:off x="6969125"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44" name="Line 85"/>
          <p:cNvSpPr>
            <a:spLocks noChangeShapeType="1"/>
          </p:cNvSpPr>
          <p:nvPr/>
        </p:nvSpPr>
        <p:spPr bwMode="auto">
          <a:xfrm>
            <a:off x="710088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45" name="Rectangle 86"/>
          <p:cNvSpPr>
            <a:spLocks noChangeArrowheads="1"/>
          </p:cNvSpPr>
          <p:nvPr/>
        </p:nvSpPr>
        <p:spPr bwMode="auto">
          <a:xfrm>
            <a:off x="6772275" y="5634038"/>
            <a:ext cx="88900"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46" name="Line 87"/>
          <p:cNvSpPr>
            <a:spLocks noChangeShapeType="1"/>
          </p:cNvSpPr>
          <p:nvPr/>
        </p:nvSpPr>
        <p:spPr bwMode="auto">
          <a:xfrm>
            <a:off x="6750050"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47" name="Line 88"/>
          <p:cNvSpPr>
            <a:spLocks noChangeShapeType="1"/>
          </p:cNvSpPr>
          <p:nvPr/>
        </p:nvSpPr>
        <p:spPr bwMode="auto">
          <a:xfrm>
            <a:off x="6878638" y="5627688"/>
            <a:ext cx="0" cy="111125"/>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nvGrpSpPr>
          <p:cNvPr id="11348" name="Group 92"/>
          <p:cNvGrpSpPr>
            <a:grpSpLocks/>
          </p:cNvGrpSpPr>
          <p:nvPr/>
        </p:nvGrpSpPr>
        <p:grpSpPr bwMode="auto">
          <a:xfrm>
            <a:off x="7208838" y="5627688"/>
            <a:ext cx="122237" cy="114300"/>
            <a:chOff x="4541" y="3545"/>
            <a:chExt cx="77" cy="72"/>
          </a:xfrm>
        </p:grpSpPr>
        <p:sp>
          <p:nvSpPr>
            <p:cNvPr id="11366" name="Rectangle 89"/>
            <p:cNvSpPr>
              <a:spLocks noChangeArrowheads="1"/>
            </p:cNvSpPr>
            <p:nvPr/>
          </p:nvSpPr>
          <p:spPr bwMode="auto">
            <a:xfrm>
              <a:off x="4552" y="3549"/>
              <a:ext cx="52" cy="61"/>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67" name="Line 90"/>
            <p:cNvSpPr>
              <a:spLocks noChangeShapeType="1"/>
            </p:cNvSpPr>
            <p:nvPr/>
          </p:nvSpPr>
          <p:spPr bwMode="auto">
            <a:xfrm>
              <a:off x="4541" y="3547"/>
              <a:ext cx="0" cy="70"/>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368" name="Line 91"/>
            <p:cNvSpPr>
              <a:spLocks noChangeShapeType="1"/>
            </p:cNvSpPr>
            <p:nvPr/>
          </p:nvSpPr>
          <p:spPr bwMode="auto">
            <a:xfrm>
              <a:off x="4618" y="3545"/>
              <a:ext cx="0" cy="70"/>
            </a:xfrm>
            <a:prstGeom prst="line">
              <a:avLst/>
            </a:prstGeom>
            <a:noFill/>
            <a:ln w="12699">
              <a:solidFill>
                <a:srgbClr val="FF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11349" name="Rectangle 93"/>
          <p:cNvSpPr>
            <a:spLocks noChangeArrowheads="1"/>
          </p:cNvSpPr>
          <p:nvPr/>
        </p:nvSpPr>
        <p:spPr bwMode="auto">
          <a:xfrm>
            <a:off x="5389563" y="5218113"/>
            <a:ext cx="282575"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50" name="Rectangle 94"/>
          <p:cNvSpPr>
            <a:spLocks noChangeArrowheads="1"/>
          </p:cNvSpPr>
          <p:nvPr/>
        </p:nvSpPr>
        <p:spPr bwMode="auto">
          <a:xfrm>
            <a:off x="5684838" y="5218113"/>
            <a:ext cx="61912"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51" name="Rectangle 95"/>
          <p:cNvSpPr>
            <a:spLocks noChangeArrowheads="1"/>
          </p:cNvSpPr>
          <p:nvPr/>
        </p:nvSpPr>
        <p:spPr bwMode="auto">
          <a:xfrm>
            <a:off x="5314950" y="5218113"/>
            <a:ext cx="61913"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52" name="Rectangle 96"/>
          <p:cNvSpPr>
            <a:spLocks noChangeArrowheads="1"/>
          </p:cNvSpPr>
          <p:nvPr/>
        </p:nvSpPr>
        <p:spPr bwMode="auto">
          <a:xfrm>
            <a:off x="5907088" y="5218113"/>
            <a:ext cx="282575"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53" name="Rectangle 97"/>
          <p:cNvSpPr>
            <a:spLocks noChangeArrowheads="1"/>
          </p:cNvSpPr>
          <p:nvPr/>
        </p:nvSpPr>
        <p:spPr bwMode="auto">
          <a:xfrm>
            <a:off x="6202363" y="5218113"/>
            <a:ext cx="61912"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54" name="Rectangle 98"/>
          <p:cNvSpPr>
            <a:spLocks noChangeArrowheads="1"/>
          </p:cNvSpPr>
          <p:nvPr/>
        </p:nvSpPr>
        <p:spPr bwMode="auto">
          <a:xfrm>
            <a:off x="5832475" y="5218113"/>
            <a:ext cx="61913"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55" name="Rectangle 99"/>
          <p:cNvSpPr>
            <a:spLocks noChangeArrowheads="1"/>
          </p:cNvSpPr>
          <p:nvPr/>
        </p:nvSpPr>
        <p:spPr bwMode="auto">
          <a:xfrm>
            <a:off x="6424613" y="5218113"/>
            <a:ext cx="284162" cy="96837"/>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56" name="Rectangle 100"/>
          <p:cNvSpPr>
            <a:spLocks noChangeArrowheads="1"/>
          </p:cNvSpPr>
          <p:nvPr/>
        </p:nvSpPr>
        <p:spPr bwMode="auto">
          <a:xfrm>
            <a:off x="6721475" y="5218113"/>
            <a:ext cx="60325"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57" name="Rectangle 101"/>
          <p:cNvSpPr>
            <a:spLocks noChangeArrowheads="1"/>
          </p:cNvSpPr>
          <p:nvPr/>
        </p:nvSpPr>
        <p:spPr bwMode="auto">
          <a:xfrm>
            <a:off x="6351588" y="5218113"/>
            <a:ext cx="60325" cy="96837"/>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nvGrpSpPr>
          <p:cNvPr id="11358" name="Group 105"/>
          <p:cNvGrpSpPr>
            <a:grpSpLocks/>
          </p:cNvGrpSpPr>
          <p:nvPr/>
        </p:nvGrpSpPr>
        <p:grpSpPr bwMode="auto">
          <a:xfrm>
            <a:off x="6894513" y="5218113"/>
            <a:ext cx="430212" cy="96837"/>
            <a:chOff x="4343" y="3287"/>
            <a:chExt cx="271" cy="61"/>
          </a:xfrm>
        </p:grpSpPr>
        <p:sp>
          <p:nvSpPr>
            <p:cNvPr id="11363" name="Rectangle 102"/>
            <p:cNvSpPr>
              <a:spLocks noChangeArrowheads="1"/>
            </p:cNvSpPr>
            <p:nvPr/>
          </p:nvSpPr>
          <p:spPr bwMode="auto">
            <a:xfrm>
              <a:off x="4389" y="3287"/>
              <a:ext cx="179" cy="61"/>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64" name="Rectangle 103"/>
            <p:cNvSpPr>
              <a:spLocks noChangeArrowheads="1"/>
            </p:cNvSpPr>
            <p:nvPr/>
          </p:nvSpPr>
          <p:spPr bwMode="auto">
            <a:xfrm>
              <a:off x="4576" y="3287"/>
              <a:ext cx="38" cy="61"/>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65" name="Rectangle 104"/>
            <p:cNvSpPr>
              <a:spLocks noChangeArrowheads="1"/>
            </p:cNvSpPr>
            <p:nvPr/>
          </p:nvSpPr>
          <p:spPr bwMode="auto">
            <a:xfrm>
              <a:off x="4343" y="3287"/>
              <a:ext cx="38" cy="61"/>
            </a:xfrm>
            <a:prstGeom prst="rect">
              <a:avLst/>
            </a:prstGeom>
            <a:solidFill>
              <a:srgbClr val="FF99FF"/>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grpSp>
      <p:sp>
        <p:nvSpPr>
          <p:cNvPr id="11359" name="Rectangle 106"/>
          <p:cNvSpPr>
            <a:spLocks noChangeArrowheads="1"/>
          </p:cNvSpPr>
          <p:nvPr/>
        </p:nvSpPr>
        <p:spPr bwMode="auto">
          <a:xfrm>
            <a:off x="5813425" y="4894263"/>
            <a:ext cx="1511300" cy="95250"/>
          </a:xfrm>
          <a:prstGeom prst="rect">
            <a:avLst/>
          </a:prstGeom>
          <a:solidFill>
            <a:schemeClr val="accent1"/>
          </a:solidFill>
          <a:ln w="12699">
            <a:solidFill>
              <a:schemeClr val="tx1"/>
            </a:solidFill>
            <a:miter lim="800000"/>
            <a:headEnd/>
            <a:tailEnd/>
          </a:ln>
        </p:spPr>
        <p:txBody>
          <a:bodyPr wrap="none" anchor="ctr"/>
          <a:lstStyle>
            <a:lvl1pPr>
              <a:defRPr sz="2400" b="1">
                <a:solidFill>
                  <a:srgbClr val="0A3B6C"/>
                </a:solidFill>
                <a:latin typeface="Arial" panose="020B0604020202020204" pitchFamily="34" charset="0"/>
              </a:defRPr>
            </a:lvl1pPr>
            <a:lvl2pPr marL="742950" indent="-285750">
              <a:defRPr sz="2400" b="1">
                <a:solidFill>
                  <a:srgbClr val="0A3B6C"/>
                </a:solidFill>
                <a:latin typeface="Arial" panose="020B0604020202020204" pitchFamily="34" charset="0"/>
              </a:defRPr>
            </a:lvl2pPr>
            <a:lvl3pPr marL="1143000" indent="-228600">
              <a:defRPr sz="2400" b="1">
                <a:solidFill>
                  <a:srgbClr val="0A3B6C"/>
                </a:solidFill>
                <a:latin typeface="Arial" panose="020B0604020202020204" pitchFamily="34" charset="0"/>
              </a:defRPr>
            </a:lvl3pPr>
            <a:lvl4pPr marL="1600200" indent="-228600">
              <a:defRPr sz="2400" b="1">
                <a:solidFill>
                  <a:srgbClr val="0A3B6C"/>
                </a:solidFill>
                <a:latin typeface="Arial" panose="020B0604020202020204" pitchFamily="34" charset="0"/>
              </a:defRPr>
            </a:lvl4pPr>
            <a:lvl5pPr marL="2057400" indent="-228600">
              <a:defRPr sz="2400" b="1">
                <a:solidFill>
                  <a:srgbClr val="0A3B6C"/>
                </a:solidFill>
                <a:latin typeface="Arial" panose="020B0604020202020204" pitchFamily="34" charset="0"/>
              </a:defRPr>
            </a:lvl5pPr>
            <a:lvl6pPr marL="2514600" indent="-228600" algn="ctr" eaLnBrk="0" fontAlgn="base" hangingPunct="0">
              <a:spcBef>
                <a:spcPct val="0"/>
              </a:spcBef>
              <a:spcAft>
                <a:spcPct val="0"/>
              </a:spcAft>
              <a:defRPr sz="2400" b="1">
                <a:solidFill>
                  <a:srgbClr val="0A3B6C"/>
                </a:solidFill>
                <a:latin typeface="Arial" panose="020B0604020202020204" pitchFamily="34" charset="0"/>
              </a:defRPr>
            </a:lvl6pPr>
            <a:lvl7pPr marL="2971800" indent="-228600" algn="ctr" eaLnBrk="0" fontAlgn="base" hangingPunct="0">
              <a:spcBef>
                <a:spcPct val="0"/>
              </a:spcBef>
              <a:spcAft>
                <a:spcPct val="0"/>
              </a:spcAft>
              <a:defRPr sz="2400" b="1">
                <a:solidFill>
                  <a:srgbClr val="0A3B6C"/>
                </a:solidFill>
                <a:latin typeface="Arial" panose="020B0604020202020204" pitchFamily="34" charset="0"/>
              </a:defRPr>
            </a:lvl7pPr>
            <a:lvl8pPr marL="3429000" indent="-228600" algn="ctr" eaLnBrk="0" fontAlgn="base" hangingPunct="0">
              <a:spcBef>
                <a:spcPct val="0"/>
              </a:spcBef>
              <a:spcAft>
                <a:spcPct val="0"/>
              </a:spcAft>
              <a:defRPr sz="2400" b="1">
                <a:solidFill>
                  <a:srgbClr val="0A3B6C"/>
                </a:solidFill>
                <a:latin typeface="Arial" panose="020B0604020202020204" pitchFamily="34" charset="0"/>
              </a:defRPr>
            </a:lvl8pPr>
            <a:lvl9pPr marL="3886200" indent="-228600" algn="ctr" eaLnBrk="0" fontAlgn="base" hangingPunct="0">
              <a:spcBef>
                <a:spcPct val="0"/>
              </a:spcBef>
              <a:spcAft>
                <a:spcPct val="0"/>
              </a:spcAft>
              <a:defRPr sz="2400" b="1">
                <a:solidFill>
                  <a:srgbClr val="0A3B6C"/>
                </a:solidFill>
                <a:latin typeface="Arial" panose="020B0604020202020204" pitchFamily="34" charset="0"/>
              </a:defRPr>
            </a:lvl9pPr>
          </a:lstStyle>
          <a:p>
            <a:endParaRPr lang="es-CO" altLang="en-US"/>
          </a:p>
        </p:txBody>
      </p:sp>
      <p:sp>
        <p:nvSpPr>
          <p:cNvPr id="11360" name="Line 107"/>
          <p:cNvSpPr>
            <a:spLocks noChangeShapeType="1"/>
          </p:cNvSpPr>
          <p:nvPr/>
        </p:nvSpPr>
        <p:spPr bwMode="auto">
          <a:xfrm flipV="1">
            <a:off x="4219575" y="5262563"/>
            <a:ext cx="979488" cy="1587"/>
          </a:xfrm>
          <a:prstGeom prst="line">
            <a:avLst/>
          </a:prstGeom>
          <a:noFill/>
          <a:ln w="12699">
            <a:solidFill>
              <a:srgbClr val="CCCC00"/>
            </a:solidFill>
            <a:prstDash val="sysDot"/>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1361" name="Line 108"/>
          <p:cNvSpPr>
            <a:spLocks noChangeShapeType="1"/>
          </p:cNvSpPr>
          <p:nvPr/>
        </p:nvSpPr>
        <p:spPr bwMode="auto">
          <a:xfrm>
            <a:off x="3865563" y="4953000"/>
            <a:ext cx="1595437" cy="1588"/>
          </a:xfrm>
          <a:prstGeom prst="line">
            <a:avLst/>
          </a:prstGeom>
          <a:noFill/>
          <a:ln w="12699">
            <a:solidFill>
              <a:srgbClr val="CCCC00"/>
            </a:solidFill>
            <a:prstDash val="sysDot"/>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aphicFrame>
        <p:nvGraphicFramePr>
          <p:cNvPr id="11267" name="Object 3"/>
          <p:cNvGraphicFramePr>
            <a:graphicFrameLocks/>
          </p:cNvGraphicFramePr>
          <p:nvPr/>
        </p:nvGraphicFramePr>
        <p:xfrm>
          <a:off x="7575550" y="4826000"/>
          <a:ext cx="904875" cy="1036638"/>
        </p:xfrm>
        <a:graphic>
          <a:graphicData uri="http://schemas.openxmlformats.org/presentationml/2006/ole">
            <mc:AlternateContent xmlns:mc="http://schemas.openxmlformats.org/markup-compatibility/2006">
              <mc:Choice xmlns:v="urn:schemas-microsoft-com:vml" Requires="v">
                <p:oleObj spid="_x0000_s11311" name="VISIO" r:id="rId5" imgW="941040" imgH="738000" progId="Visio.Drawing.4">
                  <p:embed/>
                </p:oleObj>
              </mc:Choice>
              <mc:Fallback>
                <p:oleObj name="VISIO" r:id="rId5" imgW="941040" imgH="738000" progId="Visio.Drawing.4">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75550" y="4826000"/>
                        <a:ext cx="904875" cy="103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362" name="Arc 110"/>
          <p:cNvSpPr>
            <a:spLocks/>
          </p:cNvSpPr>
          <p:nvPr/>
        </p:nvSpPr>
        <p:spPr bwMode="auto">
          <a:xfrm rot="-60000">
            <a:off x="935038" y="4638675"/>
            <a:ext cx="7673975" cy="1865313"/>
          </a:xfrm>
          <a:custGeom>
            <a:avLst/>
            <a:gdLst>
              <a:gd name="T0" fmla="*/ 1363349076 w 43195"/>
              <a:gd name="T1" fmla="*/ 3430449 h 21600"/>
              <a:gd name="T2" fmla="*/ 0 w 43195"/>
              <a:gd name="T3" fmla="*/ 0 h 21600"/>
              <a:gd name="T4" fmla="*/ 681753774 w 43195"/>
              <a:gd name="T5" fmla="*/ 0 h 21600"/>
              <a:gd name="T6" fmla="*/ 0 60000 65536"/>
              <a:gd name="T7" fmla="*/ 0 60000 65536"/>
              <a:gd name="T8" fmla="*/ 0 60000 65536"/>
              <a:gd name="T9" fmla="*/ 0 w 43195"/>
              <a:gd name="T10" fmla="*/ 0 h 21600"/>
              <a:gd name="T11" fmla="*/ 43195 w 43195"/>
              <a:gd name="T12" fmla="*/ 21600 h 21600"/>
            </a:gdLst>
            <a:ahLst/>
            <a:cxnLst>
              <a:cxn ang="T6">
                <a:pos x="T0" y="T1"/>
              </a:cxn>
              <a:cxn ang="T7">
                <a:pos x="T2" y="T3"/>
              </a:cxn>
              <a:cxn ang="T8">
                <a:pos x="T4" y="T5"/>
              </a:cxn>
            </a:cxnLst>
            <a:rect l="T9" t="T10" r="T11" b="T12"/>
            <a:pathLst>
              <a:path w="43195" h="21600" fill="none" extrusionOk="0">
                <a:moveTo>
                  <a:pt x="43195" y="460"/>
                </a:moveTo>
                <a:cubicBezTo>
                  <a:pt x="42944" y="12207"/>
                  <a:pt x="33350" y="21599"/>
                  <a:pt x="21600" y="21600"/>
                </a:cubicBezTo>
                <a:cubicBezTo>
                  <a:pt x="9670" y="21600"/>
                  <a:pt x="0" y="11929"/>
                  <a:pt x="0" y="0"/>
                </a:cubicBezTo>
              </a:path>
              <a:path w="43195" h="21600" stroke="0" extrusionOk="0">
                <a:moveTo>
                  <a:pt x="43195" y="460"/>
                </a:moveTo>
                <a:cubicBezTo>
                  <a:pt x="42944" y="12207"/>
                  <a:pt x="33350" y="21599"/>
                  <a:pt x="21600" y="21600"/>
                </a:cubicBezTo>
                <a:cubicBezTo>
                  <a:pt x="9670" y="21600"/>
                  <a:pt x="0" y="11929"/>
                  <a:pt x="0" y="0"/>
                </a:cubicBezTo>
                <a:lnTo>
                  <a:pt x="21600" y="0"/>
                </a:lnTo>
                <a:close/>
              </a:path>
            </a:pathLst>
          </a:custGeom>
          <a:noFill/>
          <a:ln w="12699" cap="rnd">
            <a:solidFill>
              <a:schemeClr val="tx1"/>
            </a:solidFill>
            <a:round/>
            <a:headEnd type="stealth" w="med" len="lg"/>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519561565"/>
      </p:ext>
    </p:extLst>
  </p:cSld>
  <p:clrMapOvr>
    <a:masterClrMapping/>
  </p:clrMapOvr>
  <p:transition spd="slow">
    <p:pull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ctrTitle"/>
          </p:nvPr>
        </p:nvSpPr>
        <p:spPr>
          <a:xfrm>
            <a:off x="971550" y="4005263"/>
            <a:ext cx="7696200" cy="979487"/>
          </a:xfrm>
          <a:noFill/>
        </p:spPr>
        <p:txBody>
          <a:bodyPr anchor="ctr">
            <a:normAutofit fontScale="90000"/>
          </a:bodyPr>
          <a:lstStyle/>
          <a:p>
            <a:pPr algn="ctr"/>
            <a:r>
              <a:rPr lang="en-US" altLang="en-US"/>
              <a:t>IEC 870-5</a:t>
            </a:r>
            <a:br>
              <a:rPr lang="en-US" altLang="en-US"/>
            </a:br>
            <a:r>
              <a:rPr lang="en-US" altLang="en-US"/>
              <a:t>Overview</a:t>
            </a:r>
          </a:p>
        </p:txBody>
      </p:sp>
    </p:spTree>
    <p:extLst>
      <p:ext uri="{BB962C8B-B14F-4D97-AF65-F5344CB8AC3E}">
        <p14:creationId xmlns:p14="http://schemas.microsoft.com/office/powerpoint/2010/main" val="3547073433"/>
      </p:ext>
    </p:extLst>
  </p:cSld>
  <p:clrMapOvr>
    <a:masterClrMapping/>
  </p:clrMapOvr>
  <p:transition spd="slow">
    <p:pull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noFill/>
        </p:spPr>
        <p:txBody>
          <a:bodyPr/>
          <a:lstStyle/>
          <a:p>
            <a:r>
              <a:rPr lang="en-US" altLang="en-US"/>
              <a:t>IEC 870-5</a:t>
            </a:r>
          </a:p>
        </p:txBody>
      </p:sp>
      <p:sp>
        <p:nvSpPr>
          <p:cNvPr id="118787" name="Rectangle 3"/>
          <p:cNvSpPr>
            <a:spLocks noGrp="1" noChangeArrowheads="1"/>
          </p:cNvSpPr>
          <p:nvPr>
            <p:ph type="body" idx="1"/>
          </p:nvPr>
        </p:nvSpPr>
        <p:spPr>
          <a:noFill/>
        </p:spPr>
        <p:txBody>
          <a:bodyPr/>
          <a:lstStyle/>
          <a:p>
            <a:r>
              <a:rPr lang="en-US" altLang="en-US"/>
              <a:t>The intent of this section is to provide some background details of the roots of DNP 3.0</a:t>
            </a:r>
          </a:p>
          <a:p>
            <a:r>
              <a:rPr lang="en-US" altLang="en-US"/>
              <a:t>It is not intended to provide a comparison of DNP 3.0 with various IEC 870-5 profiles</a:t>
            </a:r>
          </a:p>
          <a:p>
            <a:r>
              <a:rPr lang="en-US" altLang="en-US"/>
              <a:t>Specifics of T101, T103, etc. are not discussed here and no comparison will be provided</a:t>
            </a:r>
          </a:p>
        </p:txBody>
      </p:sp>
    </p:spTree>
    <p:extLst>
      <p:ext uri="{BB962C8B-B14F-4D97-AF65-F5344CB8AC3E}">
        <p14:creationId xmlns:p14="http://schemas.microsoft.com/office/powerpoint/2010/main" val="341277912"/>
      </p:ext>
    </p:extLst>
  </p:cSld>
  <p:clrMapOvr>
    <a:masterClrMapping/>
  </p:clrMapOvr>
  <p:transition spd="slow">
    <p:pull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noFill/>
        </p:spPr>
        <p:txBody>
          <a:bodyPr>
            <a:normAutofit fontScale="90000"/>
          </a:bodyPr>
          <a:lstStyle/>
          <a:p>
            <a:r>
              <a:rPr lang="en-US" altLang="en-US"/>
              <a:t>IEC 870-5</a:t>
            </a:r>
            <a:br>
              <a:rPr lang="en-US" altLang="en-US"/>
            </a:br>
            <a:r>
              <a:rPr lang="en-US" altLang="en-US"/>
              <a:t>General</a:t>
            </a:r>
          </a:p>
        </p:txBody>
      </p:sp>
      <p:sp>
        <p:nvSpPr>
          <p:cNvPr id="119811" name="Rectangle 3"/>
          <p:cNvSpPr>
            <a:spLocks noGrp="1" noChangeArrowheads="1"/>
          </p:cNvSpPr>
          <p:nvPr>
            <p:ph type="body" idx="1"/>
          </p:nvPr>
        </p:nvSpPr>
        <p:spPr>
          <a:noFill/>
        </p:spPr>
        <p:txBody>
          <a:bodyPr/>
          <a:lstStyle/>
          <a:p>
            <a:r>
              <a:rPr lang="en-US" altLang="en-US"/>
              <a:t>Designed specifically for Telecontrol applications</a:t>
            </a:r>
          </a:p>
          <a:p>
            <a:r>
              <a:rPr lang="en-US" altLang="en-US"/>
              <a:t>Application defined as one requiring </a:t>
            </a:r>
          </a:p>
          <a:p>
            <a:pPr lvl="1"/>
            <a:r>
              <a:rPr lang="en-US" altLang="en-US"/>
              <a:t>short reaction times</a:t>
            </a:r>
          </a:p>
          <a:p>
            <a:pPr lvl="1"/>
            <a:r>
              <a:rPr lang="en-US" altLang="en-US"/>
              <a:t>potentially noisy environments</a:t>
            </a:r>
          </a:p>
          <a:p>
            <a:pPr lvl="1"/>
            <a:r>
              <a:rPr lang="en-US" altLang="en-US"/>
              <a:t>potentially slow communication networks.</a:t>
            </a:r>
          </a:p>
          <a:p>
            <a:r>
              <a:rPr lang="en-US" altLang="en-US"/>
              <a:t>DNP 3.0  was initially based on IEC 870-5</a:t>
            </a:r>
          </a:p>
        </p:txBody>
      </p:sp>
    </p:spTree>
    <p:extLst>
      <p:ext uri="{BB962C8B-B14F-4D97-AF65-F5344CB8AC3E}">
        <p14:creationId xmlns:p14="http://schemas.microsoft.com/office/powerpoint/2010/main" val="4181702621"/>
      </p:ext>
    </p:extLst>
  </p:cSld>
  <p:clrMapOvr>
    <a:masterClrMapping/>
  </p:clrMapOvr>
  <p:transition spd="slow">
    <p:pull dir="rd"/>
  </p:transition>
</p:sld>
</file>

<file path=ppt/theme/theme1.xml><?xml version="1.0" encoding="utf-8"?>
<a:theme xmlns:a="http://schemas.openxmlformats.org/drawingml/2006/main" name="Tema Colombia Inteligente V1.1">
  <a:themeElements>
    <a:clrScheme name="Texto Color CI">
      <a:dk1>
        <a:srgbClr val="004768"/>
      </a:dk1>
      <a:lt1>
        <a:sysClr val="window" lastClr="FFFFFF"/>
      </a:lt1>
      <a:dk2>
        <a:srgbClr val="96989B"/>
      </a:dk2>
      <a:lt2>
        <a:srgbClr val="CEDBE6"/>
      </a:lt2>
      <a:accent1>
        <a:srgbClr val="0BB1FF"/>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a Colombia Inteligente V1.1" id="{8CD8E7AF-524D-470D-8578-099AA9B66A94}" vid="{0777CC3B-0461-4839-8F05-8EC86C5C544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 Colombia Inteligente V1.1</Template>
  <TotalTime>1595</TotalTime>
  <Words>1785</Words>
  <Application>Microsoft Office PowerPoint</Application>
  <PresentationFormat>Presentación en pantalla (4:3)</PresentationFormat>
  <Paragraphs>340</Paragraphs>
  <Slides>52</Slides>
  <Notes>17</Notes>
  <HiddenSlides>1</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3</vt:i4>
      </vt:variant>
      <vt:variant>
        <vt:lpstr>Títulos de diapositiva</vt:lpstr>
      </vt:variant>
      <vt:variant>
        <vt:i4>52</vt:i4>
      </vt:variant>
    </vt:vector>
  </HeadingPairs>
  <TitlesOfParts>
    <vt:vector size="62" baseType="lpstr">
      <vt:lpstr>Arial</vt:lpstr>
      <vt:lpstr>Calibri</vt:lpstr>
      <vt:lpstr>Calibri Light</vt:lpstr>
      <vt:lpstr>Symbol</vt:lpstr>
      <vt:lpstr>Times New Roman</vt:lpstr>
      <vt:lpstr>Trebuchet MS</vt:lpstr>
      <vt:lpstr>Tema Colombia Inteligente V1.1</vt:lpstr>
      <vt:lpstr>VISIO</vt:lpstr>
      <vt:lpstr>Document</vt:lpstr>
      <vt:lpstr>GALLERY</vt:lpstr>
      <vt:lpstr>Automatización y control de sistemas de distribución</vt:lpstr>
      <vt:lpstr>Modulo 1: Comunicaciones</vt:lpstr>
      <vt:lpstr>The IEC EPA  3 Layer Standard</vt:lpstr>
      <vt:lpstr>IEC 3 Layer Protocol Standard</vt:lpstr>
      <vt:lpstr>Enhanced Performance Architecture</vt:lpstr>
      <vt:lpstr>IEC EPA Layer Interaction Diagram</vt:lpstr>
      <vt:lpstr>IEC 870-5 Overview</vt:lpstr>
      <vt:lpstr>IEC 870-5</vt:lpstr>
      <vt:lpstr>IEC 870-5 General</vt:lpstr>
      <vt:lpstr>IEC 870-5 Physical Layer</vt:lpstr>
      <vt:lpstr>IEC 870-5 Data Link Layer - Function</vt:lpstr>
      <vt:lpstr>IEC 870-5, Data Link Layer: Frame Formats</vt:lpstr>
      <vt:lpstr>IEC 870-5, Data Link Layer: Frame Formats cont.</vt:lpstr>
      <vt:lpstr>IEC 870-5, Data Link Layer: Frame Formats cont.</vt:lpstr>
      <vt:lpstr>IEC 870-5, Data Link Layer: Service Types</vt:lpstr>
      <vt:lpstr>IEC 870-5, Data Link Layer:</vt:lpstr>
      <vt:lpstr>IEC 870-5, Data Link Layer</vt:lpstr>
      <vt:lpstr>IEC 870-5, Application Layer</vt:lpstr>
      <vt:lpstr>DNP 3.0 and IEC 870-5</vt:lpstr>
      <vt:lpstr>IEC 870-5 and DNP</vt:lpstr>
      <vt:lpstr>Data Link  IEC 870-5      DNP  </vt:lpstr>
      <vt:lpstr>DNP 3.0 Application Layer</vt:lpstr>
      <vt:lpstr>DNP 3.0 Application Layer</vt:lpstr>
      <vt:lpstr>DNP 3.0 Pseudo Transport Layer</vt:lpstr>
      <vt:lpstr>DNP 3.0 Unsolicited Responses</vt:lpstr>
      <vt:lpstr>DNP Unsolicited Responses</vt:lpstr>
      <vt:lpstr>DNP Unsolicited Responses Collision Avoidance</vt:lpstr>
      <vt:lpstr>DNP Unsolicited Responses Collision Avoidance</vt:lpstr>
      <vt:lpstr>DNP Unsolicited Responses Collision Avoidance</vt:lpstr>
      <vt:lpstr>Modulo 1: Modelos</vt:lpstr>
      <vt:lpstr>Power System Simulation</vt:lpstr>
      <vt:lpstr>Electrical Power System Model</vt:lpstr>
      <vt:lpstr>Distribution Model</vt:lpstr>
      <vt:lpstr>Distribution Model</vt:lpstr>
      <vt:lpstr>Presentación de PowerPoint</vt:lpstr>
      <vt:lpstr>Arquitectura independiente de la Tecnología</vt:lpstr>
      <vt:lpstr>Arquitectura de los modelos: UML, SYSML</vt:lpstr>
      <vt:lpstr>Diagrama de casos de uso</vt:lpstr>
      <vt:lpstr>Diagrama de Clases</vt:lpstr>
      <vt:lpstr>Common Information Model: CIM</vt:lpstr>
      <vt:lpstr>What is CIM</vt:lpstr>
      <vt:lpstr>Why Use CIM?</vt:lpstr>
      <vt:lpstr>Application Integration Problems Caused by:</vt:lpstr>
      <vt:lpstr>Integration of Model Mismatch:</vt:lpstr>
      <vt:lpstr>CIM Classes</vt:lpstr>
      <vt:lpstr>CIM Models Expand as Needed</vt:lpstr>
      <vt:lpstr>Diagrama de paquetes del CIM</vt:lpstr>
      <vt:lpstr>CIM View of Power System Network</vt:lpstr>
      <vt:lpstr>Object Oriented Class overview</vt:lpstr>
      <vt:lpstr>Example Transformer Model</vt:lpstr>
      <vt:lpstr>Herramienta</vt:lpstr>
      <vt:lpstr>Gracias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smtg</dc:creator>
  <cp:lastModifiedBy>LAURA RICO COGOLLO</cp:lastModifiedBy>
  <cp:revision>49</cp:revision>
  <dcterms:created xsi:type="dcterms:W3CDTF">2013-09-23T19:37:50Z</dcterms:created>
  <dcterms:modified xsi:type="dcterms:W3CDTF">2016-07-19T16:22:56Z</dcterms:modified>
</cp:coreProperties>
</file>