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1" r:id="rId3"/>
    <p:sldId id="302" r:id="rId4"/>
    <p:sldId id="303" r:id="rId5"/>
    <p:sldId id="307" r:id="rId6"/>
    <p:sldId id="304" r:id="rId7"/>
    <p:sldId id="305" r:id="rId8"/>
    <p:sldId id="309" r:id="rId9"/>
    <p:sldId id="308" r:id="rId10"/>
    <p:sldId id="310" r:id="rId11"/>
    <p:sldId id="311" r:id="rId12"/>
    <p:sldId id="313" r:id="rId13"/>
    <p:sldId id="312" r:id="rId14"/>
    <p:sldId id="314" r:id="rId15"/>
    <p:sldId id="315" r:id="rId16"/>
    <p:sldId id="300" r:id="rId17"/>
    <p:sldId id="316" r:id="rId1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324C2"/>
    <a:srgbClr val="EAEAEA"/>
    <a:srgbClr val="861B91"/>
    <a:srgbClr val="CC66FF"/>
    <a:srgbClr val="DE84E8"/>
    <a:srgbClr val="ECB2FC"/>
    <a:srgbClr val="E997E5"/>
    <a:srgbClr val="EEACE1"/>
    <a:srgbClr val="E2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F798B-3427-4772-8E98-911452CAE5BB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F0147C2A-70BF-4D6D-87C2-4E63024141E2}">
      <dgm:prSet phldrT="[Texto]"/>
      <dgm:spPr/>
      <dgm:t>
        <a:bodyPr/>
        <a:lstStyle/>
        <a:p>
          <a:r>
            <a:rPr lang="es-CO" dirty="0" smtClean="0"/>
            <a:t>Rendimientos en proceso</a:t>
          </a:r>
          <a:endParaRPr lang="es-CO" dirty="0"/>
        </a:p>
      </dgm:t>
    </dgm:pt>
    <dgm:pt modelId="{CE594E6E-D8DC-441B-BF47-A66DE2D0EE94}" type="parTrans" cxnId="{DADB3611-865F-40D4-B576-60107064F53C}">
      <dgm:prSet/>
      <dgm:spPr/>
      <dgm:t>
        <a:bodyPr/>
        <a:lstStyle/>
        <a:p>
          <a:endParaRPr lang="es-CO"/>
        </a:p>
      </dgm:t>
    </dgm:pt>
    <dgm:pt modelId="{EBC869C7-B7E3-4077-9481-5A05BBF286C8}" type="sibTrans" cxnId="{DADB3611-865F-40D4-B576-60107064F53C}">
      <dgm:prSet/>
      <dgm:spPr/>
      <dgm:t>
        <a:bodyPr/>
        <a:lstStyle/>
        <a:p>
          <a:endParaRPr lang="es-CO"/>
        </a:p>
      </dgm:t>
    </dgm:pt>
    <dgm:pt modelId="{B9704677-ACC9-4C03-9508-6D46FF166AD0}">
      <dgm:prSet phldrT="[Texto]"/>
      <dgm:spPr/>
      <dgm:t>
        <a:bodyPr/>
        <a:lstStyle/>
        <a:p>
          <a:r>
            <a:rPr lang="es-CO" dirty="0" smtClean="0"/>
            <a:t>Distribución de equipos</a:t>
          </a:r>
          <a:endParaRPr lang="es-CO" dirty="0"/>
        </a:p>
      </dgm:t>
    </dgm:pt>
    <dgm:pt modelId="{9D2461C7-FBEC-4A68-8118-54A10642DF81}" type="parTrans" cxnId="{EC2F562E-10E6-4470-A754-F56C457D59F0}">
      <dgm:prSet/>
      <dgm:spPr/>
      <dgm:t>
        <a:bodyPr/>
        <a:lstStyle/>
        <a:p>
          <a:endParaRPr lang="es-CO"/>
        </a:p>
      </dgm:t>
    </dgm:pt>
    <dgm:pt modelId="{9F732C19-5E72-47E8-B84D-8D6D91527BFF}" type="sibTrans" cxnId="{EC2F562E-10E6-4470-A754-F56C457D59F0}">
      <dgm:prSet/>
      <dgm:spPr/>
      <dgm:t>
        <a:bodyPr/>
        <a:lstStyle/>
        <a:p>
          <a:endParaRPr lang="es-CO"/>
        </a:p>
      </dgm:t>
    </dgm:pt>
    <dgm:pt modelId="{13C86B90-F9D6-401D-AEE3-39B34E4D713A}">
      <dgm:prSet phldrT="[Texto]"/>
      <dgm:spPr/>
      <dgm:t>
        <a:bodyPr/>
        <a:lstStyle/>
        <a:p>
          <a:r>
            <a:rPr lang="es-CO" dirty="0" smtClean="0"/>
            <a:t>Capacidad equipos</a:t>
          </a:r>
          <a:endParaRPr lang="es-CO" dirty="0"/>
        </a:p>
      </dgm:t>
    </dgm:pt>
    <dgm:pt modelId="{ABC3A663-70D0-46F1-ADD3-10D0F1DF6E1D}" type="parTrans" cxnId="{C906F8DA-AD6E-47A7-8F24-FDF42CA6E3B3}">
      <dgm:prSet/>
      <dgm:spPr/>
      <dgm:t>
        <a:bodyPr/>
        <a:lstStyle/>
        <a:p>
          <a:endParaRPr lang="es-CO"/>
        </a:p>
      </dgm:t>
    </dgm:pt>
    <dgm:pt modelId="{5F7DF8E1-E097-4079-ACB9-6572BDB7CE41}" type="sibTrans" cxnId="{C906F8DA-AD6E-47A7-8F24-FDF42CA6E3B3}">
      <dgm:prSet/>
      <dgm:spPr/>
      <dgm:t>
        <a:bodyPr/>
        <a:lstStyle/>
        <a:p>
          <a:endParaRPr lang="es-CO"/>
        </a:p>
      </dgm:t>
    </dgm:pt>
    <dgm:pt modelId="{8D7174DB-6947-4753-9550-7F3D28E09B26}" type="pres">
      <dgm:prSet presAssocID="{448F798B-3427-4772-8E98-911452CAE5BB}" presName="Name0" presStyleCnt="0">
        <dgm:presLayoutVars>
          <dgm:dir/>
          <dgm:resizeHandles val="exact"/>
        </dgm:presLayoutVars>
      </dgm:prSet>
      <dgm:spPr/>
    </dgm:pt>
    <dgm:pt modelId="{95F9B8E2-C00F-45F2-9459-3732C6D9CCE6}" type="pres">
      <dgm:prSet presAssocID="{F0147C2A-70BF-4D6D-87C2-4E63024141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654D86-22C2-4639-9777-09B504097219}" type="pres">
      <dgm:prSet presAssocID="{EBC869C7-B7E3-4077-9481-5A05BBF286C8}" presName="sibTrans" presStyleLbl="sibTrans2D1" presStyleIdx="0" presStyleCnt="3"/>
      <dgm:spPr/>
    </dgm:pt>
    <dgm:pt modelId="{72545EE1-85BE-41DC-AEE9-5180637B9DFB}" type="pres">
      <dgm:prSet presAssocID="{EBC869C7-B7E3-4077-9481-5A05BBF286C8}" presName="connectorText" presStyleLbl="sibTrans2D1" presStyleIdx="0" presStyleCnt="3"/>
      <dgm:spPr/>
    </dgm:pt>
    <dgm:pt modelId="{802AF0FE-85E5-4F5C-8180-004E0DDEBC1F}" type="pres">
      <dgm:prSet presAssocID="{B9704677-ACC9-4C03-9508-6D46FF166A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B9F32A-49BD-4995-AB27-0F5BBE7BE6EE}" type="pres">
      <dgm:prSet presAssocID="{9F732C19-5E72-47E8-B84D-8D6D91527BFF}" presName="sibTrans" presStyleLbl="sibTrans2D1" presStyleIdx="1" presStyleCnt="3"/>
      <dgm:spPr/>
    </dgm:pt>
    <dgm:pt modelId="{0B896DB7-DBA9-498B-B5C4-D4881053288E}" type="pres">
      <dgm:prSet presAssocID="{9F732C19-5E72-47E8-B84D-8D6D91527BFF}" presName="connectorText" presStyleLbl="sibTrans2D1" presStyleIdx="1" presStyleCnt="3"/>
      <dgm:spPr/>
    </dgm:pt>
    <dgm:pt modelId="{313AB845-DAE5-4D1A-94BC-15B7B3F4C3F6}" type="pres">
      <dgm:prSet presAssocID="{13C86B90-F9D6-401D-AEE3-39B34E4D71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BAF36E-AB11-446A-AD90-72D6DDCA021F}" type="pres">
      <dgm:prSet presAssocID="{5F7DF8E1-E097-4079-ACB9-6572BDB7CE41}" presName="sibTrans" presStyleLbl="sibTrans2D1" presStyleIdx="2" presStyleCnt="3"/>
      <dgm:spPr/>
    </dgm:pt>
    <dgm:pt modelId="{5B9717E5-4045-4C2D-94C2-7161C87873BA}" type="pres">
      <dgm:prSet presAssocID="{5F7DF8E1-E097-4079-ACB9-6572BDB7CE41}" presName="connectorText" presStyleLbl="sibTrans2D1" presStyleIdx="2" presStyleCnt="3"/>
      <dgm:spPr/>
    </dgm:pt>
  </dgm:ptLst>
  <dgm:cxnLst>
    <dgm:cxn modelId="{A6F08031-4DF8-42E4-8B1C-8EDBC0CDCAA3}" type="presOf" srcId="{9F732C19-5E72-47E8-B84D-8D6D91527BFF}" destId="{6BB9F32A-49BD-4995-AB27-0F5BBE7BE6EE}" srcOrd="0" destOrd="0" presId="urn:microsoft.com/office/officeart/2005/8/layout/cycle7"/>
    <dgm:cxn modelId="{55DF189A-A936-4CD5-A4CC-623ABEB76CD1}" type="presOf" srcId="{B9704677-ACC9-4C03-9508-6D46FF166AD0}" destId="{802AF0FE-85E5-4F5C-8180-004E0DDEBC1F}" srcOrd="0" destOrd="0" presId="urn:microsoft.com/office/officeart/2005/8/layout/cycle7"/>
    <dgm:cxn modelId="{EC2F562E-10E6-4470-A754-F56C457D59F0}" srcId="{448F798B-3427-4772-8E98-911452CAE5BB}" destId="{B9704677-ACC9-4C03-9508-6D46FF166AD0}" srcOrd="1" destOrd="0" parTransId="{9D2461C7-FBEC-4A68-8118-54A10642DF81}" sibTransId="{9F732C19-5E72-47E8-B84D-8D6D91527BFF}"/>
    <dgm:cxn modelId="{9A63FA88-C8E9-475D-B1B5-FEAA64F6BAE6}" type="presOf" srcId="{13C86B90-F9D6-401D-AEE3-39B34E4D713A}" destId="{313AB845-DAE5-4D1A-94BC-15B7B3F4C3F6}" srcOrd="0" destOrd="0" presId="urn:microsoft.com/office/officeart/2005/8/layout/cycle7"/>
    <dgm:cxn modelId="{7E3C742F-C1FD-4666-AD77-54980763F4EC}" type="presOf" srcId="{9F732C19-5E72-47E8-B84D-8D6D91527BFF}" destId="{0B896DB7-DBA9-498B-B5C4-D4881053288E}" srcOrd="1" destOrd="0" presId="urn:microsoft.com/office/officeart/2005/8/layout/cycle7"/>
    <dgm:cxn modelId="{DADB3611-865F-40D4-B576-60107064F53C}" srcId="{448F798B-3427-4772-8E98-911452CAE5BB}" destId="{F0147C2A-70BF-4D6D-87C2-4E63024141E2}" srcOrd="0" destOrd="0" parTransId="{CE594E6E-D8DC-441B-BF47-A66DE2D0EE94}" sibTransId="{EBC869C7-B7E3-4077-9481-5A05BBF286C8}"/>
    <dgm:cxn modelId="{E0FB66D1-7545-4173-ACCB-06031ABB5C36}" type="presOf" srcId="{EBC869C7-B7E3-4077-9481-5A05BBF286C8}" destId="{17654D86-22C2-4639-9777-09B504097219}" srcOrd="0" destOrd="0" presId="urn:microsoft.com/office/officeart/2005/8/layout/cycle7"/>
    <dgm:cxn modelId="{A7F36AEB-E42B-406F-B566-F1BAAE8BFFEE}" type="presOf" srcId="{5F7DF8E1-E097-4079-ACB9-6572BDB7CE41}" destId="{80BAF36E-AB11-446A-AD90-72D6DDCA021F}" srcOrd="0" destOrd="0" presId="urn:microsoft.com/office/officeart/2005/8/layout/cycle7"/>
    <dgm:cxn modelId="{ED86F8F1-0B07-4325-8E2A-926AAE53D73B}" type="presOf" srcId="{5F7DF8E1-E097-4079-ACB9-6572BDB7CE41}" destId="{5B9717E5-4045-4C2D-94C2-7161C87873BA}" srcOrd="1" destOrd="0" presId="urn:microsoft.com/office/officeart/2005/8/layout/cycle7"/>
    <dgm:cxn modelId="{C906F8DA-AD6E-47A7-8F24-FDF42CA6E3B3}" srcId="{448F798B-3427-4772-8E98-911452CAE5BB}" destId="{13C86B90-F9D6-401D-AEE3-39B34E4D713A}" srcOrd="2" destOrd="0" parTransId="{ABC3A663-70D0-46F1-ADD3-10D0F1DF6E1D}" sibTransId="{5F7DF8E1-E097-4079-ACB9-6572BDB7CE41}"/>
    <dgm:cxn modelId="{49A80F25-C1C9-421B-863B-4B5596FBC63A}" type="presOf" srcId="{F0147C2A-70BF-4D6D-87C2-4E63024141E2}" destId="{95F9B8E2-C00F-45F2-9459-3732C6D9CCE6}" srcOrd="0" destOrd="0" presId="urn:microsoft.com/office/officeart/2005/8/layout/cycle7"/>
    <dgm:cxn modelId="{9CD81E24-EDAB-4E31-88F3-CB5AAF2369E7}" type="presOf" srcId="{448F798B-3427-4772-8E98-911452CAE5BB}" destId="{8D7174DB-6947-4753-9550-7F3D28E09B26}" srcOrd="0" destOrd="0" presId="urn:microsoft.com/office/officeart/2005/8/layout/cycle7"/>
    <dgm:cxn modelId="{FEADF03A-3CB8-4E33-B092-1DC73B2D5F61}" type="presOf" srcId="{EBC869C7-B7E3-4077-9481-5A05BBF286C8}" destId="{72545EE1-85BE-41DC-AEE9-5180637B9DFB}" srcOrd="1" destOrd="0" presId="urn:microsoft.com/office/officeart/2005/8/layout/cycle7"/>
    <dgm:cxn modelId="{5A00DBCE-2924-483E-AF6F-64B0C451C909}" type="presParOf" srcId="{8D7174DB-6947-4753-9550-7F3D28E09B26}" destId="{95F9B8E2-C00F-45F2-9459-3732C6D9CCE6}" srcOrd="0" destOrd="0" presId="urn:microsoft.com/office/officeart/2005/8/layout/cycle7"/>
    <dgm:cxn modelId="{0C767CE6-CDB7-4EA3-A61A-61AAC6923E02}" type="presParOf" srcId="{8D7174DB-6947-4753-9550-7F3D28E09B26}" destId="{17654D86-22C2-4639-9777-09B504097219}" srcOrd="1" destOrd="0" presId="urn:microsoft.com/office/officeart/2005/8/layout/cycle7"/>
    <dgm:cxn modelId="{640944A2-5D52-4206-8896-AC4B97865BCF}" type="presParOf" srcId="{17654D86-22C2-4639-9777-09B504097219}" destId="{72545EE1-85BE-41DC-AEE9-5180637B9DFB}" srcOrd="0" destOrd="0" presId="urn:microsoft.com/office/officeart/2005/8/layout/cycle7"/>
    <dgm:cxn modelId="{87C00996-A165-4A84-8D1E-5032F0CA755A}" type="presParOf" srcId="{8D7174DB-6947-4753-9550-7F3D28E09B26}" destId="{802AF0FE-85E5-4F5C-8180-004E0DDEBC1F}" srcOrd="2" destOrd="0" presId="urn:microsoft.com/office/officeart/2005/8/layout/cycle7"/>
    <dgm:cxn modelId="{91EE7D6C-3187-4ED6-9177-8728788B7945}" type="presParOf" srcId="{8D7174DB-6947-4753-9550-7F3D28E09B26}" destId="{6BB9F32A-49BD-4995-AB27-0F5BBE7BE6EE}" srcOrd="3" destOrd="0" presId="urn:microsoft.com/office/officeart/2005/8/layout/cycle7"/>
    <dgm:cxn modelId="{CE3469AB-5437-4CFE-9349-7D1DBAA8621A}" type="presParOf" srcId="{6BB9F32A-49BD-4995-AB27-0F5BBE7BE6EE}" destId="{0B896DB7-DBA9-498B-B5C4-D4881053288E}" srcOrd="0" destOrd="0" presId="urn:microsoft.com/office/officeart/2005/8/layout/cycle7"/>
    <dgm:cxn modelId="{88F9319F-013E-4C7C-B244-D36F3925C3DA}" type="presParOf" srcId="{8D7174DB-6947-4753-9550-7F3D28E09B26}" destId="{313AB845-DAE5-4D1A-94BC-15B7B3F4C3F6}" srcOrd="4" destOrd="0" presId="urn:microsoft.com/office/officeart/2005/8/layout/cycle7"/>
    <dgm:cxn modelId="{EBEBF1E7-AB96-4CFD-BB7A-D3816D3264CA}" type="presParOf" srcId="{8D7174DB-6947-4753-9550-7F3D28E09B26}" destId="{80BAF36E-AB11-446A-AD90-72D6DDCA021F}" srcOrd="5" destOrd="0" presId="urn:microsoft.com/office/officeart/2005/8/layout/cycle7"/>
    <dgm:cxn modelId="{6220B3EA-AA8A-447B-90AE-8A84855F5171}" type="presParOf" srcId="{80BAF36E-AB11-446A-AD90-72D6DDCA021F}" destId="{5B9717E5-4045-4C2D-94C2-7161C87873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546BF-4E9D-4DFB-9B5A-7D4001FEB183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8A586AA3-D3DF-447F-9CE3-69F563E299C1}">
      <dgm:prSet phldrT="[Texto]"/>
      <dgm:spPr/>
      <dgm:t>
        <a:bodyPr/>
        <a:lstStyle/>
        <a:p>
          <a:r>
            <a:rPr lang="es-CO" dirty="0" smtClean="0"/>
            <a:t>Respiración</a:t>
          </a:r>
          <a:endParaRPr lang="es-CO" dirty="0"/>
        </a:p>
      </dgm:t>
    </dgm:pt>
    <dgm:pt modelId="{5A343F35-C931-42D0-9EA7-590DE4BD79CF}" type="parTrans" cxnId="{D57890D2-1728-4EC5-9C2C-9B19038F1BD5}">
      <dgm:prSet/>
      <dgm:spPr/>
      <dgm:t>
        <a:bodyPr/>
        <a:lstStyle/>
        <a:p>
          <a:endParaRPr lang="es-CO"/>
        </a:p>
      </dgm:t>
    </dgm:pt>
    <dgm:pt modelId="{4DBD43B2-62F5-4CCD-A626-39900B3C31BE}" type="sibTrans" cxnId="{D57890D2-1728-4EC5-9C2C-9B19038F1BD5}">
      <dgm:prSet/>
      <dgm:spPr/>
      <dgm:t>
        <a:bodyPr/>
        <a:lstStyle/>
        <a:p>
          <a:endParaRPr lang="es-CO"/>
        </a:p>
      </dgm:t>
    </dgm:pt>
    <dgm:pt modelId="{419829DF-437D-4EF2-8252-4302B16EF7B7}">
      <dgm:prSet phldrT="[Texto]"/>
      <dgm:spPr/>
      <dgm:t>
        <a:bodyPr/>
        <a:lstStyle/>
        <a:p>
          <a:r>
            <a:rPr lang="es-CO" dirty="0" smtClean="0"/>
            <a:t>Acción enzimática</a:t>
          </a:r>
          <a:endParaRPr lang="es-CO" dirty="0"/>
        </a:p>
      </dgm:t>
    </dgm:pt>
    <dgm:pt modelId="{0C5BB196-0D60-4FFC-B715-171C624BF901}" type="parTrans" cxnId="{102B4079-20CB-404C-9877-9CEAC36F1EBB}">
      <dgm:prSet/>
      <dgm:spPr/>
      <dgm:t>
        <a:bodyPr/>
        <a:lstStyle/>
        <a:p>
          <a:endParaRPr lang="es-CO"/>
        </a:p>
      </dgm:t>
    </dgm:pt>
    <dgm:pt modelId="{65AC6F82-FDBD-4F21-BC63-786976860B68}" type="sibTrans" cxnId="{102B4079-20CB-404C-9877-9CEAC36F1EBB}">
      <dgm:prSet/>
      <dgm:spPr/>
      <dgm:t>
        <a:bodyPr/>
        <a:lstStyle/>
        <a:p>
          <a:endParaRPr lang="es-CO"/>
        </a:p>
      </dgm:t>
    </dgm:pt>
    <dgm:pt modelId="{A9E4394D-F2E8-49B8-99AF-6EBE1C5395C3}">
      <dgm:prSet phldrT="[Texto]"/>
      <dgm:spPr/>
      <dgm:t>
        <a:bodyPr/>
        <a:lstStyle/>
        <a:p>
          <a:r>
            <a:rPr lang="es-CO" dirty="0" smtClean="0"/>
            <a:t>Transpiración</a:t>
          </a:r>
          <a:endParaRPr lang="es-CO" dirty="0"/>
        </a:p>
      </dgm:t>
    </dgm:pt>
    <dgm:pt modelId="{04150979-6EB5-43DB-B69B-34B2C95AE88A}" type="parTrans" cxnId="{85E15824-51F2-4653-9ADE-F4D685CC72CA}">
      <dgm:prSet/>
      <dgm:spPr/>
      <dgm:t>
        <a:bodyPr/>
        <a:lstStyle/>
        <a:p>
          <a:endParaRPr lang="es-CO"/>
        </a:p>
      </dgm:t>
    </dgm:pt>
    <dgm:pt modelId="{047F7570-327E-451C-B5A6-97363E3F01ED}" type="sibTrans" cxnId="{85E15824-51F2-4653-9ADE-F4D685CC72CA}">
      <dgm:prSet/>
      <dgm:spPr/>
      <dgm:t>
        <a:bodyPr/>
        <a:lstStyle/>
        <a:p>
          <a:endParaRPr lang="es-CO"/>
        </a:p>
      </dgm:t>
    </dgm:pt>
    <dgm:pt modelId="{ABEF4130-DDB6-418B-80CC-3FDCA6508182}" type="pres">
      <dgm:prSet presAssocID="{78E546BF-4E9D-4DFB-9B5A-7D4001FEB183}" presName="Name0" presStyleCnt="0">
        <dgm:presLayoutVars>
          <dgm:dir/>
          <dgm:resizeHandles val="exact"/>
        </dgm:presLayoutVars>
      </dgm:prSet>
      <dgm:spPr/>
    </dgm:pt>
    <dgm:pt modelId="{35F30F9A-128A-407D-83E2-FA098AA496BC}" type="pres">
      <dgm:prSet presAssocID="{8A586AA3-D3DF-447F-9CE3-69F563E299C1}" presName="node" presStyleLbl="node1" presStyleIdx="0" presStyleCnt="3">
        <dgm:presLayoutVars>
          <dgm:bulletEnabled val="1"/>
        </dgm:presLayoutVars>
      </dgm:prSet>
      <dgm:spPr/>
    </dgm:pt>
    <dgm:pt modelId="{2FD5476B-2765-4CB6-A3A7-2D3A7973805A}" type="pres">
      <dgm:prSet presAssocID="{4DBD43B2-62F5-4CCD-A626-39900B3C31BE}" presName="sibTrans" presStyleLbl="sibTrans2D1" presStyleIdx="0" presStyleCnt="3"/>
      <dgm:spPr/>
    </dgm:pt>
    <dgm:pt modelId="{2F81C9C4-13D9-4382-8FBC-FA91F56838BA}" type="pres">
      <dgm:prSet presAssocID="{4DBD43B2-62F5-4CCD-A626-39900B3C31BE}" presName="connectorText" presStyleLbl="sibTrans2D1" presStyleIdx="0" presStyleCnt="3"/>
      <dgm:spPr/>
    </dgm:pt>
    <dgm:pt modelId="{F698B72C-FE44-427D-8C5C-A81063EAEB2E}" type="pres">
      <dgm:prSet presAssocID="{419829DF-437D-4EF2-8252-4302B16EF7B7}" presName="node" presStyleLbl="node1" presStyleIdx="1" presStyleCnt="3">
        <dgm:presLayoutVars>
          <dgm:bulletEnabled val="1"/>
        </dgm:presLayoutVars>
      </dgm:prSet>
      <dgm:spPr/>
    </dgm:pt>
    <dgm:pt modelId="{66C9BD2D-6741-4EFE-AF5C-54607AD9194A}" type="pres">
      <dgm:prSet presAssocID="{65AC6F82-FDBD-4F21-BC63-786976860B68}" presName="sibTrans" presStyleLbl="sibTrans2D1" presStyleIdx="1" presStyleCnt="3"/>
      <dgm:spPr/>
    </dgm:pt>
    <dgm:pt modelId="{51C295BF-3BB1-43D8-9624-38B5CED52794}" type="pres">
      <dgm:prSet presAssocID="{65AC6F82-FDBD-4F21-BC63-786976860B68}" presName="connectorText" presStyleLbl="sibTrans2D1" presStyleIdx="1" presStyleCnt="3"/>
      <dgm:spPr/>
    </dgm:pt>
    <dgm:pt modelId="{24E4266A-955E-438F-A706-CAACDEDAD1DC}" type="pres">
      <dgm:prSet presAssocID="{A9E4394D-F2E8-49B8-99AF-6EBE1C5395C3}" presName="node" presStyleLbl="node1" presStyleIdx="2" presStyleCnt="3">
        <dgm:presLayoutVars>
          <dgm:bulletEnabled val="1"/>
        </dgm:presLayoutVars>
      </dgm:prSet>
      <dgm:spPr/>
    </dgm:pt>
    <dgm:pt modelId="{4E318B26-EFAD-4E56-92E7-8055F775391E}" type="pres">
      <dgm:prSet presAssocID="{047F7570-327E-451C-B5A6-97363E3F01ED}" presName="sibTrans" presStyleLbl="sibTrans2D1" presStyleIdx="2" presStyleCnt="3"/>
      <dgm:spPr/>
    </dgm:pt>
    <dgm:pt modelId="{611E7B42-3990-4C03-AACC-25DB3CCB7FE3}" type="pres">
      <dgm:prSet presAssocID="{047F7570-327E-451C-B5A6-97363E3F01ED}" presName="connectorText" presStyleLbl="sibTrans2D1" presStyleIdx="2" presStyleCnt="3"/>
      <dgm:spPr/>
    </dgm:pt>
  </dgm:ptLst>
  <dgm:cxnLst>
    <dgm:cxn modelId="{4DC63690-1866-4922-8D0E-78475BE600AA}" type="presOf" srcId="{65AC6F82-FDBD-4F21-BC63-786976860B68}" destId="{51C295BF-3BB1-43D8-9624-38B5CED52794}" srcOrd="1" destOrd="0" presId="urn:microsoft.com/office/officeart/2005/8/layout/cycle7"/>
    <dgm:cxn modelId="{102B4079-20CB-404C-9877-9CEAC36F1EBB}" srcId="{78E546BF-4E9D-4DFB-9B5A-7D4001FEB183}" destId="{419829DF-437D-4EF2-8252-4302B16EF7B7}" srcOrd="1" destOrd="0" parTransId="{0C5BB196-0D60-4FFC-B715-171C624BF901}" sibTransId="{65AC6F82-FDBD-4F21-BC63-786976860B68}"/>
    <dgm:cxn modelId="{1ACC1C26-1DBC-46F7-A296-6DBFBA8B56B8}" type="presOf" srcId="{4DBD43B2-62F5-4CCD-A626-39900B3C31BE}" destId="{2FD5476B-2765-4CB6-A3A7-2D3A7973805A}" srcOrd="0" destOrd="0" presId="urn:microsoft.com/office/officeart/2005/8/layout/cycle7"/>
    <dgm:cxn modelId="{D57890D2-1728-4EC5-9C2C-9B19038F1BD5}" srcId="{78E546BF-4E9D-4DFB-9B5A-7D4001FEB183}" destId="{8A586AA3-D3DF-447F-9CE3-69F563E299C1}" srcOrd="0" destOrd="0" parTransId="{5A343F35-C931-42D0-9EA7-590DE4BD79CF}" sibTransId="{4DBD43B2-62F5-4CCD-A626-39900B3C31BE}"/>
    <dgm:cxn modelId="{F81AFC7F-4F03-43EF-B0CB-A7B459FF2A87}" type="presOf" srcId="{8A586AA3-D3DF-447F-9CE3-69F563E299C1}" destId="{35F30F9A-128A-407D-83E2-FA098AA496BC}" srcOrd="0" destOrd="0" presId="urn:microsoft.com/office/officeart/2005/8/layout/cycle7"/>
    <dgm:cxn modelId="{85E15824-51F2-4653-9ADE-F4D685CC72CA}" srcId="{78E546BF-4E9D-4DFB-9B5A-7D4001FEB183}" destId="{A9E4394D-F2E8-49B8-99AF-6EBE1C5395C3}" srcOrd="2" destOrd="0" parTransId="{04150979-6EB5-43DB-B69B-34B2C95AE88A}" sibTransId="{047F7570-327E-451C-B5A6-97363E3F01ED}"/>
    <dgm:cxn modelId="{E3C8C36B-3E08-467F-ACB4-7E0F034A956F}" type="presOf" srcId="{047F7570-327E-451C-B5A6-97363E3F01ED}" destId="{611E7B42-3990-4C03-AACC-25DB3CCB7FE3}" srcOrd="1" destOrd="0" presId="urn:microsoft.com/office/officeart/2005/8/layout/cycle7"/>
    <dgm:cxn modelId="{9764428F-9483-47BF-8432-54EF44139429}" type="presOf" srcId="{65AC6F82-FDBD-4F21-BC63-786976860B68}" destId="{66C9BD2D-6741-4EFE-AF5C-54607AD9194A}" srcOrd="0" destOrd="0" presId="urn:microsoft.com/office/officeart/2005/8/layout/cycle7"/>
    <dgm:cxn modelId="{F1734896-6F83-48DC-9891-3146E1321690}" type="presOf" srcId="{047F7570-327E-451C-B5A6-97363E3F01ED}" destId="{4E318B26-EFAD-4E56-92E7-8055F775391E}" srcOrd="0" destOrd="0" presId="urn:microsoft.com/office/officeart/2005/8/layout/cycle7"/>
    <dgm:cxn modelId="{6A56AA07-D6A8-4CC0-97C3-5B922E6AE22B}" type="presOf" srcId="{419829DF-437D-4EF2-8252-4302B16EF7B7}" destId="{F698B72C-FE44-427D-8C5C-A81063EAEB2E}" srcOrd="0" destOrd="0" presId="urn:microsoft.com/office/officeart/2005/8/layout/cycle7"/>
    <dgm:cxn modelId="{BD209A24-75F0-443E-8F26-5018BED57D0A}" type="presOf" srcId="{A9E4394D-F2E8-49B8-99AF-6EBE1C5395C3}" destId="{24E4266A-955E-438F-A706-CAACDEDAD1DC}" srcOrd="0" destOrd="0" presId="urn:microsoft.com/office/officeart/2005/8/layout/cycle7"/>
    <dgm:cxn modelId="{52583A3A-EA6B-4521-A3EB-D75DF1F47D2E}" type="presOf" srcId="{4DBD43B2-62F5-4CCD-A626-39900B3C31BE}" destId="{2F81C9C4-13D9-4382-8FBC-FA91F56838BA}" srcOrd="1" destOrd="0" presId="urn:microsoft.com/office/officeart/2005/8/layout/cycle7"/>
    <dgm:cxn modelId="{EA06C0CF-F686-45D8-862C-5386A67C5D47}" type="presOf" srcId="{78E546BF-4E9D-4DFB-9B5A-7D4001FEB183}" destId="{ABEF4130-DDB6-418B-80CC-3FDCA6508182}" srcOrd="0" destOrd="0" presId="urn:microsoft.com/office/officeart/2005/8/layout/cycle7"/>
    <dgm:cxn modelId="{E39F5AF5-C8A4-4F9D-B930-09D930C61526}" type="presParOf" srcId="{ABEF4130-DDB6-418B-80CC-3FDCA6508182}" destId="{35F30F9A-128A-407D-83E2-FA098AA496BC}" srcOrd="0" destOrd="0" presId="urn:microsoft.com/office/officeart/2005/8/layout/cycle7"/>
    <dgm:cxn modelId="{B626B57A-FB9A-4CEF-B10B-EE0C223EA0CB}" type="presParOf" srcId="{ABEF4130-DDB6-418B-80CC-3FDCA6508182}" destId="{2FD5476B-2765-4CB6-A3A7-2D3A7973805A}" srcOrd="1" destOrd="0" presId="urn:microsoft.com/office/officeart/2005/8/layout/cycle7"/>
    <dgm:cxn modelId="{59853F11-A745-4143-82C2-AB87CC331B84}" type="presParOf" srcId="{2FD5476B-2765-4CB6-A3A7-2D3A7973805A}" destId="{2F81C9C4-13D9-4382-8FBC-FA91F56838BA}" srcOrd="0" destOrd="0" presId="urn:microsoft.com/office/officeart/2005/8/layout/cycle7"/>
    <dgm:cxn modelId="{8B1ED867-61B4-4A70-9750-2B6F6DACE29C}" type="presParOf" srcId="{ABEF4130-DDB6-418B-80CC-3FDCA6508182}" destId="{F698B72C-FE44-427D-8C5C-A81063EAEB2E}" srcOrd="2" destOrd="0" presId="urn:microsoft.com/office/officeart/2005/8/layout/cycle7"/>
    <dgm:cxn modelId="{1A7F7A87-6508-403C-B3C8-A00A0FF175ED}" type="presParOf" srcId="{ABEF4130-DDB6-418B-80CC-3FDCA6508182}" destId="{66C9BD2D-6741-4EFE-AF5C-54607AD9194A}" srcOrd="3" destOrd="0" presId="urn:microsoft.com/office/officeart/2005/8/layout/cycle7"/>
    <dgm:cxn modelId="{670F5768-1219-404F-86D5-2F22973FD370}" type="presParOf" srcId="{66C9BD2D-6741-4EFE-AF5C-54607AD9194A}" destId="{51C295BF-3BB1-43D8-9624-38B5CED52794}" srcOrd="0" destOrd="0" presId="urn:microsoft.com/office/officeart/2005/8/layout/cycle7"/>
    <dgm:cxn modelId="{2968EBA5-1A4D-4219-8599-4640D9383D8E}" type="presParOf" srcId="{ABEF4130-DDB6-418B-80CC-3FDCA6508182}" destId="{24E4266A-955E-438F-A706-CAACDEDAD1DC}" srcOrd="4" destOrd="0" presId="urn:microsoft.com/office/officeart/2005/8/layout/cycle7"/>
    <dgm:cxn modelId="{4BDA270F-78E9-43B7-8D44-75F4C62BF687}" type="presParOf" srcId="{ABEF4130-DDB6-418B-80CC-3FDCA6508182}" destId="{4E318B26-EFAD-4E56-92E7-8055F775391E}" srcOrd="5" destOrd="0" presId="urn:microsoft.com/office/officeart/2005/8/layout/cycle7"/>
    <dgm:cxn modelId="{46688FE3-ED30-49BB-BAA5-9B2D502F579B}" type="presParOf" srcId="{4E318B26-EFAD-4E56-92E7-8055F775391E}" destId="{611E7B42-3990-4C03-AACC-25DB3CCB7F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B8E2-C00F-45F2-9459-3732C6D9CCE6}">
      <dsp:nvSpPr>
        <dsp:cNvPr id="0" name=""/>
        <dsp:cNvSpPr/>
      </dsp:nvSpPr>
      <dsp:spPr>
        <a:xfrm>
          <a:off x="2162475" y="1084"/>
          <a:ext cx="2395457" cy="11977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Rendimientos en proceso</a:t>
          </a:r>
          <a:endParaRPr lang="es-CO" sz="2700" kern="1200" dirty="0"/>
        </a:p>
      </dsp:txBody>
      <dsp:txXfrm>
        <a:off x="2197555" y="36164"/>
        <a:ext cx="2325297" cy="1127568"/>
      </dsp:txXfrm>
    </dsp:sp>
    <dsp:sp modelId="{17654D86-22C2-4639-9777-09B504097219}">
      <dsp:nvSpPr>
        <dsp:cNvPr id="0" name=""/>
        <dsp:cNvSpPr/>
      </dsp:nvSpPr>
      <dsp:spPr>
        <a:xfrm rot="3600000">
          <a:off x="3725265" y="2102541"/>
          <a:ext cx="1246950" cy="41920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3851027" y="2186382"/>
        <a:ext cx="995427" cy="251523"/>
      </dsp:txXfrm>
    </dsp:sp>
    <dsp:sp modelId="{802AF0FE-85E5-4F5C-8180-004E0DDEBC1F}">
      <dsp:nvSpPr>
        <dsp:cNvPr id="0" name=""/>
        <dsp:cNvSpPr/>
      </dsp:nvSpPr>
      <dsp:spPr>
        <a:xfrm>
          <a:off x="4139547" y="3425474"/>
          <a:ext cx="2395457" cy="11977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Distribución de equipos</a:t>
          </a:r>
          <a:endParaRPr lang="es-CO" sz="2700" kern="1200" dirty="0"/>
        </a:p>
      </dsp:txBody>
      <dsp:txXfrm>
        <a:off x="4174627" y="3460554"/>
        <a:ext cx="2325297" cy="1127568"/>
      </dsp:txXfrm>
    </dsp:sp>
    <dsp:sp modelId="{6BB9F32A-49BD-4995-AB27-0F5BBE7BE6EE}">
      <dsp:nvSpPr>
        <dsp:cNvPr id="0" name=""/>
        <dsp:cNvSpPr/>
      </dsp:nvSpPr>
      <dsp:spPr>
        <a:xfrm rot="10800000">
          <a:off x="2736728" y="3814736"/>
          <a:ext cx="1246950" cy="41920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 rot="10800000">
        <a:off x="2862489" y="3898577"/>
        <a:ext cx="995427" cy="251523"/>
      </dsp:txXfrm>
    </dsp:sp>
    <dsp:sp modelId="{313AB845-DAE5-4D1A-94BC-15B7B3F4C3F6}">
      <dsp:nvSpPr>
        <dsp:cNvPr id="0" name=""/>
        <dsp:cNvSpPr/>
      </dsp:nvSpPr>
      <dsp:spPr>
        <a:xfrm>
          <a:off x="185402" y="3425474"/>
          <a:ext cx="2395457" cy="11977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Capacidad equipos</a:t>
          </a:r>
          <a:endParaRPr lang="es-CO" sz="2700" kern="1200" dirty="0"/>
        </a:p>
      </dsp:txBody>
      <dsp:txXfrm>
        <a:off x="220482" y="3460554"/>
        <a:ext cx="2325297" cy="1127568"/>
      </dsp:txXfrm>
    </dsp:sp>
    <dsp:sp modelId="{80BAF36E-AB11-446A-AD90-72D6DDCA021F}">
      <dsp:nvSpPr>
        <dsp:cNvPr id="0" name=""/>
        <dsp:cNvSpPr/>
      </dsp:nvSpPr>
      <dsp:spPr>
        <a:xfrm rot="18000000">
          <a:off x="1748192" y="2102541"/>
          <a:ext cx="1246950" cy="41920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1873954" y="2186382"/>
        <a:ext cx="995427" cy="25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30F9A-128A-407D-83E2-FA098AA496BC}">
      <dsp:nvSpPr>
        <dsp:cNvPr id="0" name=""/>
        <dsp:cNvSpPr/>
      </dsp:nvSpPr>
      <dsp:spPr>
        <a:xfrm>
          <a:off x="2114108" y="1048"/>
          <a:ext cx="2515854" cy="12579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Respiración</a:t>
          </a:r>
          <a:endParaRPr lang="es-CO" sz="2800" kern="1200" dirty="0"/>
        </a:p>
      </dsp:txBody>
      <dsp:txXfrm>
        <a:off x="2150951" y="37891"/>
        <a:ext cx="2442168" cy="1184241"/>
      </dsp:txXfrm>
    </dsp:sp>
    <dsp:sp modelId="{2FD5476B-2765-4CB6-A3A7-2D3A7973805A}">
      <dsp:nvSpPr>
        <dsp:cNvPr id="0" name=""/>
        <dsp:cNvSpPr/>
      </dsp:nvSpPr>
      <dsp:spPr>
        <a:xfrm rot="3600000">
          <a:off x="3755521" y="2207906"/>
          <a:ext cx="1309218" cy="44027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3887603" y="2295961"/>
        <a:ext cx="1045054" cy="264164"/>
      </dsp:txXfrm>
    </dsp:sp>
    <dsp:sp modelId="{F698B72C-FE44-427D-8C5C-A81063EAEB2E}">
      <dsp:nvSpPr>
        <dsp:cNvPr id="0" name=""/>
        <dsp:cNvSpPr/>
      </dsp:nvSpPr>
      <dsp:spPr>
        <a:xfrm>
          <a:off x="4190297" y="3597112"/>
          <a:ext cx="2515854" cy="12579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Acción enzimática</a:t>
          </a:r>
          <a:endParaRPr lang="es-CO" sz="2800" kern="1200" dirty="0"/>
        </a:p>
      </dsp:txBody>
      <dsp:txXfrm>
        <a:off x="4227140" y="3633955"/>
        <a:ext cx="2442168" cy="1184241"/>
      </dsp:txXfrm>
    </dsp:sp>
    <dsp:sp modelId="{66C9BD2D-6741-4EFE-AF5C-54607AD9194A}">
      <dsp:nvSpPr>
        <dsp:cNvPr id="0" name=""/>
        <dsp:cNvSpPr/>
      </dsp:nvSpPr>
      <dsp:spPr>
        <a:xfrm rot="10800000">
          <a:off x="2717426" y="4005938"/>
          <a:ext cx="1309218" cy="44027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2849508" y="4093993"/>
        <a:ext cx="1045054" cy="264164"/>
      </dsp:txXfrm>
    </dsp:sp>
    <dsp:sp modelId="{24E4266A-955E-438F-A706-CAACDEDAD1DC}">
      <dsp:nvSpPr>
        <dsp:cNvPr id="0" name=""/>
        <dsp:cNvSpPr/>
      </dsp:nvSpPr>
      <dsp:spPr>
        <a:xfrm>
          <a:off x="37919" y="3597112"/>
          <a:ext cx="2515854" cy="12579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Transpiración</a:t>
          </a:r>
          <a:endParaRPr lang="es-CO" sz="2800" kern="1200" dirty="0"/>
        </a:p>
      </dsp:txBody>
      <dsp:txXfrm>
        <a:off x="74762" y="3633955"/>
        <a:ext cx="2442168" cy="1184241"/>
      </dsp:txXfrm>
    </dsp:sp>
    <dsp:sp modelId="{4E318B26-EFAD-4E56-92E7-8055F775391E}">
      <dsp:nvSpPr>
        <dsp:cNvPr id="0" name=""/>
        <dsp:cNvSpPr/>
      </dsp:nvSpPr>
      <dsp:spPr>
        <a:xfrm rot="18000000">
          <a:off x="1679332" y="2207906"/>
          <a:ext cx="1309218" cy="44027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1811414" y="2295961"/>
        <a:ext cx="1045054" cy="26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8241-801E-46DF-BEEF-77ABB63E9B1F}" type="datetimeFigureOut">
              <a:rPr lang="es-CO" smtClean="0"/>
              <a:t>14/02/2015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BADA-9589-4FB0-995E-9C5D78726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BADA-9589-4FB0-995E-9C5D787262F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6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25C6-95EE-46D8-89C6-5F32D18D4586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CE32-63AA-4E3A-A08B-92DDB75D8B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3555-5DEA-467D-8802-5CF2EAD77553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8675-B62A-4681-B523-4D6CF24F87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E48-077F-4C4F-9506-C333EAD74C75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8F80-7E89-4D9A-AD45-9714852AA4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8D7-E971-4EBC-A37C-6F1AFFE71134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E05D-662C-459B-AFD3-AF7C8E736F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3A9-490F-4C5D-9043-E28AA79764BC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823-59D8-478D-A068-48E3A6AF82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9A3B-09E8-4B57-9D69-7249C4E95353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975D-744D-457A-9806-A20228705B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66F-F9B4-400A-BC1E-3F5195196F72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02A6-E5B2-40E0-B8C6-03589DE5C2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4DAC-E8DC-4D53-966B-9B56BB84DD8A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3D9-0E83-426C-BC3D-DE07B87172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360A-ABC4-4FC8-9FA7-23FBF4763557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57ED-955A-4CAE-97F4-BD3C950A58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0F26-F3BD-4784-8F1F-97666944644F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F06A-1D1F-4D7F-AF8C-56B7976198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211-C5F2-4A81-8640-3B5297330BCF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49E2-DFF6-480F-B2DC-A97E33B66A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A9EEC-92B6-4E6A-BBBB-E80659AF5D36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6F048-3050-4F89-9C6B-CD3A2A60CB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4808" y="1484784"/>
            <a:ext cx="9129192" cy="5616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CO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TRANSFORMACIÓN PRIMARIA</a:t>
            </a:r>
            <a:br>
              <a:rPr lang="es-CO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DORIS EUGENIA SUÁREZ MONSALVE</a:t>
            </a:r>
            <a:br>
              <a:rPr lang="es-MX" sz="3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INGENIERA DE ALIMENTOS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52" y="1988840"/>
            <a:ext cx="3651323" cy="24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CALIFICACIÓN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31655"/>
              </p:ext>
            </p:extLst>
          </p:nvPr>
        </p:nvGraphicFramePr>
        <p:xfrm>
          <a:off x="1524000" y="1397000"/>
          <a:ext cx="6864424" cy="426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426425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rgbClr val="EAEAEA"/>
                          </a:solidFill>
                        </a:rPr>
                        <a:t>ACTIVIDAD</a:t>
                      </a:r>
                      <a:endParaRPr lang="es-CO" sz="2000" dirty="0">
                        <a:solidFill>
                          <a:srgbClr val="EAEAE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rgbClr val="EAEAEA"/>
                          </a:solidFill>
                        </a:rPr>
                        <a:t>CALIFICACIÓN</a:t>
                      </a:r>
                      <a:endParaRPr lang="es-CO" sz="2000" dirty="0">
                        <a:solidFill>
                          <a:srgbClr val="EAEAEA"/>
                        </a:solidFill>
                      </a:endParaRPr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</a:t>
                      </a:r>
                      <a:r>
                        <a:rPr lang="es-CO" sz="2000" dirty="0" smtClean="0"/>
                        <a:t>Presencial</a:t>
                      </a:r>
                      <a:r>
                        <a:rPr lang="es-CO" sz="2000" baseline="0" dirty="0" smtClean="0"/>
                        <a:t> 1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</a:t>
                      </a:r>
                      <a:r>
                        <a:rPr lang="es-CO" sz="2000" dirty="0" smtClean="0"/>
                        <a:t>Presencial</a:t>
                      </a:r>
                      <a:r>
                        <a:rPr lang="es-CO" sz="2000" baseline="0" dirty="0" smtClean="0"/>
                        <a:t> 2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Transversal</a:t>
                      </a:r>
                      <a:r>
                        <a:rPr lang="es-CO" sz="2000" baseline="0" dirty="0" smtClean="0"/>
                        <a:t> 1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</a:t>
                      </a:r>
                      <a:r>
                        <a:rPr lang="es-CO" sz="2000" dirty="0" smtClean="0"/>
                        <a:t>Transversal</a:t>
                      </a:r>
                      <a:r>
                        <a:rPr lang="es-CO" sz="2000" baseline="0" dirty="0" smtClean="0"/>
                        <a:t> 2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1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2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3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Proyecto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30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TOTAL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100</a:t>
                      </a:r>
                      <a:endParaRPr lang="es-CO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343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" y="1313728"/>
            <a:ext cx="8734007" cy="46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732240" y="3429000"/>
            <a:ext cx="1246208" cy="21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9878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3" y="1287898"/>
            <a:ext cx="8784976" cy="46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7222364" y="3196795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2051720" y="619666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Usuario: e código</a:t>
            </a:r>
          </a:p>
          <a:p>
            <a:r>
              <a:rPr lang="es-CO" dirty="0" smtClean="0"/>
              <a:t>Contraseña: e código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53449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" y="1300116"/>
            <a:ext cx="8712968" cy="46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23528" y="3933056"/>
            <a:ext cx="85375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9408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6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629944" y="4581128"/>
            <a:ext cx="30243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43185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9450"/>
            <a:ext cx="8583166" cy="457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132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344909"/>
            <a:ext cx="790098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377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17833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MUCHAS GRACIAS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7170" name="Picture 2" descr="D:\UIS\TRANSFORNACION PRIMARIA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7"/>
            <a:ext cx="5472608" cy="33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261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5326" y="5517232"/>
            <a:ext cx="815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Competencia General</a:t>
            </a:r>
          </a:p>
          <a:p>
            <a:pPr algn="ctr"/>
            <a:r>
              <a:rPr lang="es-CO" dirty="0"/>
              <a:t> </a:t>
            </a:r>
            <a:r>
              <a:rPr lang="es-CO" sz="2400" dirty="0"/>
              <a:t>Da valor agregado al producto agropecuario con procesos de transformación primaria en finca.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4" y="1171766"/>
            <a:ext cx="7984629" cy="44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92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PRESENCIAL </a:t>
            </a:r>
            <a:r>
              <a:rPr lang="es-CO" sz="3200" b="1" dirty="0" smtClean="0">
                <a:solidFill>
                  <a:srgbClr val="800080"/>
                </a:solidFill>
              </a:rPr>
              <a:t>1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Febrero 14 de </a:t>
            </a:r>
            <a:r>
              <a:rPr lang="es-CO" sz="2800" b="1" dirty="0" smtClean="0">
                <a:solidFill>
                  <a:srgbClr val="800080"/>
                </a:solidFill>
              </a:rPr>
              <a:t>10- 12 am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5976" y="2671820"/>
            <a:ext cx="4644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800" dirty="0" smtClean="0"/>
              <a:t>Presentación de la tutoría</a:t>
            </a:r>
            <a:r>
              <a:rPr lang="es-CO" sz="2800" dirty="0" smtClean="0"/>
              <a:t>.</a:t>
            </a:r>
          </a:p>
          <a:p>
            <a:endParaRPr lang="es-CO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800" dirty="0" smtClean="0"/>
              <a:t>BPM: Observar videos, realizar taller.</a:t>
            </a:r>
          </a:p>
          <a:p>
            <a:endParaRPr lang="es-CO" sz="2800" dirty="0" smtClean="0"/>
          </a:p>
          <a:p>
            <a:endParaRPr lang="es-CO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037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1" y="426133"/>
            <a:ext cx="5328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PRESENCIAL  </a:t>
            </a:r>
            <a:r>
              <a:rPr lang="es-CO" sz="3200" b="1" dirty="0" smtClean="0">
                <a:solidFill>
                  <a:srgbClr val="800080"/>
                </a:solidFill>
              </a:rPr>
              <a:t>2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Abril 11</a:t>
            </a:r>
            <a:r>
              <a:rPr lang="es-CO" sz="2800" b="1" dirty="0" smtClean="0">
                <a:solidFill>
                  <a:srgbClr val="800080"/>
                </a:solidFill>
              </a:rPr>
              <a:t>  </a:t>
            </a:r>
            <a:r>
              <a:rPr lang="es-CO" sz="2800" b="1" dirty="0" smtClean="0">
                <a:solidFill>
                  <a:srgbClr val="800080"/>
                </a:solidFill>
              </a:rPr>
              <a:t>de 8- 10 </a:t>
            </a:r>
            <a:r>
              <a:rPr lang="es-CO" sz="2800" b="1" dirty="0" err="1" smtClean="0">
                <a:solidFill>
                  <a:srgbClr val="800080"/>
                </a:solidFill>
              </a:rPr>
              <a:t>a.m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148750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Transformación primaria de vegetales y animales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s-CO" sz="2400" dirty="0"/>
          </a:p>
          <a:p>
            <a:r>
              <a:rPr lang="es-CO" sz="2400" dirty="0" smtClean="0"/>
              <a:t>Exposición:</a:t>
            </a:r>
          </a:p>
          <a:p>
            <a:r>
              <a:rPr lang="es-CO" sz="2400" dirty="0" smtClean="0"/>
              <a:t>Carnes – frutas – verduras – café – arroz – leche – trigo – palma de aceite.</a:t>
            </a:r>
          </a:p>
          <a:p>
            <a:endParaRPr lang="es-CO" sz="2400" dirty="0"/>
          </a:p>
          <a:p>
            <a:endParaRPr lang="es-CO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s-CO" sz="2400" dirty="0" smtClean="0"/>
              <a:t>Proceso transformación primaria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2400" dirty="0" smtClean="0"/>
              <a:t>Características del producto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2400" dirty="0" smtClean="0"/>
              <a:t>Alternativas de uso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2400" dirty="0" smtClean="0"/>
              <a:t>Empaque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2400" dirty="0" smtClean="0"/>
              <a:t>Condiciones de almacenamiento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8455439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71801" y="298065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</a:t>
            </a:r>
            <a:r>
              <a:rPr lang="es-CO" sz="3200" b="1" dirty="0" smtClean="0">
                <a:solidFill>
                  <a:srgbClr val="800080"/>
                </a:solidFill>
              </a:rPr>
              <a:t>PRESENCIAL 3</a:t>
            </a:r>
            <a:endParaRPr lang="es-CO" sz="3200" b="1" dirty="0" smtClean="0">
              <a:solidFill>
                <a:srgbClr val="800080"/>
              </a:solidFill>
            </a:endParaRP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Junio </a:t>
            </a:r>
            <a:r>
              <a:rPr lang="es-CO" sz="2800" b="1" dirty="0" smtClean="0">
                <a:solidFill>
                  <a:srgbClr val="800080"/>
                </a:solidFill>
              </a:rPr>
              <a:t>20  </a:t>
            </a:r>
            <a:r>
              <a:rPr lang="es-CO" sz="2800" b="1" dirty="0" smtClean="0">
                <a:solidFill>
                  <a:srgbClr val="800080"/>
                </a:solidFill>
              </a:rPr>
              <a:t>de 8- 10 </a:t>
            </a:r>
            <a:r>
              <a:rPr lang="es-CO" sz="2800" b="1" dirty="0" err="1" smtClean="0">
                <a:solidFill>
                  <a:srgbClr val="800080"/>
                </a:solidFill>
              </a:rPr>
              <a:t>a.m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71199"/>
            <a:ext cx="4392488" cy="37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5790866"/>
            <a:ext cx="577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Sustentación proyecto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7633441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59832" y="42613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TRANSVERSAL 1</a:t>
            </a:r>
            <a:endParaRPr lang="es-CO" sz="3200" b="1" dirty="0" smtClean="0">
              <a:solidFill>
                <a:srgbClr val="800080"/>
              </a:solidFill>
            </a:endParaRP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Febrero  28</a:t>
            </a:r>
            <a:r>
              <a:rPr lang="es-CO" sz="2800" b="1" dirty="0" smtClean="0">
                <a:solidFill>
                  <a:srgbClr val="800080"/>
                </a:solidFill>
              </a:rPr>
              <a:t>  </a:t>
            </a:r>
            <a:r>
              <a:rPr lang="es-CO" sz="2800" b="1" dirty="0" smtClean="0">
                <a:solidFill>
                  <a:srgbClr val="800080"/>
                </a:solidFill>
              </a:rPr>
              <a:t>de </a:t>
            </a:r>
            <a:r>
              <a:rPr lang="es-CO" sz="2800" b="1" dirty="0">
                <a:solidFill>
                  <a:srgbClr val="800080"/>
                </a:solidFill>
              </a:rPr>
              <a:t>2</a:t>
            </a:r>
            <a:r>
              <a:rPr lang="es-CO" sz="2800" b="1" dirty="0" smtClean="0">
                <a:solidFill>
                  <a:srgbClr val="800080"/>
                </a:solidFill>
              </a:rPr>
              <a:t>- </a:t>
            </a:r>
            <a:r>
              <a:rPr lang="es-CO" sz="2800" b="1" dirty="0">
                <a:solidFill>
                  <a:srgbClr val="800080"/>
                </a:solidFill>
              </a:rPr>
              <a:t>4</a:t>
            </a:r>
            <a:r>
              <a:rPr lang="es-CO" sz="2800" b="1" dirty="0" smtClean="0">
                <a:solidFill>
                  <a:srgbClr val="800080"/>
                </a:solidFill>
              </a:rPr>
              <a:t> </a:t>
            </a:r>
            <a:r>
              <a:rPr lang="es-CO" sz="2800" b="1" dirty="0" err="1" smtClean="0">
                <a:solidFill>
                  <a:srgbClr val="800080"/>
                </a:solidFill>
              </a:rPr>
              <a:t>p</a:t>
            </a:r>
            <a:r>
              <a:rPr lang="es-CO" sz="2800" b="1" dirty="0" err="1" smtClean="0">
                <a:solidFill>
                  <a:srgbClr val="800080"/>
                </a:solidFill>
              </a:rPr>
              <a:t>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35578922"/>
              </p:ext>
            </p:extLst>
          </p:nvPr>
        </p:nvGraphicFramePr>
        <p:xfrm>
          <a:off x="971600" y="1628243"/>
          <a:ext cx="67204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80071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5776" y="426133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TRANSVERSAL 2</a:t>
            </a:r>
            <a:endParaRPr lang="es-CO" sz="3200" b="1" dirty="0" smtClean="0">
              <a:solidFill>
                <a:srgbClr val="800080"/>
              </a:solidFill>
            </a:endParaRP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Abril 25</a:t>
            </a:r>
            <a:r>
              <a:rPr lang="es-CO" sz="2800" b="1" dirty="0" smtClean="0">
                <a:solidFill>
                  <a:srgbClr val="800080"/>
                </a:solidFill>
              </a:rPr>
              <a:t>  </a:t>
            </a:r>
            <a:r>
              <a:rPr lang="es-CO" sz="2800" b="1" dirty="0" smtClean="0">
                <a:solidFill>
                  <a:srgbClr val="800080"/>
                </a:solidFill>
              </a:rPr>
              <a:t>de </a:t>
            </a:r>
            <a:r>
              <a:rPr lang="es-CO" sz="2800" b="1" dirty="0" smtClean="0">
                <a:solidFill>
                  <a:srgbClr val="800080"/>
                </a:solidFill>
              </a:rPr>
              <a:t>10- 12 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28698596"/>
              </p:ext>
            </p:extLst>
          </p:nvPr>
        </p:nvGraphicFramePr>
        <p:xfrm>
          <a:off x="899592" y="1597248"/>
          <a:ext cx="674407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1256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PRACTICA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5896" y="137303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1: Marzo </a:t>
            </a:r>
            <a:r>
              <a:rPr lang="es-CO" sz="2400" dirty="0" smtClean="0"/>
              <a:t>21 </a:t>
            </a:r>
            <a:r>
              <a:rPr lang="es-CO" sz="2400" dirty="0" smtClean="0"/>
              <a:t>de 8 – 12 m</a:t>
            </a:r>
          </a:p>
          <a:p>
            <a:r>
              <a:rPr lang="es-CO" sz="2400" dirty="0" smtClean="0"/>
              <a:t>Transformación de cacao</a:t>
            </a:r>
            <a:endParaRPr lang="es-CO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50973" y="316881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2: Abril </a:t>
            </a:r>
            <a:r>
              <a:rPr lang="es-CO" sz="2400" dirty="0" smtClean="0"/>
              <a:t>26</a:t>
            </a:r>
            <a:r>
              <a:rPr lang="es-CO" sz="2400" dirty="0" smtClean="0"/>
              <a:t> </a:t>
            </a:r>
            <a:r>
              <a:rPr lang="es-CO" sz="2400" dirty="0" smtClean="0"/>
              <a:t>de 8 – 12 m</a:t>
            </a:r>
          </a:p>
          <a:p>
            <a:r>
              <a:rPr lang="es-CO" sz="2400" dirty="0" smtClean="0"/>
              <a:t>Carnes</a:t>
            </a:r>
            <a:endParaRPr lang="es-CO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1283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3: Mayo </a:t>
            </a:r>
            <a:r>
              <a:rPr lang="es-CO" sz="2400" dirty="0" smtClean="0"/>
              <a:t>31</a:t>
            </a:r>
            <a:r>
              <a:rPr lang="es-CO" sz="2400" dirty="0" smtClean="0"/>
              <a:t> </a:t>
            </a:r>
            <a:r>
              <a:rPr lang="es-CO" sz="2400" dirty="0" smtClean="0"/>
              <a:t>de 2 – 6 pm</a:t>
            </a:r>
          </a:p>
          <a:p>
            <a:r>
              <a:rPr lang="es-CO" sz="2400" dirty="0" smtClean="0"/>
              <a:t>Pulpas</a:t>
            </a:r>
            <a:endParaRPr lang="es-C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2" y="3086955"/>
            <a:ext cx="1254309" cy="18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4" y="1309902"/>
            <a:ext cx="1710464" cy="136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1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7483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PROYECTO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2914" y="113470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/>
              <a:t>¿Cómo </a:t>
            </a:r>
            <a:r>
              <a:rPr lang="es-CO" sz="2400" b="1" dirty="0"/>
              <a:t>utilizar procesos de transformación primaria en finca para dar valor agregado al producto agropecuario</a:t>
            </a:r>
            <a:r>
              <a:rPr lang="es-CO" sz="2400" b="1" i="1" dirty="0"/>
              <a:t>? 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282" y="203163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Introducción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Objetivos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Características </a:t>
            </a:r>
            <a:r>
              <a:rPr lang="es-CO" sz="2000" dirty="0" smtClean="0"/>
              <a:t>del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Diagrama de flujo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Descripción del proceso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Empaque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Condiciones de almacenamiento y transporte</a:t>
            </a:r>
            <a:endParaRPr lang="es-CO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Maquinaria y equipo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Alternativa de usos</a:t>
            </a:r>
            <a:endParaRPr lang="es-CO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Norma que aplica: técnica, ambiental, seguridad y salud ocupacional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Manejo de residuos</a:t>
            </a:r>
            <a:endParaRPr lang="es-CO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Conclusiones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Recomendaciones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3668402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CION DE HARINA KJL">
  <a:themeElements>
    <a:clrScheme name="Personalizado 6">
      <a:dk1>
        <a:sysClr val="windowText" lastClr="000000"/>
      </a:dk1>
      <a:lt1>
        <a:srgbClr val="000000"/>
      </a:lt1>
      <a:dk2>
        <a:srgbClr val="6DAA2D"/>
      </a:dk2>
      <a:lt2>
        <a:srgbClr val="6DAA2D"/>
      </a:lt2>
      <a:accent1>
        <a:srgbClr val="005828"/>
      </a:accent1>
      <a:accent2>
        <a:srgbClr val="6DAA2D"/>
      </a:accent2>
      <a:accent3>
        <a:srgbClr val="6DAA2D"/>
      </a:accent3>
      <a:accent4>
        <a:srgbClr val="365516"/>
      </a:accent4>
      <a:accent5>
        <a:srgbClr val="365516"/>
      </a:accent5>
      <a:accent6>
        <a:srgbClr val="6DAA2D"/>
      </a:accent6>
      <a:hlink>
        <a:srgbClr val="49711E"/>
      </a:hlink>
      <a:folHlink>
        <a:srgbClr val="6DAA2D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DE HARINA KJL</Template>
  <TotalTime>3613</TotalTime>
  <Words>271</Words>
  <Application>Microsoft Office PowerPoint</Application>
  <PresentationFormat>Presentación en pantalla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EXPOSICION DE HARINA KJL</vt:lpstr>
      <vt:lpstr> TRANSFORMACIÓN PRIMARIA       DORIS EUGENIA SUÁREZ MONSALVE INGENIERA DE ALIMENTOS    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INDUSTRIAL DE SANTANDER</dc:title>
  <dc:creator>Acer</dc:creator>
  <cp:lastModifiedBy>Personal</cp:lastModifiedBy>
  <cp:revision>228</cp:revision>
  <dcterms:created xsi:type="dcterms:W3CDTF">2012-08-23T23:22:27Z</dcterms:created>
  <dcterms:modified xsi:type="dcterms:W3CDTF">2015-02-14T12:02:26Z</dcterms:modified>
</cp:coreProperties>
</file>