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70" r:id="rId3"/>
    <p:sldId id="271" r:id="rId4"/>
    <p:sldId id="269" r:id="rId5"/>
    <p:sldId id="295" r:id="rId6"/>
    <p:sldId id="262" r:id="rId7"/>
    <p:sldId id="263" r:id="rId8"/>
    <p:sldId id="264" r:id="rId9"/>
    <p:sldId id="265" r:id="rId10"/>
    <p:sldId id="266" r:id="rId11"/>
    <p:sldId id="267" r:id="rId12"/>
    <p:sldId id="268" r:id="rId13"/>
    <p:sldId id="292" r:id="rId14"/>
    <p:sldId id="291" r:id="rId15"/>
    <p:sldId id="272" r:id="rId16"/>
    <p:sldId id="296" r:id="rId17"/>
    <p:sldId id="293" r:id="rId18"/>
    <p:sldId id="294" r:id="rId19"/>
    <p:sldId id="274" r:id="rId20"/>
    <p:sldId id="275" r:id="rId21"/>
    <p:sldId id="276" r:id="rId22"/>
    <p:sldId id="277" r:id="rId23"/>
    <p:sldId id="278" r:id="rId24"/>
    <p:sldId id="297" r:id="rId25"/>
    <p:sldId id="279" r:id="rId26"/>
    <p:sldId id="280" r:id="rId27"/>
    <p:sldId id="282" r:id="rId28"/>
    <p:sldId id="289" r:id="rId29"/>
  </p:sldIdLst>
  <p:sldSz cx="9144000" cy="6858000" type="screen4x3"/>
  <p:notesSz cx="6858000" cy="9107488"/>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6600"/>
    <a:srgbClr val="C9E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20" autoAdjust="0"/>
  </p:normalViewPr>
  <p:slideViewPr>
    <p:cSldViewPr>
      <p:cViewPr varScale="1">
        <p:scale>
          <a:sx n="108" d="100"/>
          <a:sy n="108" d="100"/>
        </p:scale>
        <p:origin x="10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3.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20.xml"/><Relationship Id="rId3" Type="http://schemas.openxmlformats.org/officeDocument/2006/relationships/slide" Target="../slides/slide9.xml"/><Relationship Id="rId7" Type="http://schemas.openxmlformats.org/officeDocument/2006/relationships/slide" Target="../slides/slide12.xml"/><Relationship Id="rId12" Type="http://schemas.openxmlformats.org/officeDocument/2006/relationships/slide" Target="../slides/slide17.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15.xml"/><Relationship Id="rId11" Type="http://schemas.openxmlformats.org/officeDocument/2006/relationships/slide" Target="../slides/slide14.xml"/><Relationship Id="rId5" Type="http://schemas.openxmlformats.org/officeDocument/2006/relationships/slide" Target="../slides/slide11.xml"/><Relationship Id="rId10" Type="http://schemas.openxmlformats.org/officeDocument/2006/relationships/slide" Target="../slides/slide21.xml"/><Relationship Id="rId4" Type="http://schemas.openxmlformats.org/officeDocument/2006/relationships/slide" Target="../slides/slide10.xml"/><Relationship Id="rId9"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E50F1-B521-4519-A51E-19D83E53696D}" type="doc">
      <dgm:prSet loTypeId="urn:microsoft.com/office/officeart/2005/8/layout/hierarchy3" loCatId="hierarchy" qsTypeId="urn:microsoft.com/office/officeart/2005/8/quickstyle/simple3" qsCatId="simple" csTypeId="urn:microsoft.com/office/officeart/2005/8/colors/accent1_3" csCatId="accent1" phldr="1"/>
      <dgm:spPr/>
      <dgm:t>
        <a:bodyPr/>
        <a:lstStyle/>
        <a:p>
          <a:endParaRPr lang="es-CO"/>
        </a:p>
      </dgm:t>
    </dgm:pt>
    <dgm:pt modelId="{C56DC965-9B16-4316-932F-583B87595797}">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CO" b="0" cap="none" spc="0" smtClean="0">
              <a:ln w="0"/>
              <a:effectLst>
                <a:outerShdw blurRad="38100" dist="19050" dir="2700000" algn="tl" rotWithShape="0">
                  <a:schemeClr val="dk1">
                    <a:alpha val="40000"/>
                  </a:schemeClr>
                </a:outerShdw>
              </a:effectLst>
            </a:rPr>
            <a:t>REGLAMENTO  ACADEMICO </a:t>
          </a:r>
        </a:p>
        <a:p>
          <a:r>
            <a:rPr lang="es-CO" b="0" cap="none" spc="0" smtClean="0">
              <a:ln w="0"/>
              <a:effectLst>
                <a:outerShdw blurRad="38100" dist="19050" dir="2700000" algn="tl" rotWithShape="0">
                  <a:schemeClr val="dk1">
                    <a:alpha val="40000"/>
                  </a:schemeClr>
                </a:outerShdw>
              </a:effectLst>
            </a:rPr>
            <a:t>ESTUDIANTIL</a:t>
          </a:r>
          <a:endParaRPr lang="es-CO" b="0" cap="none" spc="0" dirty="0">
            <a:ln w="0"/>
            <a:effectLst>
              <a:outerShdw blurRad="38100" dist="19050" dir="2700000" algn="tl" rotWithShape="0">
                <a:schemeClr val="dk1">
                  <a:alpha val="40000"/>
                </a:schemeClr>
              </a:outerShdw>
            </a:effectLst>
          </a:endParaRPr>
        </a:p>
      </dgm:t>
    </dgm:pt>
    <dgm:pt modelId="{F69A4E7F-7F60-431D-8F0A-CFD3D139235E}" type="parTrans" cxnId="{879E1460-22F4-4463-93A2-CB42181CB662}">
      <dgm:prSet/>
      <dgm:spPr/>
      <dgm:t>
        <a:bodyPr/>
        <a:lstStyle/>
        <a:p>
          <a:endParaRPr lang="es-CO"/>
        </a:p>
      </dgm:t>
    </dgm:pt>
    <dgm:pt modelId="{BFD4E946-654C-453D-A62D-34D0F1BCAE51}" type="sibTrans" cxnId="{879E1460-22F4-4463-93A2-CB42181CB662}">
      <dgm:prSet/>
      <dgm:spPr/>
      <dgm:t>
        <a:bodyPr/>
        <a:lstStyle/>
        <a:p>
          <a:endParaRPr lang="es-CO"/>
        </a:p>
      </dgm:t>
    </dgm:pt>
    <dgm:pt modelId="{9FACBBAA-6A33-4DD4-88DF-1DA7703AEF73}">
      <dgm:prSet phldrT="[Texto]"/>
      <dgm:spPr/>
      <dgm:t>
        <a:bodyPr/>
        <a:lstStyle/>
        <a:p>
          <a:r>
            <a:rPr lang="pt-BR" b="0" dirty="0" smtClean="0">
              <a:latin typeface="Franklin Gothic Medium Cond" panose="020B0606030402020204" pitchFamily="34" charset="0"/>
            </a:rPr>
            <a:t>A C U E R D O No. 004 DE 2007 </a:t>
          </a:r>
        </a:p>
        <a:p>
          <a:r>
            <a:rPr lang="es-CO" b="0" dirty="0" smtClean="0">
              <a:latin typeface="Franklin Gothic Medium Cond" panose="020B0606030402020204" pitchFamily="34" charset="0"/>
            </a:rPr>
            <a:t>(Febrero 12)</a:t>
          </a:r>
          <a:endParaRPr lang="es-CO" b="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66CC166-996A-4F26-B275-21A2353321AF}" type="parTrans" cxnId="{A8B91955-209D-4D3D-BA7F-9B82FB5C4745}">
      <dgm:prSet/>
      <dgm:spPr/>
      <dgm:t>
        <a:bodyPr/>
        <a:lstStyle/>
        <a:p>
          <a:endParaRPr lang="es-CO"/>
        </a:p>
      </dgm:t>
    </dgm:pt>
    <dgm:pt modelId="{3E27F317-7E85-4058-ABEE-529EFB6E28C1}" type="sibTrans" cxnId="{A8B91955-209D-4D3D-BA7F-9B82FB5C4745}">
      <dgm:prSet/>
      <dgm:spPr/>
      <dgm:t>
        <a:bodyPr/>
        <a:lstStyle/>
        <a:p>
          <a:endParaRPr lang="es-CO"/>
        </a:p>
      </dgm:t>
    </dgm:pt>
    <dgm:pt modelId="{A15E3A57-AAC4-43D0-8871-86E4FD5D34BE}">
      <dgm:prSet/>
      <dgm:spPr/>
      <dgm:t>
        <a:bodyPr/>
        <a:lstStyle/>
        <a:p>
          <a:r>
            <a:rPr lang="pt-BR" dirty="0" smtClean="0"/>
            <a:t>                    </a:t>
          </a:r>
        </a:p>
        <a:p>
          <a:r>
            <a:rPr lang="pt-BR" dirty="0" smtClean="0">
              <a:latin typeface="Franklin Gothic Medium Cond" panose="020B0606030402020204" pitchFamily="34" charset="0"/>
            </a:rPr>
            <a:t>A C UE R D O  No. 164 DE 2003</a:t>
          </a:r>
        </a:p>
        <a:p>
          <a:r>
            <a:rPr lang="pt-BR" dirty="0" smtClean="0">
              <a:latin typeface="Franklin Gothic Medium Cond" panose="020B0606030402020204" pitchFamily="34" charset="0"/>
            </a:rPr>
            <a:t> </a:t>
          </a:r>
          <a:r>
            <a:rPr lang="es-CO" dirty="0" smtClean="0">
              <a:latin typeface="Franklin Gothic Medium Cond" panose="020B0606030402020204" pitchFamily="34" charset="0"/>
            </a:rPr>
            <a:t>( diciembre 16 )</a:t>
          </a:r>
          <a:endParaRPr lang="es-CO" dirty="0">
            <a:latin typeface="Franklin Gothic Medium Cond" panose="020B0606030402020204" pitchFamily="34" charset="0"/>
          </a:endParaRPr>
        </a:p>
      </dgm:t>
    </dgm:pt>
    <dgm:pt modelId="{B9AA0C52-2C18-4D46-B6AB-1249FBC42C74}" type="parTrans" cxnId="{A697FF14-E4F4-418B-8A4B-3646701E1B13}">
      <dgm:prSet/>
      <dgm:spPr/>
      <dgm:t>
        <a:bodyPr/>
        <a:lstStyle/>
        <a:p>
          <a:endParaRPr lang="es-CO"/>
        </a:p>
      </dgm:t>
    </dgm:pt>
    <dgm:pt modelId="{EC0C811B-6E39-44C2-8787-DA32726B3BA9}" type="sibTrans" cxnId="{A697FF14-E4F4-418B-8A4B-3646701E1B13}">
      <dgm:prSet/>
      <dgm:spPr/>
      <dgm:t>
        <a:bodyPr/>
        <a:lstStyle/>
        <a:p>
          <a:endParaRPr lang="es-CO"/>
        </a:p>
      </dgm:t>
    </dgm:pt>
    <dgm:pt modelId="{CD464F25-4CE7-4423-841C-441D298DFE01}" type="pres">
      <dgm:prSet presAssocID="{0F1E50F1-B521-4519-A51E-19D83E53696D}" presName="diagram" presStyleCnt="0">
        <dgm:presLayoutVars>
          <dgm:chPref val="1"/>
          <dgm:dir/>
          <dgm:animOne val="branch"/>
          <dgm:animLvl val="lvl"/>
          <dgm:resizeHandles/>
        </dgm:presLayoutVars>
      </dgm:prSet>
      <dgm:spPr/>
      <dgm:t>
        <a:bodyPr/>
        <a:lstStyle/>
        <a:p>
          <a:endParaRPr lang="es-CO"/>
        </a:p>
      </dgm:t>
    </dgm:pt>
    <dgm:pt modelId="{6B91E3A1-F377-423B-980F-2B4D593F0550}" type="pres">
      <dgm:prSet presAssocID="{C56DC965-9B16-4316-932F-583B87595797}" presName="root" presStyleCnt="0"/>
      <dgm:spPr/>
    </dgm:pt>
    <dgm:pt modelId="{333E8A7F-8F0C-476B-9058-506E8EF8F232}" type="pres">
      <dgm:prSet presAssocID="{C56DC965-9B16-4316-932F-583B87595797}" presName="rootComposite" presStyleCnt="0"/>
      <dgm:spPr/>
    </dgm:pt>
    <dgm:pt modelId="{792EA637-5013-449A-982D-23CAF430ADC4}" type="pres">
      <dgm:prSet presAssocID="{C56DC965-9B16-4316-932F-583B87595797}" presName="rootText" presStyleLbl="node1" presStyleIdx="0" presStyleCnt="1" custScaleX="119379" custScaleY="67925"/>
      <dgm:spPr/>
      <dgm:t>
        <a:bodyPr/>
        <a:lstStyle/>
        <a:p>
          <a:endParaRPr lang="es-CO"/>
        </a:p>
      </dgm:t>
    </dgm:pt>
    <dgm:pt modelId="{C2196562-78D3-4265-AA25-7D8AD3869D10}" type="pres">
      <dgm:prSet presAssocID="{C56DC965-9B16-4316-932F-583B87595797}" presName="rootConnector" presStyleLbl="node1" presStyleIdx="0" presStyleCnt="1"/>
      <dgm:spPr/>
      <dgm:t>
        <a:bodyPr/>
        <a:lstStyle/>
        <a:p>
          <a:endParaRPr lang="es-CO"/>
        </a:p>
      </dgm:t>
    </dgm:pt>
    <dgm:pt modelId="{FC7E5E4F-D90B-40D3-AD3E-417A74DCC7C0}" type="pres">
      <dgm:prSet presAssocID="{C56DC965-9B16-4316-932F-583B87595797}" presName="childShape" presStyleCnt="0"/>
      <dgm:spPr/>
    </dgm:pt>
    <dgm:pt modelId="{8CA9FB74-CD34-4758-B70F-32C5F2EE9B6A}" type="pres">
      <dgm:prSet presAssocID="{B9AA0C52-2C18-4D46-B6AB-1249FBC42C74}" presName="Name13" presStyleLbl="parChTrans1D2" presStyleIdx="0" presStyleCnt="2"/>
      <dgm:spPr/>
      <dgm:t>
        <a:bodyPr/>
        <a:lstStyle/>
        <a:p>
          <a:endParaRPr lang="es-CO"/>
        </a:p>
      </dgm:t>
    </dgm:pt>
    <dgm:pt modelId="{B8936637-473F-4C77-98B9-42D80274395E}" type="pres">
      <dgm:prSet presAssocID="{A15E3A57-AAC4-43D0-8871-86E4FD5D34BE}" presName="childText" presStyleLbl="bgAcc1" presStyleIdx="0" presStyleCnt="2">
        <dgm:presLayoutVars>
          <dgm:bulletEnabled val="1"/>
        </dgm:presLayoutVars>
      </dgm:prSet>
      <dgm:spPr/>
      <dgm:t>
        <a:bodyPr/>
        <a:lstStyle/>
        <a:p>
          <a:endParaRPr lang="es-CO"/>
        </a:p>
      </dgm:t>
    </dgm:pt>
    <dgm:pt modelId="{401D071F-491D-4A2E-BD96-57825E87B5A1}" type="pres">
      <dgm:prSet presAssocID="{B66CC166-996A-4F26-B275-21A2353321AF}" presName="Name13" presStyleLbl="parChTrans1D2" presStyleIdx="1" presStyleCnt="2"/>
      <dgm:spPr/>
      <dgm:t>
        <a:bodyPr/>
        <a:lstStyle/>
        <a:p>
          <a:endParaRPr lang="es-CO"/>
        </a:p>
      </dgm:t>
    </dgm:pt>
    <dgm:pt modelId="{7DAC3A35-D076-44DF-A24F-E77214F30711}" type="pres">
      <dgm:prSet presAssocID="{9FACBBAA-6A33-4DD4-88DF-1DA7703AEF73}" presName="childText" presStyleLbl="bgAcc1" presStyleIdx="1" presStyleCnt="2">
        <dgm:presLayoutVars>
          <dgm:bulletEnabled val="1"/>
        </dgm:presLayoutVars>
      </dgm:prSet>
      <dgm:spPr/>
      <dgm:t>
        <a:bodyPr/>
        <a:lstStyle/>
        <a:p>
          <a:endParaRPr lang="es-CO"/>
        </a:p>
      </dgm:t>
    </dgm:pt>
  </dgm:ptLst>
  <dgm:cxnLst>
    <dgm:cxn modelId="{839B6FE4-B010-4888-89B8-64A58F15FE9C}" type="presOf" srcId="{9FACBBAA-6A33-4DD4-88DF-1DA7703AEF73}" destId="{7DAC3A35-D076-44DF-A24F-E77214F30711}" srcOrd="0" destOrd="0" presId="urn:microsoft.com/office/officeart/2005/8/layout/hierarchy3"/>
    <dgm:cxn modelId="{28A4AC6C-190A-4C27-8783-DC4AE95E94A0}" type="presOf" srcId="{0F1E50F1-B521-4519-A51E-19D83E53696D}" destId="{CD464F25-4CE7-4423-841C-441D298DFE01}" srcOrd="0" destOrd="0" presId="urn:microsoft.com/office/officeart/2005/8/layout/hierarchy3"/>
    <dgm:cxn modelId="{7E3D8918-2B43-4D2F-A516-2A24444CB30B}" type="presOf" srcId="{A15E3A57-AAC4-43D0-8871-86E4FD5D34BE}" destId="{B8936637-473F-4C77-98B9-42D80274395E}" srcOrd="0" destOrd="0" presId="urn:microsoft.com/office/officeart/2005/8/layout/hierarchy3"/>
    <dgm:cxn modelId="{6608149E-D3AB-4CE2-A4CE-DD89960DE559}" type="presOf" srcId="{C56DC965-9B16-4316-932F-583B87595797}" destId="{C2196562-78D3-4265-AA25-7D8AD3869D10}" srcOrd="1" destOrd="0" presId="urn:microsoft.com/office/officeart/2005/8/layout/hierarchy3"/>
    <dgm:cxn modelId="{C4873EBB-8237-4B5F-8F22-511043795B5E}" type="presOf" srcId="{C56DC965-9B16-4316-932F-583B87595797}" destId="{792EA637-5013-449A-982D-23CAF430ADC4}" srcOrd="0" destOrd="0" presId="urn:microsoft.com/office/officeart/2005/8/layout/hierarchy3"/>
    <dgm:cxn modelId="{A697FF14-E4F4-418B-8A4B-3646701E1B13}" srcId="{C56DC965-9B16-4316-932F-583B87595797}" destId="{A15E3A57-AAC4-43D0-8871-86E4FD5D34BE}" srcOrd="0" destOrd="0" parTransId="{B9AA0C52-2C18-4D46-B6AB-1249FBC42C74}" sibTransId="{EC0C811B-6E39-44C2-8787-DA32726B3BA9}"/>
    <dgm:cxn modelId="{A8B91955-209D-4D3D-BA7F-9B82FB5C4745}" srcId="{C56DC965-9B16-4316-932F-583B87595797}" destId="{9FACBBAA-6A33-4DD4-88DF-1DA7703AEF73}" srcOrd="1" destOrd="0" parTransId="{B66CC166-996A-4F26-B275-21A2353321AF}" sibTransId="{3E27F317-7E85-4058-ABEE-529EFB6E28C1}"/>
    <dgm:cxn modelId="{BC9A8115-53B9-4BE6-997A-E23870B2F6D9}" type="presOf" srcId="{B66CC166-996A-4F26-B275-21A2353321AF}" destId="{401D071F-491D-4A2E-BD96-57825E87B5A1}" srcOrd="0" destOrd="0" presId="urn:microsoft.com/office/officeart/2005/8/layout/hierarchy3"/>
    <dgm:cxn modelId="{879E1460-22F4-4463-93A2-CB42181CB662}" srcId="{0F1E50F1-B521-4519-A51E-19D83E53696D}" destId="{C56DC965-9B16-4316-932F-583B87595797}" srcOrd="0" destOrd="0" parTransId="{F69A4E7F-7F60-431D-8F0A-CFD3D139235E}" sibTransId="{BFD4E946-654C-453D-A62D-34D0F1BCAE51}"/>
    <dgm:cxn modelId="{D8A47B6E-A0F4-4139-BB13-2344C067504A}" type="presOf" srcId="{B9AA0C52-2C18-4D46-B6AB-1249FBC42C74}" destId="{8CA9FB74-CD34-4758-B70F-32C5F2EE9B6A}" srcOrd="0" destOrd="0" presId="urn:microsoft.com/office/officeart/2005/8/layout/hierarchy3"/>
    <dgm:cxn modelId="{0AAE654B-D90C-4B80-A291-03D125B85215}" type="presParOf" srcId="{CD464F25-4CE7-4423-841C-441D298DFE01}" destId="{6B91E3A1-F377-423B-980F-2B4D593F0550}" srcOrd="0" destOrd="0" presId="urn:microsoft.com/office/officeart/2005/8/layout/hierarchy3"/>
    <dgm:cxn modelId="{0EDA8A9F-DF9A-45B5-B825-F8058E806106}" type="presParOf" srcId="{6B91E3A1-F377-423B-980F-2B4D593F0550}" destId="{333E8A7F-8F0C-476B-9058-506E8EF8F232}" srcOrd="0" destOrd="0" presId="urn:microsoft.com/office/officeart/2005/8/layout/hierarchy3"/>
    <dgm:cxn modelId="{88578164-49C3-471E-9C84-BC916AA8C5D0}" type="presParOf" srcId="{333E8A7F-8F0C-476B-9058-506E8EF8F232}" destId="{792EA637-5013-449A-982D-23CAF430ADC4}" srcOrd="0" destOrd="0" presId="urn:microsoft.com/office/officeart/2005/8/layout/hierarchy3"/>
    <dgm:cxn modelId="{7CA33C02-C071-47F8-9A09-84130B0D44D0}" type="presParOf" srcId="{333E8A7F-8F0C-476B-9058-506E8EF8F232}" destId="{C2196562-78D3-4265-AA25-7D8AD3869D10}" srcOrd="1" destOrd="0" presId="urn:microsoft.com/office/officeart/2005/8/layout/hierarchy3"/>
    <dgm:cxn modelId="{48C238C4-70DF-49B5-8A39-9A17015AE820}" type="presParOf" srcId="{6B91E3A1-F377-423B-980F-2B4D593F0550}" destId="{FC7E5E4F-D90B-40D3-AD3E-417A74DCC7C0}" srcOrd="1" destOrd="0" presId="urn:microsoft.com/office/officeart/2005/8/layout/hierarchy3"/>
    <dgm:cxn modelId="{97CAA120-8134-41A2-B0F1-2F906A48A8AC}" type="presParOf" srcId="{FC7E5E4F-D90B-40D3-AD3E-417A74DCC7C0}" destId="{8CA9FB74-CD34-4758-B70F-32C5F2EE9B6A}" srcOrd="0" destOrd="0" presId="urn:microsoft.com/office/officeart/2005/8/layout/hierarchy3"/>
    <dgm:cxn modelId="{641D4344-8726-4F2B-AEDC-4789F27A4399}" type="presParOf" srcId="{FC7E5E4F-D90B-40D3-AD3E-417A74DCC7C0}" destId="{B8936637-473F-4C77-98B9-42D80274395E}" srcOrd="1" destOrd="0" presId="urn:microsoft.com/office/officeart/2005/8/layout/hierarchy3"/>
    <dgm:cxn modelId="{45B8E8A7-448E-41E8-9B82-F5E581C8EC8B}" type="presParOf" srcId="{FC7E5E4F-D90B-40D3-AD3E-417A74DCC7C0}" destId="{401D071F-491D-4A2E-BD96-57825E87B5A1}" srcOrd="2" destOrd="0" presId="urn:microsoft.com/office/officeart/2005/8/layout/hierarchy3"/>
    <dgm:cxn modelId="{B88BF2A0-EA12-42DA-8284-61F234C5AAC2}" type="presParOf" srcId="{FC7E5E4F-D90B-40D3-AD3E-417A74DCC7C0}" destId="{7DAC3A35-D076-44DF-A24F-E77214F3071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CEF77-494A-40DB-A4F1-80B9DB1B99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8B8A7551-5D42-4D2B-AD69-8D9DB34CD6C3}">
      <dgm:prSet phldrT="[Texto]" custT="1"/>
      <dgm:spPr>
        <a:gradFill flip="none" rotWithShape="0">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CO" sz="2000" dirty="0" smtClean="0">
              <a:latin typeface="Franklin Gothic Medium Cond" panose="020B0606030402020204" pitchFamily="34" charset="0"/>
            </a:rPr>
            <a:t>NORMAS ICONTEC</a:t>
          </a:r>
        </a:p>
        <a:p>
          <a:r>
            <a:rPr lang="es-CO" sz="2000" dirty="0" smtClean="0">
              <a:latin typeface="Franklin Gothic Medium Cond" panose="020B0606030402020204" pitchFamily="34" charset="0"/>
            </a:rPr>
            <a:t>SEXTA ACTUALIZACION</a:t>
          </a:r>
        </a:p>
        <a:p>
          <a:r>
            <a:rPr lang="es-CO" sz="2000" dirty="0" smtClean="0">
              <a:latin typeface="Franklin Gothic Medium Cond" panose="020B0606030402020204" pitchFamily="34" charset="0"/>
            </a:rPr>
            <a:t>2008</a:t>
          </a:r>
          <a:endParaRPr lang="es-CO" sz="2000" dirty="0">
            <a:latin typeface="Franklin Gothic Medium Cond" panose="020B0606030402020204" pitchFamily="34" charset="0"/>
          </a:endParaRPr>
        </a:p>
      </dgm:t>
    </dgm:pt>
    <dgm:pt modelId="{B1571EB0-0B26-4CE5-97C7-6F018BEF125E}" type="parTrans" cxnId="{5956FA52-49C6-47EC-9349-E49C493F5BBC}">
      <dgm:prSet/>
      <dgm:spPr/>
      <dgm:t>
        <a:bodyPr/>
        <a:lstStyle/>
        <a:p>
          <a:endParaRPr lang="es-CO" sz="2000">
            <a:latin typeface="Franklin Gothic Medium Cond" panose="020B0606030402020204" pitchFamily="34" charset="0"/>
          </a:endParaRPr>
        </a:p>
      </dgm:t>
    </dgm:pt>
    <dgm:pt modelId="{8C7CE4B3-B2FC-4B53-AB88-F8EA3C39AC07}" type="sibTrans" cxnId="{5956FA52-49C6-47EC-9349-E49C493F5BBC}">
      <dgm:prSet/>
      <dgm:spPr/>
      <dgm:t>
        <a:bodyPr/>
        <a:lstStyle/>
        <a:p>
          <a:endParaRPr lang="es-CO" sz="2000">
            <a:latin typeface="Franklin Gothic Medium Cond" panose="020B0606030402020204" pitchFamily="34" charset="0"/>
          </a:endParaRPr>
        </a:p>
      </dgm:t>
    </dgm:pt>
    <dgm:pt modelId="{ECB893F2-ED55-40C0-9C18-15753BB8DA83}">
      <dgm:prSet phldrT="[Texto]" custT="1"/>
      <dgm:spPr>
        <a:ln>
          <a:solidFill>
            <a:srgbClr val="00CC00"/>
          </a:solidFill>
        </a:ln>
      </dgm:spPr>
      <dgm:t>
        <a:bodyPr/>
        <a:lstStyle/>
        <a:p>
          <a:r>
            <a:rPr lang="es-CO" sz="2000" dirty="0" smtClean="0">
              <a:latin typeface="Franklin Gothic Medium Cond" panose="020B0606030402020204" pitchFamily="34" charset="0"/>
            </a:rPr>
            <a:t>NTC 1486</a:t>
          </a:r>
        </a:p>
      </dgm:t>
    </dgm:pt>
    <dgm:pt modelId="{5E3B0477-B522-4A55-A98C-7797DD0B4E7A}" type="parTrans" cxnId="{385D1107-083B-4D8F-BE13-C86C336DEF08}">
      <dgm:prSet/>
      <dgm:spPr>
        <a:ln>
          <a:solidFill>
            <a:srgbClr val="00CC00"/>
          </a:solidFill>
        </a:ln>
      </dgm:spPr>
      <dgm:t>
        <a:bodyPr/>
        <a:lstStyle/>
        <a:p>
          <a:endParaRPr lang="es-CO" sz="2000">
            <a:latin typeface="Franklin Gothic Medium Cond" panose="020B0606030402020204" pitchFamily="34" charset="0"/>
          </a:endParaRPr>
        </a:p>
      </dgm:t>
    </dgm:pt>
    <dgm:pt modelId="{1E6E550F-10FF-48A5-82F5-CBAABB346D84}" type="sibTrans" cxnId="{385D1107-083B-4D8F-BE13-C86C336DEF08}">
      <dgm:prSet/>
      <dgm:spPr/>
      <dgm:t>
        <a:bodyPr/>
        <a:lstStyle/>
        <a:p>
          <a:endParaRPr lang="es-CO" sz="2000">
            <a:latin typeface="Franklin Gothic Medium Cond" panose="020B0606030402020204" pitchFamily="34" charset="0"/>
          </a:endParaRPr>
        </a:p>
      </dgm:t>
    </dgm:pt>
    <dgm:pt modelId="{C1D5F231-3026-4513-BDA4-6A212A226094}">
      <dgm:prSet custT="1"/>
      <dgm:spPr>
        <a:ln>
          <a:solidFill>
            <a:srgbClr val="00CC00"/>
          </a:solidFill>
        </a:ln>
      </dgm:spPr>
      <dgm:t>
        <a:bodyPr/>
        <a:lstStyle/>
        <a:p>
          <a:r>
            <a:rPr lang="es-CO" sz="2000" dirty="0" smtClean="0">
              <a:latin typeface="Franklin Gothic Medium Cond" panose="020B0606030402020204" pitchFamily="34" charset="0"/>
            </a:rPr>
            <a:t>NTC  5613</a:t>
          </a:r>
        </a:p>
      </dgm:t>
    </dgm:pt>
    <dgm:pt modelId="{D95923DD-889F-476C-9AD9-7E6F2377F80D}" type="parTrans" cxnId="{FBEA0B93-678A-41FA-8964-B24D4BE79516}">
      <dgm:prSet/>
      <dgm:spPr/>
      <dgm:t>
        <a:bodyPr/>
        <a:lstStyle/>
        <a:p>
          <a:endParaRPr lang="es-CO" sz="2000">
            <a:latin typeface="Franklin Gothic Medium Cond" panose="020B0606030402020204" pitchFamily="34" charset="0"/>
          </a:endParaRPr>
        </a:p>
      </dgm:t>
    </dgm:pt>
    <dgm:pt modelId="{B5C148E6-0395-4F77-9EC3-F3FC64725FC8}" type="sibTrans" cxnId="{FBEA0B93-678A-41FA-8964-B24D4BE79516}">
      <dgm:prSet/>
      <dgm:spPr/>
      <dgm:t>
        <a:bodyPr/>
        <a:lstStyle/>
        <a:p>
          <a:endParaRPr lang="es-CO" sz="2000">
            <a:latin typeface="Franklin Gothic Medium Cond" panose="020B0606030402020204" pitchFamily="34" charset="0"/>
          </a:endParaRPr>
        </a:p>
      </dgm:t>
    </dgm:pt>
    <dgm:pt modelId="{36C17A35-F1E0-4C30-A8AC-BFC68CFEB443}">
      <dgm:prSet custT="1"/>
      <dgm:spPr>
        <a:ln>
          <a:solidFill>
            <a:srgbClr val="00CC00"/>
          </a:solidFill>
        </a:ln>
      </dgm:spPr>
      <dgm:t>
        <a:bodyPr/>
        <a:lstStyle/>
        <a:p>
          <a:r>
            <a:rPr lang="es-CO" sz="2000" dirty="0" smtClean="0">
              <a:latin typeface="Franklin Gothic Medium Cond" panose="020B0606030402020204" pitchFamily="34" charset="0"/>
            </a:rPr>
            <a:t>NTC  4490</a:t>
          </a:r>
        </a:p>
      </dgm:t>
    </dgm:pt>
    <dgm:pt modelId="{1DF5CACE-0854-4889-83CD-62466FB8C476}" type="parTrans" cxnId="{E211D627-D9BD-47A2-AF69-097B6B7C8B38}">
      <dgm:prSet/>
      <dgm:spPr>
        <a:ln>
          <a:solidFill>
            <a:srgbClr val="00CC00"/>
          </a:solidFill>
        </a:ln>
      </dgm:spPr>
      <dgm:t>
        <a:bodyPr/>
        <a:lstStyle/>
        <a:p>
          <a:endParaRPr lang="es-CO" sz="2000">
            <a:latin typeface="Franklin Gothic Medium Cond" panose="020B0606030402020204" pitchFamily="34" charset="0"/>
          </a:endParaRPr>
        </a:p>
      </dgm:t>
    </dgm:pt>
    <dgm:pt modelId="{7AB4593E-01F9-4CFB-ACB4-4D653EA3AE3E}" type="sibTrans" cxnId="{E211D627-D9BD-47A2-AF69-097B6B7C8B38}">
      <dgm:prSet/>
      <dgm:spPr/>
      <dgm:t>
        <a:bodyPr/>
        <a:lstStyle/>
        <a:p>
          <a:endParaRPr lang="es-CO" sz="2000">
            <a:latin typeface="Franklin Gothic Medium Cond" panose="020B0606030402020204" pitchFamily="34" charset="0"/>
          </a:endParaRPr>
        </a:p>
      </dgm:t>
    </dgm:pt>
    <dgm:pt modelId="{E8C60E6C-5339-4F46-A4FC-B10D91EE8CEC}" type="pres">
      <dgm:prSet presAssocID="{510CEF77-494A-40DB-A4F1-80B9DB1B993D}" presName="hierChild1" presStyleCnt="0">
        <dgm:presLayoutVars>
          <dgm:chPref val="1"/>
          <dgm:dir/>
          <dgm:animOne val="branch"/>
          <dgm:animLvl val="lvl"/>
          <dgm:resizeHandles/>
        </dgm:presLayoutVars>
      </dgm:prSet>
      <dgm:spPr/>
      <dgm:t>
        <a:bodyPr/>
        <a:lstStyle/>
        <a:p>
          <a:endParaRPr lang="es-CO"/>
        </a:p>
      </dgm:t>
    </dgm:pt>
    <dgm:pt modelId="{3E54D802-C948-4BCD-B500-090E35C03DAC}" type="pres">
      <dgm:prSet presAssocID="{8B8A7551-5D42-4D2B-AD69-8D9DB34CD6C3}" presName="hierRoot1" presStyleCnt="0"/>
      <dgm:spPr/>
    </dgm:pt>
    <dgm:pt modelId="{532A915C-A7F7-4B07-A9AC-34BD1AAC2B05}" type="pres">
      <dgm:prSet presAssocID="{8B8A7551-5D42-4D2B-AD69-8D9DB34CD6C3}" presName="composite" presStyleCnt="0"/>
      <dgm:spPr/>
    </dgm:pt>
    <dgm:pt modelId="{5B6441EC-94F5-4887-AF32-13B390EFD1BD}" type="pres">
      <dgm:prSet presAssocID="{8B8A7551-5D42-4D2B-AD69-8D9DB34CD6C3}" presName="background" presStyleLbl="node0" presStyleIdx="0" presStyleCnt="1"/>
      <dgm:spPr>
        <a:solidFill>
          <a:srgbClr val="92D050"/>
        </a:solidFill>
      </dgm:spPr>
      <dgm:t>
        <a:bodyPr/>
        <a:lstStyle/>
        <a:p>
          <a:endParaRPr lang="es-CO"/>
        </a:p>
      </dgm:t>
    </dgm:pt>
    <dgm:pt modelId="{5015C0D2-7DFE-4C60-8DFD-D4D2A5B89F74}" type="pres">
      <dgm:prSet presAssocID="{8B8A7551-5D42-4D2B-AD69-8D9DB34CD6C3}" presName="text" presStyleLbl="fgAcc0" presStyleIdx="0" presStyleCnt="1" custScaleX="306404" custScaleY="150414" custLinFactNeighborX="-1273" custLinFactNeighborY="-88897">
        <dgm:presLayoutVars>
          <dgm:chPref val="3"/>
        </dgm:presLayoutVars>
      </dgm:prSet>
      <dgm:spPr/>
      <dgm:t>
        <a:bodyPr/>
        <a:lstStyle/>
        <a:p>
          <a:endParaRPr lang="es-CO"/>
        </a:p>
      </dgm:t>
    </dgm:pt>
    <dgm:pt modelId="{C9AB274D-DE7B-4778-8ABC-64A3EF84535F}" type="pres">
      <dgm:prSet presAssocID="{8B8A7551-5D42-4D2B-AD69-8D9DB34CD6C3}" presName="hierChild2" presStyleCnt="0"/>
      <dgm:spPr/>
    </dgm:pt>
    <dgm:pt modelId="{05BABD14-F21F-4678-AF23-2DF21D1C9556}" type="pres">
      <dgm:prSet presAssocID="{5E3B0477-B522-4A55-A98C-7797DD0B4E7A}" presName="Name10" presStyleLbl="parChTrans1D2" presStyleIdx="0" presStyleCnt="3"/>
      <dgm:spPr/>
      <dgm:t>
        <a:bodyPr/>
        <a:lstStyle/>
        <a:p>
          <a:endParaRPr lang="es-CO"/>
        </a:p>
      </dgm:t>
    </dgm:pt>
    <dgm:pt modelId="{5B1FBB1F-0F6A-4BC9-A8A5-796F6D496B99}" type="pres">
      <dgm:prSet presAssocID="{ECB893F2-ED55-40C0-9C18-15753BB8DA83}" presName="hierRoot2" presStyleCnt="0"/>
      <dgm:spPr/>
    </dgm:pt>
    <dgm:pt modelId="{A5894F74-4F60-4797-9E57-C47D694869B3}" type="pres">
      <dgm:prSet presAssocID="{ECB893F2-ED55-40C0-9C18-15753BB8DA83}" presName="composite2" presStyleCnt="0"/>
      <dgm:spPr/>
    </dgm:pt>
    <dgm:pt modelId="{33E9AA34-1AC9-4868-A752-57DD9521FCE2}" type="pres">
      <dgm:prSet presAssocID="{ECB893F2-ED55-40C0-9C18-15753BB8DA83}" presName="background2" presStyleLbl="node2" presStyleIdx="0" presStyleCnt="3"/>
      <dgm:spPr>
        <a:solidFill>
          <a:srgbClr val="92D050"/>
        </a:solidFill>
      </dgm:spPr>
      <dgm:t>
        <a:bodyPr/>
        <a:lstStyle/>
        <a:p>
          <a:endParaRPr lang="es-CO"/>
        </a:p>
      </dgm:t>
    </dgm:pt>
    <dgm:pt modelId="{2DC06B5F-C523-415B-A73F-FF774A2FBCA4}" type="pres">
      <dgm:prSet presAssocID="{ECB893F2-ED55-40C0-9C18-15753BB8DA83}" presName="text2" presStyleLbl="fgAcc2" presStyleIdx="0" presStyleCnt="3">
        <dgm:presLayoutVars>
          <dgm:chPref val="3"/>
        </dgm:presLayoutVars>
      </dgm:prSet>
      <dgm:spPr/>
      <dgm:t>
        <a:bodyPr/>
        <a:lstStyle/>
        <a:p>
          <a:endParaRPr lang="es-CO"/>
        </a:p>
      </dgm:t>
    </dgm:pt>
    <dgm:pt modelId="{430F23A3-392E-489E-90A1-D3E0D8E7F4EF}" type="pres">
      <dgm:prSet presAssocID="{ECB893F2-ED55-40C0-9C18-15753BB8DA83}" presName="hierChild3" presStyleCnt="0"/>
      <dgm:spPr/>
    </dgm:pt>
    <dgm:pt modelId="{15386AA3-33F8-4EB5-A926-9CDDD75BD372}" type="pres">
      <dgm:prSet presAssocID="{D95923DD-889F-476C-9AD9-7E6F2377F80D}" presName="Name10" presStyleLbl="parChTrans1D2" presStyleIdx="1" presStyleCnt="3"/>
      <dgm:spPr/>
      <dgm:t>
        <a:bodyPr/>
        <a:lstStyle/>
        <a:p>
          <a:endParaRPr lang="es-CO"/>
        </a:p>
      </dgm:t>
    </dgm:pt>
    <dgm:pt modelId="{9B7A444B-2A03-4AEF-88E8-28D767BC92B5}" type="pres">
      <dgm:prSet presAssocID="{C1D5F231-3026-4513-BDA4-6A212A226094}" presName="hierRoot2" presStyleCnt="0"/>
      <dgm:spPr/>
    </dgm:pt>
    <dgm:pt modelId="{8AA76A0C-B960-46FB-9677-340A5B36A462}" type="pres">
      <dgm:prSet presAssocID="{C1D5F231-3026-4513-BDA4-6A212A226094}" presName="composite2" presStyleCnt="0"/>
      <dgm:spPr/>
    </dgm:pt>
    <dgm:pt modelId="{A650654B-BC75-4039-88C5-A7839E751BE9}" type="pres">
      <dgm:prSet presAssocID="{C1D5F231-3026-4513-BDA4-6A212A226094}" presName="background2" presStyleLbl="node2" presStyleIdx="1" presStyleCnt="3"/>
      <dgm:spPr>
        <a:solidFill>
          <a:srgbClr val="92D050"/>
        </a:solidFill>
      </dgm:spPr>
      <dgm:t>
        <a:bodyPr/>
        <a:lstStyle/>
        <a:p>
          <a:endParaRPr lang="es-CO"/>
        </a:p>
      </dgm:t>
    </dgm:pt>
    <dgm:pt modelId="{308509EE-59C5-4F43-888B-571FA86BC883}" type="pres">
      <dgm:prSet presAssocID="{C1D5F231-3026-4513-BDA4-6A212A226094}" presName="text2" presStyleLbl="fgAcc2" presStyleIdx="1" presStyleCnt="3">
        <dgm:presLayoutVars>
          <dgm:chPref val="3"/>
        </dgm:presLayoutVars>
      </dgm:prSet>
      <dgm:spPr/>
      <dgm:t>
        <a:bodyPr/>
        <a:lstStyle/>
        <a:p>
          <a:endParaRPr lang="es-CO"/>
        </a:p>
      </dgm:t>
    </dgm:pt>
    <dgm:pt modelId="{40B8DD9F-3B07-40A4-AE5E-7B9A5922D88D}" type="pres">
      <dgm:prSet presAssocID="{C1D5F231-3026-4513-BDA4-6A212A226094}" presName="hierChild3" presStyleCnt="0"/>
      <dgm:spPr/>
    </dgm:pt>
    <dgm:pt modelId="{F9E92EB8-2083-4881-85F4-38065725B724}" type="pres">
      <dgm:prSet presAssocID="{1DF5CACE-0854-4889-83CD-62466FB8C476}" presName="Name10" presStyleLbl="parChTrans1D2" presStyleIdx="2" presStyleCnt="3"/>
      <dgm:spPr/>
      <dgm:t>
        <a:bodyPr/>
        <a:lstStyle/>
        <a:p>
          <a:endParaRPr lang="es-CO"/>
        </a:p>
      </dgm:t>
    </dgm:pt>
    <dgm:pt modelId="{A98E92B2-BD53-436B-9C12-82A8E25B1B79}" type="pres">
      <dgm:prSet presAssocID="{36C17A35-F1E0-4C30-A8AC-BFC68CFEB443}" presName="hierRoot2" presStyleCnt="0"/>
      <dgm:spPr/>
    </dgm:pt>
    <dgm:pt modelId="{00F34BC7-FB48-401D-9D40-F932C560B956}" type="pres">
      <dgm:prSet presAssocID="{36C17A35-F1E0-4C30-A8AC-BFC68CFEB443}" presName="composite2" presStyleCnt="0"/>
      <dgm:spPr/>
    </dgm:pt>
    <dgm:pt modelId="{F13FC0BC-F550-46FB-926C-7B53419872EF}" type="pres">
      <dgm:prSet presAssocID="{36C17A35-F1E0-4C30-A8AC-BFC68CFEB443}" presName="background2" presStyleLbl="node2" presStyleIdx="2" presStyleCnt="3"/>
      <dgm:spPr>
        <a:solidFill>
          <a:srgbClr val="92D050"/>
        </a:solidFill>
      </dgm:spPr>
      <dgm:t>
        <a:bodyPr/>
        <a:lstStyle/>
        <a:p>
          <a:endParaRPr lang="es-CO"/>
        </a:p>
      </dgm:t>
    </dgm:pt>
    <dgm:pt modelId="{3FDB540C-4DD1-4F1F-A624-6D0002E04F2D}" type="pres">
      <dgm:prSet presAssocID="{36C17A35-F1E0-4C30-A8AC-BFC68CFEB443}" presName="text2" presStyleLbl="fgAcc2" presStyleIdx="2" presStyleCnt="3">
        <dgm:presLayoutVars>
          <dgm:chPref val="3"/>
        </dgm:presLayoutVars>
      </dgm:prSet>
      <dgm:spPr/>
      <dgm:t>
        <a:bodyPr/>
        <a:lstStyle/>
        <a:p>
          <a:endParaRPr lang="es-CO"/>
        </a:p>
      </dgm:t>
    </dgm:pt>
    <dgm:pt modelId="{94ED9BDF-80C5-408A-BA05-DBD8719F45AE}" type="pres">
      <dgm:prSet presAssocID="{36C17A35-F1E0-4C30-A8AC-BFC68CFEB443}" presName="hierChild3" presStyleCnt="0"/>
      <dgm:spPr/>
    </dgm:pt>
  </dgm:ptLst>
  <dgm:cxnLst>
    <dgm:cxn modelId="{B2575CA1-5A40-4E78-B249-031DD44DA1E2}" type="presOf" srcId="{510CEF77-494A-40DB-A4F1-80B9DB1B993D}" destId="{E8C60E6C-5339-4F46-A4FC-B10D91EE8CEC}" srcOrd="0" destOrd="0" presId="urn:microsoft.com/office/officeart/2005/8/layout/hierarchy1"/>
    <dgm:cxn modelId="{9F6195DA-8EB1-4E0C-AA26-1AD35C86C37C}" type="presOf" srcId="{D95923DD-889F-476C-9AD9-7E6F2377F80D}" destId="{15386AA3-33F8-4EB5-A926-9CDDD75BD372}" srcOrd="0" destOrd="0" presId="urn:microsoft.com/office/officeart/2005/8/layout/hierarchy1"/>
    <dgm:cxn modelId="{FBEA0B93-678A-41FA-8964-B24D4BE79516}" srcId="{8B8A7551-5D42-4D2B-AD69-8D9DB34CD6C3}" destId="{C1D5F231-3026-4513-BDA4-6A212A226094}" srcOrd="1" destOrd="0" parTransId="{D95923DD-889F-476C-9AD9-7E6F2377F80D}" sibTransId="{B5C148E6-0395-4F77-9EC3-F3FC64725FC8}"/>
    <dgm:cxn modelId="{385D1107-083B-4D8F-BE13-C86C336DEF08}" srcId="{8B8A7551-5D42-4D2B-AD69-8D9DB34CD6C3}" destId="{ECB893F2-ED55-40C0-9C18-15753BB8DA83}" srcOrd="0" destOrd="0" parTransId="{5E3B0477-B522-4A55-A98C-7797DD0B4E7A}" sibTransId="{1E6E550F-10FF-48A5-82F5-CBAABB346D84}"/>
    <dgm:cxn modelId="{D00832F3-2F2E-4549-92A5-6FB69D4E5EFB}" type="presOf" srcId="{5E3B0477-B522-4A55-A98C-7797DD0B4E7A}" destId="{05BABD14-F21F-4678-AF23-2DF21D1C9556}" srcOrd="0" destOrd="0" presId="urn:microsoft.com/office/officeart/2005/8/layout/hierarchy1"/>
    <dgm:cxn modelId="{5956FA52-49C6-47EC-9349-E49C493F5BBC}" srcId="{510CEF77-494A-40DB-A4F1-80B9DB1B993D}" destId="{8B8A7551-5D42-4D2B-AD69-8D9DB34CD6C3}" srcOrd="0" destOrd="0" parTransId="{B1571EB0-0B26-4CE5-97C7-6F018BEF125E}" sibTransId="{8C7CE4B3-B2FC-4B53-AB88-F8EA3C39AC07}"/>
    <dgm:cxn modelId="{3B7CD312-A550-40FA-96D3-4DBA9D1B3F21}" type="presOf" srcId="{C1D5F231-3026-4513-BDA4-6A212A226094}" destId="{308509EE-59C5-4F43-888B-571FA86BC883}" srcOrd="0" destOrd="0" presId="urn:microsoft.com/office/officeart/2005/8/layout/hierarchy1"/>
    <dgm:cxn modelId="{C5F8C91A-0C6D-45C9-BD8B-12655E1BCF17}" type="presOf" srcId="{36C17A35-F1E0-4C30-A8AC-BFC68CFEB443}" destId="{3FDB540C-4DD1-4F1F-A624-6D0002E04F2D}" srcOrd="0" destOrd="0" presId="urn:microsoft.com/office/officeart/2005/8/layout/hierarchy1"/>
    <dgm:cxn modelId="{33FECC57-A2BA-474E-88A6-4174729765D7}" type="presOf" srcId="{ECB893F2-ED55-40C0-9C18-15753BB8DA83}" destId="{2DC06B5F-C523-415B-A73F-FF774A2FBCA4}" srcOrd="0" destOrd="0" presId="urn:microsoft.com/office/officeart/2005/8/layout/hierarchy1"/>
    <dgm:cxn modelId="{AEF8E3F4-0C92-494F-8D52-9E8B4038AF16}" type="presOf" srcId="{1DF5CACE-0854-4889-83CD-62466FB8C476}" destId="{F9E92EB8-2083-4881-85F4-38065725B724}" srcOrd="0" destOrd="0" presId="urn:microsoft.com/office/officeart/2005/8/layout/hierarchy1"/>
    <dgm:cxn modelId="{E211D627-D9BD-47A2-AF69-097B6B7C8B38}" srcId="{8B8A7551-5D42-4D2B-AD69-8D9DB34CD6C3}" destId="{36C17A35-F1E0-4C30-A8AC-BFC68CFEB443}" srcOrd="2" destOrd="0" parTransId="{1DF5CACE-0854-4889-83CD-62466FB8C476}" sibTransId="{7AB4593E-01F9-4CFB-ACB4-4D653EA3AE3E}"/>
    <dgm:cxn modelId="{CE465FBD-2C66-4F51-9569-4FE902458319}" type="presOf" srcId="{8B8A7551-5D42-4D2B-AD69-8D9DB34CD6C3}" destId="{5015C0D2-7DFE-4C60-8DFD-D4D2A5B89F74}" srcOrd="0" destOrd="0" presId="urn:microsoft.com/office/officeart/2005/8/layout/hierarchy1"/>
    <dgm:cxn modelId="{95197912-1A26-41F9-853A-A7F4172FC44A}" type="presParOf" srcId="{E8C60E6C-5339-4F46-A4FC-B10D91EE8CEC}" destId="{3E54D802-C948-4BCD-B500-090E35C03DAC}" srcOrd="0" destOrd="0" presId="urn:microsoft.com/office/officeart/2005/8/layout/hierarchy1"/>
    <dgm:cxn modelId="{F3B44A4E-A804-4C34-974F-1440E117D564}" type="presParOf" srcId="{3E54D802-C948-4BCD-B500-090E35C03DAC}" destId="{532A915C-A7F7-4B07-A9AC-34BD1AAC2B05}" srcOrd="0" destOrd="0" presId="urn:microsoft.com/office/officeart/2005/8/layout/hierarchy1"/>
    <dgm:cxn modelId="{2815B242-7A96-4B2D-B7D2-515700A34C15}" type="presParOf" srcId="{532A915C-A7F7-4B07-A9AC-34BD1AAC2B05}" destId="{5B6441EC-94F5-4887-AF32-13B390EFD1BD}" srcOrd="0" destOrd="0" presId="urn:microsoft.com/office/officeart/2005/8/layout/hierarchy1"/>
    <dgm:cxn modelId="{9AA072D8-4FE9-48A2-9559-D2EBFE3F8920}" type="presParOf" srcId="{532A915C-A7F7-4B07-A9AC-34BD1AAC2B05}" destId="{5015C0D2-7DFE-4C60-8DFD-D4D2A5B89F74}" srcOrd="1" destOrd="0" presId="urn:microsoft.com/office/officeart/2005/8/layout/hierarchy1"/>
    <dgm:cxn modelId="{9EFC53FF-E108-4C66-A866-E3275670FD72}" type="presParOf" srcId="{3E54D802-C948-4BCD-B500-090E35C03DAC}" destId="{C9AB274D-DE7B-4778-8ABC-64A3EF84535F}" srcOrd="1" destOrd="0" presId="urn:microsoft.com/office/officeart/2005/8/layout/hierarchy1"/>
    <dgm:cxn modelId="{A8DA1268-2608-47CD-98C6-8E5A6A6D5CE8}" type="presParOf" srcId="{C9AB274D-DE7B-4778-8ABC-64A3EF84535F}" destId="{05BABD14-F21F-4678-AF23-2DF21D1C9556}" srcOrd="0" destOrd="0" presId="urn:microsoft.com/office/officeart/2005/8/layout/hierarchy1"/>
    <dgm:cxn modelId="{C73AC222-1CC0-42CC-99CB-121FFC5C6E82}" type="presParOf" srcId="{C9AB274D-DE7B-4778-8ABC-64A3EF84535F}" destId="{5B1FBB1F-0F6A-4BC9-A8A5-796F6D496B99}" srcOrd="1" destOrd="0" presId="urn:microsoft.com/office/officeart/2005/8/layout/hierarchy1"/>
    <dgm:cxn modelId="{7347736E-C585-4609-B10D-EEDD395F3639}" type="presParOf" srcId="{5B1FBB1F-0F6A-4BC9-A8A5-796F6D496B99}" destId="{A5894F74-4F60-4797-9E57-C47D694869B3}" srcOrd="0" destOrd="0" presId="urn:microsoft.com/office/officeart/2005/8/layout/hierarchy1"/>
    <dgm:cxn modelId="{8ABD23A7-3546-45A2-B47E-77E532E9DA5A}" type="presParOf" srcId="{A5894F74-4F60-4797-9E57-C47D694869B3}" destId="{33E9AA34-1AC9-4868-A752-57DD9521FCE2}" srcOrd="0" destOrd="0" presId="urn:microsoft.com/office/officeart/2005/8/layout/hierarchy1"/>
    <dgm:cxn modelId="{5090A4EF-06A3-4975-AA1C-972E68E67E26}" type="presParOf" srcId="{A5894F74-4F60-4797-9E57-C47D694869B3}" destId="{2DC06B5F-C523-415B-A73F-FF774A2FBCA4}" srcOrd="1" destOrd="0" presId="urn:microsoft.com/office/officeart/2005/8/layout/hierarchy1"/>
    <dgm:cxn modelId="{30F760D9-3704-4002-88AD-F7799BF89A59}" type="presParOf" srcId="{5B1FBB1F-0F6A-4BC9-A8A5-796F6D496B99}" destId="{430F23A3-392E-489E-90A1-D3E0D8E7F4EF}" srcOrd="1" destOrd="0" presId="urn:microsoft.com/office/officeart/2005/8/layout/hierarchy1"/>
    <dgm:cxn modelId="{27E7E880-D14E-4AE5-8721-5812993B4839}" type="presParOf" srcId="{C9AB274D-DE7B-4778-8ABC-64A3EF84535F}" destId="{15386AA3-33F8-4EB5-A926-9CDDD75BD372}" srcOrd="2" destOrd="0" presId="urn:microsoft.com/office/officeart/2005/8/layout/hierarchy1"/>
    <dgm:cxn modelId="{DF01EC73-5076-4AC1-B651-BA7C0B7EDCAB}" type="presParOf" srcId="{C9AB274D-DE7B-4778-8ABC-64A3EF84535F}" destId="{9B7A444B-2A03-4AEF-88E8-28D767BC92B5}" srcOrd="3" destOrd="0" presId="urn:microsoft.com/office/officeart/2005/8/layout/hierarchy1"/>
    <dgm:cxn modelId="{728D7FAC-C551-4CF9-86F4-8428D3A92EDE}" type="presParOf" srcId="{9B7A444B-2A03-4AEF-88E8-28D767BC92B5}" destId="{8AA76A0C-B960-46FB-9677-340A5B36A462}" srcOrd="0" destOrd="0" presId="urn:microsoft.com/office/officeart/2005/8/layout/hierarchy1"/>
    <dgm:cxn modelId="{7238D60E-9C91-41C3-B526-A38F245D8A0A}" type="presParOf" srcId="{8AA76A0C-B960-46FB-9677-340A5B36A462}" destId="{A650654B-BC75-4039-88C5-A7839E751BE9}" srcOrd="0" destOrd="0" presId="urn:microsoft.com/office/officeart/2005/8/layout/hierarchy1"/>
    <dgm:cxn modelId="{50ECA266-46B3-4C55-A2D4-DBFFAD676E01}" type="presParOf" srcId="{8AA76A0C-B960-46FB-9677-340A5B36A462}" destId="{308509EE-59C5-4F43-888B-571FA86BC883}" srcOrd="1" destOrd="0" presId="urn:microsoft.com/office/officeart/2005/8/layout/hierarchy1"/>
    <dgm:cxn modelId="{D04751F5-7EB3-4F36-A98A-30EE0517ACA6}" type="presParOf" srcId="{9B7A444B-2A03-4AEF-88E8-28D767BC92B5}" destId="{40B8DD9F-3B07-40A4-AE5E-7B9A5922D88D}" srcOrd="1" destOrd="0" presId="urn:microsoft.com/office/officeart/2005/8/layout/hierarchy1"/>
    <dgm:cxn modelId="{9AF5A3B0-1305-41C5-BCCB-9A5AEAD7630D}" type="presParOf" srcId="{C9AB274D-DE7B-4778-8ABC-64A3EF84535F}" destId="{F9E92EB8-2083-4881-85F4-38065725B724}" srcOrd="4" destOrd="0" presId="urn:microsoft.com/office/officeart/2005/8/layout/hierarchy1"/>
    <dgm:cxn modelId="{3E2AC50C-D898-4417-B996-021CCB78840F}" type="presParOf" srcId="{C9AB274D-DE7B-4778-8ABC-64A3EF84535F}" destId="{A98E92B2-BD53-436B-9C12-82A8E25B1B79}" srcOrd="5" destOrd="0" presId="urn:microsoft.com/office/officeart/2005/8/layout/hierarchy1"/>
    <dgm:cxn modelId="{0CE47B44-D8F7-4E0B-AE65-49D72BC35D6C}" type="presParOf" srcId="{A98E92B2-BD53-436B-9C12-82A8E25B1B79}" destId="{00F34BC7-FB48-401D-9D40-F932C560B956}" srcOrd="0" destOrd="0" presId="urn:microsoft.com/office/officeart/2005/8/layout/hierarchy1"/>
    <dgm:cxn modelId="{DEBB4AC1-9C14-4CC3-B62B-06B09CCC9E4B}" type="presParOf" srcId="{00F34BC7-FB48-401D-9D40-F932C560B956}" destId="{F13FC0BC-F550-46FB-926C-7B53419872EF}" srcOrd="0" destOrd="0" presId="urn:microsoft.com/office/officeart/2005/8/layout/hierarchy1"/>
    <dgm:cxn modelId="{4FEC1F5D-081C-4774-AC72-269D26A53CC8}" type="presParOf" srcId="{00F34BC7-FB48-401D-9D40-F932C560B956}" destId="{3FDB540C-4DD1-4F1F-A624-6D0002E04F2D}" srcOrd="1" destOrd="0" presId="urn:microsoft.com/office/officeart/2005/8/layout/hierarchy1"/>
    <dgm:cxn modelId="{7C2CF638-1EC5-46BE-BE5C-356BFEDFAD93}" type="presParOf" srcId="{A98E92B2-BD53-436B-9C12-82A8E25B1B79}" destId="{94ED9BDF-80C5-408A-BA05-DBD8719F45A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A3C0A-4FAF-4F2A-A9C7-4CF1B38A1D2D}" type="doc">
      <dgm:prSet loTypeId="urn:microsoft.com/office/officeart/2005/8/layout/default" loCatId="list" qsTypeId="urn:microsoft.com/office/officeart/2005/8/quickstyle/3d4" qsCatId="3D" csTypeId="urn:microsoft.com/office/officeart/2005/8/colors/accent1_1" csCatId="accent1" phldr="1"/>
      <dgm:spPr/>
      <dgm:t>
        <a:bodyPr/>
        <a:lstStyle/>
        <a:p>
          <a:endParaRPr lang="es-CO"/>
        </a:p>
      </dgm:t>
    </dgm:pt>
    <dgm:pt modelId="{267B4395-F72D-4DAC-BE63-AD1DE447E5B5}">
      <dgm:prSet phldrT="[Texto]" custT="1"/>
      <dgm:spPr/>
      <dgm:t>
        <a:bodyPr/>
        <a:lstStyle/>
        <a:p>
          <a:r>
            <a:rPr lang="es-CO" sz="1600" dirty="0" smtClean="0">
              <a:latin typeface="Franklin Gothic Medium Cond" panose="020B0606030402020204" pitchFamily="34" charset="0"/>
            </a:rPr>
            <a:t>2.</a:t>
          </a:r>
        </a:p>
        <a:p>
          <a:r>
            <a:rPr lang="es-CO" sz="1600" dirty="0" smtClean="0">
              <a:latin typeface="Franklin Gothic Medium Cond" panose="020B0606030402020204" pitchFamily="34" charset="0"/>
            </a:rPr>
            <a:t> CONTRAPORTADA</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B794812-753A-4FE4-B210-78C1F236B6AF}" type="parTrans" cxnId="{CBB74587-D558-4F98-A771-04DE12E841BE}">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1DD0535-2018-49A4-88D0-5C263E3504CB}" type="sibTrans" cxnId="{CBB74587-D558-4F98-A771-04DE12E841BE}">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9F124DB8-A2EA-4EF1-A15E-B761F401B56C}">
      <dgm:prSet phldrT="[Texto]" custT="1"/>
      <dgm:spPr/>
      <dgm:t>
        <a:bodyPr/>
        <a:lstStyle/>
        <a:p>
          <a:endParaRPr lang="es-MX" sz="1600" dirty="0" smtClean="0">
            <a:latin typeface="Franklin Gothic Medium Cond" panose="020B0606030402020204" pitchFamily="34" charset="0"/>
          </a:endParaRPr>
        </a:p>
        <a:p>
          <a:r>
            <a:rPr lang="es-MX" sz="1600" dirty="0" smtClean="0">
              <a:latin typeface="Franklin Gothic Medium Cond" panose="020B0606030402020204" pitchFamily="34" charset="0"/>
            </a:rPr>
            <a:t>3.</a:t>
          </a:r>
        </a:p>
        <a:p>
          <a:r>
            <a:rPr lang="es-MX" sz="1600" dirty="0" smtClean="0">
              <a:latin typeface="Franklin Gothic Medium Cond" panose="020B0606030402020204" pitchFamily="34" charset="0"/>
            </a:rPr>
            <a:t>NOTA PROYECTO DE GRADO</a:t>
          </a: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C722AEA-66A2-4E2E-B90E-5C739117D366}" type="parTrans" cxnId="{7F2F5F61-0633-4953-9460-47A44BE5009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7F064299-E471-4130-AF96-624D7EFECD0C}" type="sibTrans" cxnId="{7F2F5F61-0633-4953-9460-47A44BE5009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FFC98FDC-7867-4BAA-8C1C-335AC90449DA}">
      <dgm:prSet phldrT="[Texto]" custT="1"/>
      <dgm:spPr/>
      <dgm:t>
        <a:bodyPr/>
        <a:lstStyle/>
        <a:p>
          <a:r>
            <a:rPr lang="es-MX" sz="1600" dirty="0" smtClean="0">
              <a:latin typeface="Franklin Gothic Medium Cond" panose="020B0606030402020204" pitchFamily="34" charset="0"/>
            </a:rPr>
            <a:t>4. </a:t>
          </a:r>
        </a:p>
        <a:p>
          <a:r>
            <a:rPr lang="es-CO" sz="1600" dirty="0" smtClean="0">
              <a:latin typeface="Franklin Gothic Medium Cond" panose="020B0606030402020204" pitchFamily="34" charset="0"/>
            </a:rPr>
            <a:t>AUTORIZACIÓN A FAVOR DE LA UIS </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C366E26-7B68-49E9-8E64-B8974278AB13}" type="parTrans" cxnId="{5EBCA6DB-4FEB-47D9-90F6-6E9E4CF82BD8}">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D7AE03AC-D3FA-496C-895D-C0215117FF31}" type="sibTrans" cxnId="{5EBCA6DB-4FEB-47D9-90F6-6E9E4CF82BD8}">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23C0D6FB-BD35-4356-B802-4B16C9FDA8CE}">
      <dgm:prSet phldrT="[Texto]" custT="1"/>
      <dgm:spPr/>
      <dgm:t>
        <a:bodyPr/>
        <a:lstStyle/>
        <a:p>
          <a:endParaRPr lang="es-MX" sz="1600" dirty="0" smtClean="0">
            <a:latin typeface="Franklin Gothic Medium Cond" panose="020B0606030402020204" pitchFamily="34" charset="0"/>
          </a:endParaRPr>
        </a:p>
        <a:p>
          <a:r>
            <a:rPr lang="es-MX" sz="1600" dirty="0" smtClean="0">
              <a:latin typeface="Franklin Gothic Medium Cond" panose="020B0606030402020204" pitchFamily="34" charset="0"/>
            </a:rPr>
            <a:t>5.</a:t>
          </a:r>
        </a:p>
        <a:p>
          <a:r>
            <a:rPr lang="es-CO" sz="1600" dirty="0" smtClean="0">
              <a:latin typeface="Franklin Gothic Medium Cond" panose="020B0606030402020204" pitchFamily="34" charset="0"/>
            </a:rPr>
            <a:t>DEDICATORIA Y AGRADECIMIENTOS (OPCIONAL)</a:t>
          </a:r>
          <a:endParaRPr lang="es-MX" sz="1600" dirty="0" smtClean="0">
            <a:latin typeface="Franklin Gothic Medium Cond" panose="020B0606030402020204" pitchFamily="34" charset="0"/>
          </a:endParaRP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5315DC1-FE29-42B8-AB1C-78491A88FD12}" type="parTrans" cxnId="{05493860-2985-490F-82C8-AF2193F9A94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381421E-1EF3-4DBB-8863-26669F20938C}" type="sibTrans" cxnId="{05493860-2985-490F-82C8-AF2193F9A94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9F01DBE-0A7F-4AF5-9811-1182496B50B7}">
      <dgm:prSet custT="1"/>
      <dgm:spPr/>
      <dgm:t>
        <a:bodyPr/>
        <a:lstStyle/>
        <a:p>
          <a:r>
            <a:rPr lang="es-MX" sz="1600" smtClean="0">
              <a:latin typeface="Franklin Gothic Medium Cond" panose="020B0606030402020204" pitchFamily="34" charset="0"/>
            </a:rPr>
            <a:t>6.</a:t>
          </a:r>
        </a:p>
        <a:p>
          <a:r>
            <a:rPr lang="es-CO" sz="1600" smtClean="0">
              <a:latin typeface="Franklin Gothic Medium Cond" panose="020B0606030402020204" pitchFamily="34" charset="0"/>
            </a:rPr>
            <a:t>TABLA DE CONTENIDO</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633036C5-01F5-41CE-9588-EE424C8DE81F}" type="parTrans" cxnId="{F2E4B671-D325-4B11-8915-C0F8BD2D8E7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2B3409B7-BA6B-429E-8C5F-F9455C4373D7}" type="sibTrans" cxnId="{F2E4B671-D325-4B11-8915-C0F8BD2D8E7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FAD5C31F-2939-4D19-A51A-5F1F0BCE103B}">
      <dgm:prSet custT="1"/>
      <dgm:spPr/>
      <dgm:t>
        <a:bodyPr/>
        <a:lstStyle/>
        <a:p>
          <a:r>
            <a:rPr lang="es-MX" sz="1600" dirty="0" smtClean="0">
              <a:latin typeface="Franklin Gothic Medium Cond" panose="020B0606030402020204" pitchFamily="34" charset="0"/>
            </a:rPr>
            <a:t>9.</a:t>
          </a:r>
        </a:p>
        <a:p>
          <a:r>
            <a:rPr lang="es-CO" sz="1600" dirty="0" smtClean="0">
              <a:latin typeface="Franklin Gothic Medium Cond" panose="020B0606030402020204" pitchFamily="34" charset="0"/>
            </a:rPr>
            <a:t>RESUMEN EN ESPAÑOL E INGLES  (EN HOJAS APARTE) </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BC0C958-046A-49B4-9EDD-BD0464964287}" type="parTrans" cxnId="{B92C6E68-FB4D-400F-A0DF-44D40E3DF6B3}">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999620BD-BE13-4C52-9675-2C4D4D66B927}" type="sibTrans" cxnId="{B92C6E68-FB4D-400F-A0DF-44D40E3DF6B3}">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45113C9-189E-4E76-B53F-AB30DFD3C322}">
      <dgm:prSet custT="1"/>
      <dgm:spPr/>
      <dgm:t>
        <a:bodyPr/>
        <a:lstStyle/>
        <a:p>
          <a:r>
            <a:rPr lang="es-MX" sz="1600" dirty="0" smtClean="0">
              <a:latin typeface="Franklin Gothic Medium Cond" panose="020B0606030402020204" pitchFamily="34" charset="0"/>
            </a:rPr>
            <a:t>7.</a:t>
          </a:r>
        </a:p>
        <a:p>
          <a:r>
            <a:rPr lang="es-MX" sz="1600" dirty="0" smtClean="0">
              <a:latin typeface="Franklin Gothic Medium Cond" panose="020B0606030402020204" pitchFamily="34" charset="0"/>
            </a:rPr>
            <a:t>LISTAS ESPECIALES</a:t>
          </a:r>
        </a:p>
        <a:p>
          <a:r>
            <a:rPr lang="es-MX" sz="1600" dirty="0" smtClean="0">
              <a:latin typeface="Franklin Gothic Medium Cond" panose="020B0606030402020204" pitchFamily="34" charset="0"/>
            </a:rPr>
            <a:t>EJEMPLO</a:t>
          </a: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BA9B7BF-EBC7-4469-8F27-1DBA010B1C3E}" type="parTrans" cxnId="{20185050-C51E-43F1-9F2A-87087217B610}">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E5C97073-BA98-4A8E-8F79-48F5B9E6CD80}" type="sibTrans" cxnId="{20185050-C51E-43F1-9F2A-87087217B610}">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6755DAFD-A6F9-48C6-903C-11CF45005867}">
      <dgm:prSet custT="1"/>
      <dgm:spPr/>
      <dgm:t>
        <a:bodyPr/>
        <a:lstStyle/>
        <a:p>
          <a:r>
            <a:rPr lang="es-MX" sz="1600" dirty="0" smtClean="0">
              <a:latin typeface="Franklin Gothic Medium Cond" panose="020B0606030402020204" pitchFamily="34" charset="0"/>
            </a:rPr>
            <a:t>11.</a:t>
          </a:r>
        </a:p>
        <a:p>
          <a:r>
            <a:rPr lang="es-CO" sz="1600" dirty="0" smtClean="0">
              <a:latin typeface="Franklin Gothic Medium Cond" panose="020B0606030402020204" pitchFamily="34" charset="0"/>
            </a:rPr>
            <a:t>INTRODUCCIÓN </a:t>
          </a:r>
          <a:r>
            <a:rPr lang="es-MX" sz="1600" dirty="0" smtClean="0">
              <a:latin typeface="Franklin Gothic Medium Cond" panose="020B0606030402020204" pitchFamily="34" charset="0"/>
            </a:rPr>
            <a:t>  </a:t>
          </a: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F82C4C3-F948-432A-AA12-4FDD7AC2003E}" type="parTrans" cxnId="{3AFDBB3B-373B-4D1A-9CF4-3A7E933FD0D7}">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DF1BD260-56C0-45BC-B8BE-663298985317}" type="sibTrans" cxnId="{3AFDBB3B-373B-4D1A-9CF4-3A7E933FD0D7}">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8A7A0599-257F-4C28-ABAE-48E74DF3E5C2}">
      <dgm:prSet custT="1"/>
      <dgm:spPr/>
      <dgm:t>
        <a:bodyPr/>
        <a:lstStyle/>
        <a:p>
          <a:r>
            <a:rPr lang="es-MX" sz="1600" dirty="0" smtClean="0">
              <a:latin typeface="Franklin Gothic Medium Cond" panose="020B0606030402020204" pitchFamily="34" charset="0"/>
            </a:rPr>
            <a:t>12.</a:t>
          </a:r>
        </a:p>
        <a:p>
          <a:r>
            <a:rPr lang="es-MX" sz="1600" dirty="0" smtClean="0">
              <a:latin typeface="Franklin Gothic Medium Cond" panose="020B0606030402020204" pitchFamily="34" charset="0"/>
            </a:rPr>
            <a:t>CAPITULOS</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61104900-68DF-4BFE-A290-01DC3310BE66}" type="parTrans" cxnId="{AA3847EE-3D25-4F87-9FC5-A1C8C0F2B76F}">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F947CE00-4C80-4C5D-885C-B069FD86A1DB}" type="sibTrans" cxnId="{AA3847EE-3D25-4F87-9FC5-A1C8C0F2B76F}">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BF6AA1E7-B568-4EB1-A52F-3267CC077B50}">
      <dgm:prSet custT="1"/>
      <dgm:spPr/>
      <dgm:t>
        <a:bodyPr/>
        <a:lstStyle/>
        <a:p>
          <a:r>
            <a:rPr lang="es-MX" sz="1600" dirty="0" smtClean="0">
              <a:latin typeface="Franklin Gothic Medium Cond" panose="020B0606030402020204" pitchFamily="34" charset="0"/>
            </a:rPr>
            <a:t>14.</a:t>
          </a:r>
        </a:p>
        <a:p>
          <a:r>
            <a:rPr lang="es-MX" sz="1600" dirty="0" smtClean="0">
              <a:latin typeface="Franklin Gothic Medium Cond" panose="020B0606030402020204" pitchFamily="34" charset="0"/>
            </a:rPr>
            <a:t>BIBLIOGRAFIA </a:t>
          </a:r>
        </a:p>
        <a:p>
          <a:r>
            <a:rPr lang="es-MX" sz="1600" dirty="0" smtClean="0">
              <a:latin typeface="Franklin Gothic Medium Cond" panose="020B0606030402020204" pitchFamily="34" charset="0"/>
            </a:rPr>
            <a:t>(TAMBIÉN CITAS BIBLIOGRÁFICAS)</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1C1607D6-EC23-463B-9EAC-50295095815D}" type="parTrans" cxnId="{6EEC6E5E-3A03-4611-B9B5-66DF8C771B6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D4A1E265-3AC3-47BB-A473-19425F3364AB}" type="sibTrans" cxnId="{6EEC6E5E-3A03-4611-B9B5-66DF8C771B6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959D111F-CF3F-40DD-BA70-64B1E4B6DB77}">
      <dgm:prSet custT="1"/>
      <dgm:spPr/>
      <dgm:t>
        <a:bodyPr/>
        <a:lstStyle/>
        <a:p>
          <a:r>
            <a:rPr lang="es-MX" sz="1600" dirty="0" smtClean="0">
              <a:latin typeface="Franklin Gothic Medium Cond" panose="020B0606030402020204" pitchFamily="34" charset="0"/>
            </a:rPr>
            <a:t>15</a:t>
          </a:r>
        </a:p>
        <a:p>
          <a:r>
            <a:rPr lang="es-MX" sz="1600" dirty="0" smtClean="0">
              <a:latin typeface="Franklin Gothic Medium Cond" panose="020B0606030402020204" pitchFamily="34" charset="0"/>
            </a:rPr>
            <a:t>ANEXOS</a:t>
          </a:r>
        </a:p>
        <a:p>
          <a:r>
            <a:rPr lang="es-MX" sz="1600" dirty="0" smtClean="0">
              <a:latin typeface="Franklin Gothic Medium Cond" panose="020B0606030402020204" pitchFamily="34" charset="0"/>
            </a:rPr>
            <a:t>(OPCIONAL)</a:t>
          </a:r>
          <a:endParaRPr lang="es-CO" sz="1600" dirty="0">
            <a:latin typeface="Franklin Gothic Medium Cond" panose="020B0606030402020204" pitchFamily="34" charset="0"/>
          </a:endParaRPr>
        </a:p>
      </dgm:t>
    </dgm:pt>
    <dgm:pt modelId="{46F38AE9-E8EF-4E9C-A37C-60BA2E85555A}" type="parTrans" cxnId="{590F04FA-BEE0-47CE-9B39-E1CE70C6FF96}">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2F95CCD9-9E2D-455C-B7BF-54263CDB9B2B}" type="sibTrans" cxnId="{590F04FA-BEE0-47CE-9B39-E1CE70C6FF96}">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8EE6CF45-E4F9-486E-B0EB-5D74EF71B323}">
      <dgm:prSet/>
      <dgm:spPr/>
      <dgm:t>
        <a:bodyPr/>
        <a:lstStyle/>
        <a:p>
          <a:r>
            <a:rPr lang="es-MX" dirty="0" smtClean="0">
              <a:latin typeface="Franklin Gothic Medium Cond" panose="020B0606030402020204" pitchFamily="34" charset="0"/>
            </a:rPr>
            <a:t>8. </a:t>
          </a:r>
        </a:p>
        <a:p>
          <a:r>
            <a:rPr lang="es-MX" dirty="0" smtClean="0">
              <a:latin typeface="Franklin Gothic Medium Cond" panose="020B0606030402020204" pitchFamily="34" charset="0"/>
            </a:rPr>
            <a:t>GLOSARIO</a:t>
          </a:r>
        </a:p>
        <a:p>
          <a:r>
            <a:rPr lang="es-MX" dirty="0" smtClean="0">
              <a:latin typeface="Franklin Gothic Medium Cond" panose="020B0606030402020204" pitchFamily="34" charset="0"/>
            </a:rPr>
            <a:t>(OPCIONAL)</a:t>
          </a:r>
          <a:endParaRPr lang="es-CO"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C483EA4-CF1C-4386-88C9-E2ECF14CA61B}" type="parTrans" cxnId="{83B485CA-5B04-4E6B-9AF8-1D1F93F2A3A5}">
      <dgm:prSet/>
      <dgm:spPr/>
      <dgm:t>
        <a:bodyPr/>
        <a:lstStyle/>
        <a:p>
          <a:endParaRPr lang="es-CO"/>
        </a:p>
      </dgm:t>
    </dgm:pt>
    <dgm:pt modelId="{50151DA3-096E-43DE-B6EA-A580D00C64BE}" type="sibTrans" cxnId="{83B485CA-5B04-4E6B-9AF8-1D1F93F2A3A5}">
      <dgm:prSet/>
      <dgm:spPr/>
      <dgm:t>
        <a:bodyPr/>
        <a:lstStyle/>
        <a:p>
          <a:endParaRPr lang="es-CO"/>
        </a:p>
      </dgm:t>
    </dgm:pt>
    <dgm:pt modelId="{4A48E33F-5503-47C2-BEF2-ECFFB58A6C86}">
      <dgm:prSet custT="1"/>
      <dgm:spPr/>
      <dgm:t>
        <a:bodyPr/>
        <a:lstStyle/>
        <a:p>
          <a:r>
            <a:rPr lang="es-MX" sz="1600" dirty="0" smtClean="0">
              <a:latin typeface="Franklin Gothic Medium Cond" panose="020B0606030402020204" pitchFamily="34" charset="0"/>
            </a:rPr>
            <a:t>10.</a:t>
          </a:r>
        </a:p>
        <a:p>
          <a:r>
            <a:rPr lang="es-MX" sz="1600" dirty="0" smtClean="0">
              <a:latin typeface="Franklin Gothic Medium Cond" panose="020B0606030402020204" pitchFamily="34" charset="0"/>
            </a:rPr>
            <a:t>ESQUEMA DE DOCUMENTO FINAL  NTC 1486</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D0DFC6EF-C809-4F9A-80ED-53EED31AE2BD}" type="parTrans" cxnId="{99284CA4-91C3-46D9-B800-7C36333BF236}">
      <dgm:prSet/>
      <dgm:spPr/>
      <dgm:t>
        <a:bodyPr/>
        <a:lstStyle/>
        <a:p>
          <a:endParaRPr lang="es-CO"/>
        </a:p>
      </dgm:t>
    </dgm:pt>
    <dgm:pt modelId="{E77BFBBA-AF59-4208-9099-8298985B38EB}" type="sibTrans" cxnId="{99284CA4-91C3-46D9-B800-7C36333BF236}">
      <dgm:prSet/>
      <dgm:spPr/>
      <dgm:t>
        <a:bodyPr/>
        <a:lstStyle/>
        <a:p>
          <a:endParaRPr lang="es-CO"/>
        </a:p>
      </dgm:t>
    </dgm:pt>
    <dgm:pt modelId="{97F33705-AA15-4445-82F9-698AABF54EDF}">
      <dgm:prSet/>
      <dgm:spPr/>
      <dgm:t>
        <a:bodyPr/>
        <a:lstStyle/>
        <a:p>
          <a:r>
            <a:rPr lang="es-MX" dirty="0" smtClean="0">
              <a:latin typeface="Franklin Gothic Medium Cond" panose="020B0606030402020204" pitchFamily="34" charset="0"/>
            </a:rPr>
            <a:t>13. </a:t>
          </a:r>
        </a:p>
        <a:p>
          <a:r>
            <a:rPr lang="es-MX" dirty="0" smtClean="0">
              <a:latin typeface="Franklin Gothic Medium Cond" panose="020B0606030402020204" pitchFamily="34" charset="0"/>
            </a:rPr>
            <a:t>CONCLUSIONES</a:t>
          </a:r>
          <a:endParaRPr lang="es-CO"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C141EA38-F6CE-4436-8EB3-116BC6827068}" type="parTrans" cxnId="{B6DEE794-5D34-43AF-B60B-9EDA43C1CA19}">
      <dgm:prSet/>
      <dgm:spPr/>
      <dgm:t>
        <a:bodyPr/>
        <a:lstStyle/>
        <a:p>
          <a:endParaRPr lang="es-CO"/>
        </a:p>
      </dgm:t>
    </dgm:pt>
    <dgm:pt modelId="{2942353C-262C-4A48-8574-9130E95ADC32}" type="sibTrans" cxnId="{B6DEE794-5D34-43AF-B60B-9EDA43C1CA19}">
      <dgm:prSet/>
      <dgm:spPr/>
      <dgm:t>
        <a:bodyPr/>
        <a:lstStyle/>
        <a:p>
          <a:endParaRPr lang="es-CO"/>
        </a:p>
      </dgm:t>
    </dgm:pt>
    <dgm:pt modelId="{6BEF3326-8251-4AC4-8AEA-04CFFC54F173}">
      <dgm:prSet custT="1"/>
      <dgm:spPr/>
      <dgm:t>
        <a:bodyPr/>
        <a:lstStyle/>
        <a:p>
          <a:r>
            <a:rPr lang="es-CO" sz="1600" dirty="0" smtClean="0">
              <a:latin typeface="Franklin Gothic Medium Cond" panose="020B0606030402020204" pitchFamily="34" charset="0"/>
            </a:rPr>
            <a:t>1.</a:t>
          </a:r>
        </a:p>
        <a:p>
          <a:r>
            <a:rPr lang="es-CO" sz="1600" dirty="0" smtClean="0">
              <a:latin typeface="Franklin Gothic Medium Cond" panose="020B0606030402020204" pitchFamily="34" charset="0"/>
            </a:rPr>
            <a:t>PORTADA</a:t>
          </a:r>
        </a:p>
        <a:p>
          <a:endParaRPr lang="es-CO" sz="1300" dirty="0" smtClean="0">
            <a:latin typeface="Franklin Gothic Medium Cond" panose="020B0606030402020204" pitchFamily="34" charset="0"/>
          </a:endParaRPr>
        </a:p>
        <a:p>
          <a:endParaRPr lang="es-CO" sz="1300" dirty="0"/>
        </a:p>
      </dgm:t>
    </dgm:pt>
    <dgm:pt modelId="{9099E819-D202-423E-964E-8ACDB00C3F02}" type="parTrans" cxnId="{0D0B821E-37E7-42B1-84A4-61C9B97E54BE}">
      <dgm:prSet/>
      <dgm:spPr/>
      <dgm:t>
        <a:bodyPr/>
        <a:lstStyle/>
        <a:p>
          <a:endParaRPr lang="es-CO"/>
        </a:p>
      </dgm:t>
    </dgm:pt>
    <dgm:pt modelId="{C0D07DD9-08DD-4948-8E70-6A3778FBAC39}" type="sibTrans" cxnId="{0D0B821E-37E7-42B1-84A4-61C9B97E54BE}">
      <dgm:prSet/>
      <dgm:spPr/>
      <dgm:t>
        <a:bodyPr/>
        <a:lstStyle/>
        <a:p>
          <a:endParaRPr lang="es-CO"/>
        </a:p>
      </dgm:t>
    </dgm:pt>
    <dgm:pt modelId="{19267359-7EF0-478A-B62A-5168B3016B07}" type="pres">
      <dgm:prSet presAssocID="{2D2A3C0A-4FAF-4F2A-A9C7-4CF1B38A1D2D}" presName="diagram" presStyleCnt="0">
        <dgm:presLayoutVars>
          <dgm:dir/>
          <dgm:resizeHandles val="exact"/>
        </dgm:presLayoutVars>
      </dgm:prSet>
      <dgm:spPr/>
      <dgm:t>
        <a:bodyPr/>
        <a:lstStyle/>
        <a:p>
          <a:endParaRPr lang="es-CO"/>
        </a:p>
      </dgm:t>
    </dgm:pt>
    <dgm:pt modelId="{A8F416DC-4BA1-4F7C-92C6-46FE8C532E5E}" type="pres">
      <dgm:prSet presAssocID="{6BEF3326-8251-4AC4-8AEA-04CFFC54F173}" presName="node" presStyleLbl="node1" presStyleIdx="0" presStyleCnt="15">
        <dgm:presLayoutVars>
          <dgm:bulletEnabled val="1"/>
        </dgm:presLayoutVars>
      </dgm:prSet>
      <dgm:spPr/>
      <dgm:t>
        <a:bodyPr/>
        <a:lstStyle/>
        <a:p>
          <a:endParaRPr lang="es-CO"/>
        </a:p>
      </dgm:t>
    </dgm:pt>
    <dgm:pt modelId="{F6B7EA17-668F-4E94-8775-FB5808545931}" type="pres">
      <dgm:prSet presAssocID="{C0D07DD9-08DD-4948-8E70-6A3778FBAC39}" presName="sibTrans" presStyleCnt="0"/>
      <dgm:spPr/>
    </dgm:pt>
    <dgm:pt modelId="{3DB95B20-6C23-4BB7-8D09-A754993CBE1A}" type="pres">
      <dgm:prSet presAssocID="{267B4395-F72D-4DAC-BE63-AD1DE447E5B5}" presName="node" presStyleLbl="node1" presStyleIdx="1" presStyleCnt="15">
        <dgm:presLayoutVars>
          <dgm:bulletEnabled val="1"/>
        </dgm:presLayoutVars>
      </dgm:prSet>
      <dgm:spPr/>
      <dgm:t>
        <a:bodyPr/>
        <a:lstStyle/>
        <a:p>
          <a:endParaRPr lang="es-CO"/>
        </a:p>
      </dgm:t>
    </dgm:pt>
    <dgm:pt modelId="{7F952B87-F257-412A-800E-E4C92110AB85}" type="pres">
      <dgm:prSet presAssocID="{01DD0535-2018-49A4-88D0-5C263E3504CB}" presName="sibTrans" presStyleCnt="0"/>
      <dgm:spPr/>
    </dgm:pt>
    <dgm:pt modelId="{A805712D-E933-47D8-AD94-D4A8351CF3A7}" type="pres">
      <dgm:prSet presAssocID="{9F124DB8-A2EA-4EF1-A15E-B761F401B56C}" presName="node" presStyleLbl="node1" presStyleIdx="2" presStyleCnt="15">
        <dgm:presLayoutVars>
          <dgm:bulletEnabled val="1"/>
        </dgm:presLayoutVars>
      </dgm:prSet>
      <dgm:spPr/>
      <dgm:t>
        <a:bodyPr/>
        <a:lstStyle/>
        <a:p>
          <a:endParaRPr lang="es-CO"/>
        </a:p>
      </dgm:t>
    </dgm:pt>
    <dgm:pt modelId="{526FFC67-9212-4982-9B28-9D2CF2E4CB6C}" type="pres">
      <dgm:prSet presAssocID="{7F064299-E471-4130-AF96-624D7EFECD0C}" presName="sibTrans" presStyleCnt="0"/>
      <dgm:spPr/>
    </dgm:pt>
    <dgm:pt modelId="{A17316A4-5544-4DAA-B60E-72721B2F7EE0}" type="pres">
      <dgm:prSet presAssocID="{FFC98FDC-7867-4BAA-8C1C-335AC90449DA}" presName="node" presStyleLbl="node1" presStyleIdx="3" presStyleCnt="15">
        <dgm:presLayoutVars>
          <dgm:bulletEnabled val="1"/>
        </dgm:presLayoutVars>
      </dgm:prSet>
      <dgm:spPr/>
      <dgm:t>
        <a:bodyPr/>
        <a:lstStyle/>
        <a:p>
          <a:endParaRPr lang="es-CO"/>
        </a:p>
      </dgm:t>
    </dgm:pt>
    <dgm:pt modelId="{28F121FA-7EDB-404C-919A-61D916CD34F9}" type="pres">
      <dgm:prSet presAssocID="{D7AE03AC-D3FA-496C-895D-C0215117FF31}" presName="sibTrans" presStyleCnt="0"/>
      <dgm:spPr/>
    </dgm:pt>
    <dgm:pt modelId="{C70420A3-7EDF-4864-9DAD-565D0AA4216E}" type="pres">
      <dgm:prSet presAssocID="{23C0D6FB-BD35-4356-B802-4B16C9FDA8CE}" presName="node" presStyleLbl="node1" presStyleIdx="4" presStyleCnt="15">
        <dgm:presLayoutVars>
          <dgm:bulletEnabled val="1"/>
        </dgm:presLayoutVars>
      </dgm:prSet>
      <dgm:spPr/>
      <dgm:t>
        <a:bodyPr/>
        <a:lstStyle/>
        <a:p>
          <a:endParaRPr lang="es-CO"/>
        </a:p>
      </dgm:t>
    </dgm:pt>
    <dgm:pt modelId="{0E472325-D03C-48EB-AE39-48C026971676}" type="pres">
      <dgm:prSet presAssocID="{0381421E-1EF3-4DBB-8863-26669F20938C}" presName="sibTrans" presStyleCnt="0"/>
      <dgm:spPr/>
    </dgm:pt>
    <dgm:pt modelId="{CA4BCF2F-2DAB-4930-B317-6AD259B59A24}" type="pres">
      <dgm:prSet presAssocID="{09F01DBE-0A7F-4AF5-9811-1182496B50B7}" presName="node" presStyleLbl="node1" presStyleIdx="5" presStyleCnt="15">
        <dgm:presLayoutVars>
          <dgm:bulletEnabled val="1"/>
        </dgm:presLayoutVars>
      </dgm:prSet>
      <dgm:spPr/>
      <dgm:t>
        <a:bodyPr/>
        <a:lstStyle/>
        <a:p>
          <a:endParaRPr lang="es-CO"/>
        </a:p>
      </dgm:t>
    </dgm:pt>
    <dgm:pt modelId="{27AB91B1-925E-4D0B-ACA7-5E127B5AE55C}" type="pres">
      <dgm:prSet presAssocID="{2B3409B7-BA6B-429E-8C5F-F9455C4373D7}" presName="sibTrans" presStyleCnt="0"/>
      <dgm:spPr/>
    </dgm:pt>
    <dgm:pt modelId="{E5E1822E-D76F-4471-A408-173B6FFA8D23}" type="pres">
      <dgm:prSet presAssocID="{045113C9-189E-4E76-B53F-AB30DFD3C322}" presName="node" presStyleLbl="node1" presStyleIdx="6" presStyleCnt="15">
        <dgm:presLayoutVars>
          <dgm:bulletEnabled val="1"/>
        </dgm:presLayoutVars>
      </dgm:prSet>
      <dgm:spPr/>
      <dgm:t>
        <a:bodyPr/>
        <a:lstStyle/>
        <a:p>
          <a:endParaRPr lang="es-CO"/>
        </a:p>
      </dgm:t>
    </dgm:pt>
    <dgm:pt modelId="{E42FC144-E7B4-48DF-8019-CF1CD132E382}" type="pres">
      <dgm:prSet presAssocID="{E5C97073-BA98-4A8E-8F79-48F5B9E6CD80}" presName="sibTrans" presStyleCnt="0"/>
      <dgm:spPr/>
    </dgm:pt>
    <dgm:pt modelId="{6295125B-9204-4102-A984-9609C01BCF6D}" type="pres">
      <dgm:prSet presAssocID="{8EE6CF45-E4F9-486E-B0EB-5D74EF71B323}" presName="node" presStyleLbl="node1" presStyleIdx="7" presStyleCnt="15">
        <dgm:presLayoutVars>
          <dgm:bulletEnabled val="1"/>
        </dgm:presLayoutVars>
      </dgm:prSet>
      <dgm:spPr/>
      <dgm:t>
        <a:bodyPr/>
        <a:lstStyle/>
        <a:p>
          <a:endParaRPr lang="es-CO"/>
        </a:p>
      </dgm:t>
    </dgm:pt>
    <dgm:pt modelId="{78B18C60-735B-42E1-A013-549F4694CA8D}" type="pres">
      <dgm:prSet presAssocID="{50151DA3-096E-43DE-B6EA-A580D00C64BE}" presName="sibTrans" presStyleCnt="0"/>
      <dgm:spPr/>
    </dgm:pt>
    <dgm:pt modelId="{2BF81BE0-872F-475E-8A8E-B8C4556AA2D3}" type="pres">
      <dgm:prSet presAssocID="{FAD5C31F-2939-4D19-A51A-5F1F0BCE103B}" presName="node" presStyleLbl="node1" presStyleIdx="8" presStyleCnt="15">
        <dgm:presLayoutVars>
          <dgm:bulletEnabled val="1"/>
        </dgm:presLayoutVars>
      </dgm:prSet>
      <dgm:spPr/>
      <dgm:t>
        <a:bodyPr/>
        <a:lstStyle/>
        <a:p>
          <a:endParaRPr lang="es-CO"/>
        </a:p>
      </dgm:t>
    </dgm:pt>
    <dgm:pt modelId="{EFBA761A-1D31-48BC-9CF7-AFF21A853665}" type="pres">
      <dgm:prSet presAssocID="{999620BD-BE13-4C52-9675-2C4D4D66B927}" presName="sibTrans" presStyleCnt="0"/>
      <dgm:spPr/>
    </dgm:pt>
    <dgm:pt modelId="{358B4386-C6CB-46F9-A6E8-D5127B3FA37E}" type="pres">
      <dgm:prSet presAssocID="{4A48E33F-5503-47C2-BEF2-ECFFB58A6C86}" presName="node" presStyleLbl="node1" presStyleIdx="9" presStyleCnt="15">
        <dgm:presLayoutVars>
          <dgm:bulletEnabled val="1"/>
        </dgm:presLayoutVars>
      </dgm:prSet>
      <dgm:spPr/>
      <dgm:t>
        <a:bodyPr/>
        <a:lstStyle/>
        <a:p>
          <a:endParaRPr lang="es-CO"/>
        </a:p>
      </dgm:t>
    </dgm:pt>
    <dgm:pt modelId="{6E87648B-5E47-444F-8618-EAB9F26B6F5E}" type="pres">
      <dgm:prSet presAssocID="{E77BFBBA-AF59-4208-9099-8298985B38EB}" presName="sibTrans" presStyleCnt="0"/>
      <dgm:spPr/>
    </dgm:pt>
    <dgm:pt modelId="{D19E9DB3-3488-4A7E-9DB1-08D8216E469B}" type="pres">
      <dgm:prSet presAssocID="{6755DAFD-A6F9-48C6-903C-11CF45005867}" presName="node" presStyleLbl="node1" presStyleIdx="10" presStyleCnt="15">
        <dgm:presLayoutVars>
          <dgm:bulletEnabled val="1"/>
        </dgm:presLayoutVars>
      </dgm:prSet>
      <dgm:spPr/>
      <dgm:t>
        <a:bodyPr/>
        <a:lstStyle/>
        <a:p>
          <a:endParaRPr lang="es-CO"/>
        </a:p>
      </dgm:t>
    </dgm:pt>
    <dgm:pt modelId="{D490BF2B-5617-4FFC-A8A2-0DD32B50F42B}" type="pres">
      <dgm:prSet presAssocID="{DF1BD260-56C0-45BC-B8BE-663298985317}" presName="sibTrans" presStyleCnt="0"/>
      <dgm:spPr/>
    </dgm:pt>
    <dgm:pt modelId="{265EDFEB-BDAC-45D5-B3C0-AFD29CE19AC9}" type="pres">
      <dgm:prSet presAssocID="{8A7A0599-257F-4C28-ABAE-48E74DF3E5C2}" presName="node" presStyleLbl="node1" presStyleIdx="11" presStyleCnt="15">
        <dgm:presLayoutVars>
          <dgm:bulletEnabled val="1"/>
        </dgm:presLayoutVars>
      </dgm:prSet>
      <dgm:spPr/>
      <dgm:t>
        <a:bodyPr/>
        <a:lstStyle/>
        <a:p>
          <a:endParaRPr lang="es-CO"/>
        </a:p>
      </dgm:t>
    </dgm:pt>
    <dgm:pt modelId="{699E9049-7B5C-4A55-99DD-36F431B345E4}" type="pres">
      <dgm:prSet presAssocID="{F947CE00-4C80-4C5D-885C-B069FD86A1DB}" presName="sibTrans" presStyleCnt="0"/>
      <dgm:spPr/>
    </dgm:pt>
    <dgm:pt modelId="{E97777A1-3561-46A0-9EC0-C2CE10E5B6E5}" type="pres">
      <dgm:prSet presAssocID="{97F33705-AA15-4445-82F9-698AABF54EDF}" presName="node" presStyleLbl="node1" presStyleIdx="12" presStyleCnt="15">
        <dgm:presLayoutVars>
          <dgm:bulletEnabled val="1"/>
        </dgm:presLayoutVars>
      </dgm:prSet>
      <dgm:spPr/>
      <dgm:t>
        <a:bodyPr/>
        <a:lstStyle/>
        <a:p>
          <a:endParaRPr lang="es-CO"/>
        </a:p>
      </dgm:t>
    </dgm:pt>
    <dgm:pt modelId="{4719A0CC-63C5-491D-ACA0-A44612293EB9}" type="pres">
      <dgm:prSet presAssocID="{2942353C-262C-4A48-8574-9130E95ADC32}" presName="sibTrans" presStyleCnt="0"/>
      <dgm:spPr/>
    </dgm:pt>
    <dgm:pt modelId="{6CEE416B-8338-467A-BB7C-4F08C8C82FF0}" type="pres">
      <dgm:prSet presAssocID="{BF6AA1E7-B568-4EB1-A52F-3267CC077B50}" presName="node" presStyleLbl="node1" presStyleIdx="13" presStyleCnt="15">
        <dgm:presLayoutVars>
          <dgm:bulletEnabled val="1"/>
        </dgm:presLayoutVars>
      </dgm:prSet>
      <dgm:spPr/>
      <dgm:t>
        <a:bodyPr/>
        <a:lstStyle/>
        <a:p>
          <a:endParaRPr lang="es-CO"/>
        </a:p>
      </dgm:t>
    </dgm:pt>
    <dgm:pt modelId="{1C07A10F-66DC-467A-AB44-E3921C368807}" type="pres">
      <dgm:prSet presAssocID="{D4A1E265-3AC3-47BB-A473-19425F3364AB}" presName="sibTrans" presStyleCnt="0"/>
      <dgm:spPr/>
    </dgm:pt>
    <dgm:pt modelId="{3CC6FA2C-E37F-4633-848E-13CF253DECAE}" type="pres">
      <dgm:prSet presAssocID="{959D111F-CF3F-40DD-BA70-64B1E4B6DB77}" presName="node" presStyleLbl="node1" presStyleIdx="14" presStyleCnt="15" custLinFactNeighborX="1684" custLinFactNeighborY="-6874">
        <dgm:presLayoutVars>
          <dgm:bulletEnabled val="1"/>
        </dgm:presLayoutVars>
      </dgm:prSet>
      <dgm:spPr/>
      <dgm:t>
        <a:bodyPr/>
        <a:lstStyle/>
        <a:p>
          <a:endParaRPr lang="es-CO"/>
        </a:p>
      </dgm:t>
    </dgm:pt>
  </dgm:ptLst>
  <dgm:cxnLst>
    <dgm:cxn modelId="{3FB2FD7F-E2E9-4E2C-9A89-6E4FAAFDABEC}" type="presOf" srcId="{6BEF3326-8251-4AC4-8AEA-04CFFC54F173}" destId="{A8F416DC-4BA1-4F7C-92C6-46FE8C532E5E}" srcOrd="0" destOrd="0" presId="urn:microsoft.com/office/officeart/2005/8/layout/default"/>
    <dgm:cxn modelId="{99284CA4-91C3-46D9-B800-7C36333BF236}" srcId="{2D2A3C0A-4FAF-4F2A-A9C7-4CF1B38A1D2D}" destId="{4A48E33F-5503-47C2-BEF2-ECFFB58A6C86}" srcOrd="9" destOrd="0" parTransId="{D0DFC6EF-C809-4F9A-80ED-53EED31AE2BD}" sibTransId="{E77BFBBA-AF59-4208-9099-8298985B38EB}"/>
    <dgm:cxn modelId="{83B485CA-5B04-4E6B-9AF8-1D1F93F2A3A5}" srcId="{2D2A3C0A-4FAF-4F2A-A9C7-4CF1B38A1D2D}" destId="{8EE6CF45-E4F9-486E-B0EB-5D74EF71B323}" srcOrd="7" destOrd="0" parTransId="{EC483EA4-CF1C-4386-88C9-E2ECF14CA61B}" sibTransId="{50151DA3-096E-43DE-B6EA-A580D00C64BE}"/>
    <dgm:cxn modelId="{48ECDC8E-9F82-4A43-AB3E-35534D777622}" type="presOf" srcId="{09F01DBE-0A7F-4AF5-9811-1182496B50B7}" destId="{CA4BCF2F-2DAB-4930-B317-6AD259B59A24}" srcOrd="0" destOrd="0" presId="urn:microsoft.com/office/officeart/2005/8/layout/default"/>
    <dgm:cxn modelId="{B6DEE794-5D34-43AF-B60B-9EDA43C1CA19}" srcId="{2D2A3C0A-4FAF-4F2A-A9C7-4CF1B38A1D2D}" destId="{97F33705-AA15-4445-82F9-698AABF54EDF}" srcOrd="12" destOrd="0" parTransId="{C141EA38-F6CE-4436-8EB3-116BC6827068}" sibTransId="{2942353C-262C-4A48-8574-9130E95ADC32}"/>
    <dgm:cxn modelId="{B92C6E68-FB4D-400F-A0DF-44D40E3DF6B3}" srcId="{2D2A3C0A-4FAF-4F2A-A9C7-4CF1B38A1D2D}" destId="{FAD5C31F-2939-4D19-A51A-5F1F0BCE103B}" srcOrd="8" destOrd="0" parTransId="{ABC0C958-046A-49B4-9EDD-BD0464964287}" sibTransId="{999620BD-BE13-4C52-9675-2C4D4D66B927}"/>
    <dgm:cxn modelId="{DB02245C-709E-416D-8506-2B871FE3DADE}" type="presOf" srcId="{FAD5C31F-2939-4D19-A51A-5F1F0BCE103B}" destId="{2BF81BE0-872F-475E-8A8E-B8C4556AA2D3}" srcOrd="0" destOrd="0" presId="urn:microsoft.com/office/officeart/2005/8/layout/default"/>
    <dgm:cxn modelId="{F2E4B671-D325-4B11-8915-C0F8BD2D8E72}" srcId="{2D2A3C0A-4FAF-4F2A-A9C7-4CF1B38A1D2D}" destId="{09F01DBE-0A7F-4AF5-9811-1182496B50B7}" srcOrd="5" destOrd="0" parTransId="{633036C5-01F5-41CE-9588-EE424C8DE81F}" sibTransId="{2B3409B7-BA6B-429E-8C5F-F9455C4373D7}"/>
    <dgm:cxn modelId="{35A2FC62-57CF-4113-A815-CB7394969397}" type="presOf" srcId="{267B4395-F72D-4DAC-BE63-AD1DE447E5B5}" destId="{3DB95B20-6C23-4BB7-8D09-A754993CBE1A}" srcOrd="0" destOrd="0" presId="urn:microsoft.com/office/officeart/2005/8/layout/default"/>
    <dgm:cxn modelId="{8BA0836B-F983-4721-AB9E-21D2E19D05AB}" type="presOf" srcId="{4A48E33F-5503-47C2-BEF2-ECFFB58A6C86}" destId="{358B4386-C6CB-46F9-A6E8-D5127B3FA37E}" srcOrd="0" destOrd="0" presId="urn:microsoft.com/office/officeart/2005/8/layout/default"/>
    <dgm:cxn modelId="{3AFDBB3B-373B-4D1A-9CF4-3A7E933FD0D7}" srcId="{2D2A3C0A-4FAF-4F2A-A9C7-4CF1B38A1D2D}" destId="{6755DAFD-A6F9-48C6-903C-11CF45005867}" srcOrd="10" destOrd="0" parTransId="{1F82C4C3-F948-432A-AA12-4FDD7AC2003E}" sibTransId="{DF1BD260-56C0-45BC-B8BE-663298985317}"/>
    <dgm:cxn modelId="{CE8D3EA9-B7E1-48B9-8D97-FCE2EED7874A}" type="presOf" srcId="{9F124DB8-A2EA-4EF1-A15E-B761F401B56C}" destId="{A805712D-E933-47D8-AD94-D4A8351CF3A7}" srcOrd="0" destOrd="0" presId="urn:microsoft.com/office/officeart/2005/8/layout/default"/>
    <dgm:cxn modelId="{47E3CE3E-4808-43FC-87F2-F28F9E5B05ED}" type="presOf" srcId="{6755DAFD-A6F9-48C6-903C-11CF45005867}" destId="{D19E9DB3-3488-4A7E-9DB1-08D8216E469B}" srcOrd="0" destOrd="0" presId="urn:microsoft.com/office/officeart/2005/8/layout/default"/>
    <dgm:cxn modelId="{0D0B821E-37E7-42B1-84A4-61C9B97E54BE}" srcId="{2D2A3C0A-4FAF-4F2A-A9C7-4CF1B38A1D2D}" destId="{6BEF3326-8251-4AC4-8AEA-04CFFC54F173}" srcOrd="0" destOrd="0" parTransId="{9099E819-D202-423E-964E-8ACDB00C3F02}" sibTransId="{C0D07DD9-08DD-4948-8E70-6A3778FBAC39}"/>
    <dgm:cxn modelId="{CBB74587-D558-4F98-A771-04DE12E841BE}" srcId="{2D2A3C0A-4FAF-4F2A-A9C7-4CF1B38A1D2D}" destId="{267B4395-F72D-4DAC-BE63-AD1DE447E5B5}" srcOrd="1" destOrd="0" parTransId="{3B794812-753A-4FE4-B210-78C1F236B6AF}" sibTransId="{01DD0535-2018-49A4-88D0-5C263E3504CB}"/>
    <dgm:cxn modelId="{46331A0D-A171-4053-8DC5-6A96F48BFEAF}" type="presOf" srcId="{23C0D6FB-BD35-4356-B802-4B16C9FDA8CE}" destId="{C70420A3-7EDF-4864-9DAD-565D0AA4216E}" srcOrd="0" destOrd="0" presId="urn:microsoft.com/office/officeart/2005/8/layout/default"/>
    <dgm:cxn modelId="{590F04FA-BEE0-47CE-9B39-E1CE70C6FF96}" srcId="{2D2A3C0A-4FAF-4F2A-A9C7-4CF1B38A1D2D}" destId="{959D111F-CF3F-40DD-BA70-64B1E4B6DB77}" srcOrd="14" destOrd="0" parTransId="{46F38AE9-E8EF-4E9C-A37C-60BA2E85555A}" sibTransId="{2F95CCD9-9E2D-455C-B7BF-54263CDB9B2B}"/>
    <dgm:cxn modelId="{5EBCA6DB-4FEB-47D9-90F6-6E9E4CF82BD8}" srcId="{2D2A3C0A-4FAF-4F2A-A9C7-4CF1B38A1D2D}" destId="{FFC98FDC-7867-4BAA-8C1C-335AC90449DA}" srcOrd="3" destOrd="0" parTransId="{EC366E26-7B68-49E9-8E64-B8974278AB13}" sibTransId="{D7AE03AC-D3FA-496C-895D-C0215117FF31}"/>
    <dgm:cxn modelId="{B309D111-DED5-4A2D-80FC-B681F5460E56}" type="presOf" srcId="{959D111F-CF3F-40DD-BA70-64B1E4B6DB77}" destId="{3CC6FA2C-E37F-4633-848E-13CF253DECAE}" srcOrd="0" destOrd="0" presId="urn:microsoft.com/office/officeart/2005/8/layout/default"/>
    <dgm:cxn modelId="{05493860-2985-490F-82C8-AF2193F9A942}" srcId="{2D2A3C0A-4FAF-4F2A-A9C7-4CF1B38A1D2D}" destId="{23C0D6FB-BD35-4356-B802-4B16C9FDA8CE}" srcOrd="4" destOrd="0" parTransId="{45315DC1-FE29-42B8-AB1C-78491A88FD12}" sibTransId="{0381421E-1EF3-4DBB-8863-26669F20938C}"/>
    <dgm:cxn modelId="{7A8DDE62-87AF-4941-87BC-0A50FDB938B3}" type="presOf" srcId="{045113C9-189E-4E76-B53F-AB30DFD3C322}" destId="{E5E1822E-D76F-4471-A408-173B6FFA8D23}" srcOrd="0" destOrd="0" presId="urn:microsoft.com/office/officeart/2005/8/layout/default"/>
    <dgm:cxn modelId="{E31BB985-72F9-4160-92AC-9021536259DD}" type="presOf" srcId="{FFC98FDC-7867-4BAA-8C1C-335AC90449DA}" destId="{A17316A4-5544-4DAA-B60E-72721B2F7EE0}" srcOrd="0" destOrd="0" presId="urn:microsoft.com/office/officeart/2005/8/layout/default"/>
    <dgm:cxn modelId="{C4C9FF6B-1509-41E7-BCFA-856AA81AD012}" type="presOf" srcId="{8EE6CF45-E4F9-486E-B0EB-5D74EF71B323}" destId="{6295125B-9204-4102-A984-9609C01BCF6D}" srcOrd="0" destOrd="0" presId="urn:microsoft.com/office/officeart/2005/8/layout/default"/>
    <dgm:cxn modelId="{AA3847EE-3D25-4F87-9FC5-A1C8C0F2B76F}" srcId="{2D2A3C0A-4FAF-4F2A-A9C7-4CF1B38A1D2D}" destId="{8A7A0599-257F-4C28-ABAE-48E74DF3E5C2}" srcOrd="11" destOrd="0" parTransId="{61104900-68DF-4BFE-A290-01DC3310BE66}" sibTransId="{F947CE00-4C80-4C5D-885C-B069FD86A1DB}"/>
    <dgm:cxn modelId="{09D415B8-2A13-41EA-A811-24AB7F2C97E6}" type="presOf" srcId="{97F33705-AA15-4445-82F9-698AABF54EDF}" destId="{E97777A1-3561-46A0-9EC0-C2CE10E5B6E5}" srcOrd="0" destOrd="0" presId="urn:microsoft.com/office/officeart/2005/8/layout/default"/>
    <dgm:cxn modelId="{7F2F5F61-0633-4953-9460-47A44BE50099}" srcId="{2D2A3C0A-4FAF-4F2A-A9C7-4CF1B38A1D2D}" destId="{9F124DB8-A2EA-4EF1-A15E-B761F401B56C}" srcOrd="2" destOrd="0" parTransId="{AC722AEA-66A2-4E2E-B90E-5C739117D366}" sibTransId="{7F064299-E471-4130-AF96-624D7EFECD0C}"/>
    <dgm:cxn modelId="{28C06F76-6292-433F-BDDA-FB08B9D74282}" type="presOf" srcId="{8A7A0599-257F-4C28-ABAE-48E74DF3E5C2}" destId="{265EDFEB-BDAC-45D5-B3C0-AFD29CE19AC9}" srcOrd="0" destOrd="0" presId="urn:microsoft.com/office/officeart/2005/8/layout/default"/>
    <dgm:cxn modelId="{15B4150F-C990-4AED-A9A4-0F00E0FD1A42}" type="presOf" srcId="{BF6AA1E7-B568-4EB1-A52F-3267CC077B50}" destId="{6CEE416B-8338-467A-BB7C-4F08C8C82FF0}" srcOrd="0" destOrd="0" presId="urn:microsoft.com/office/officeart/2005/8/layout/default"/>
    <dgm:cxn modelId="{20185050-C51E-43F1-9F2A-87087217B610}" srcId="{2D2A3C0A-4FAF-4F2A-A9C7-4CF1B38A1D2D}" destId="{045113C9-189E-4E76-B53F-AB30DFD3C322}" srcOrd="6" destOrd="0" parTransId="{CBA9B7BF-EBC7-4469-8F27-1DBA010B1C3E}" sibTransId="{E5C97073-BA98-4A8E-8F79-48F5B9E6CD80}"/>
    <dgm:cxn modelId="{6EEC6E5E-3A03-4611-B9B5-66DF8C771B69}" srcId="{2D2A3C0A-4FAF-4F2A-A9C7-4CF1B38A1D2D}" destId="{BF6AA1E7-B568-4EB1-A52F-3267CC077B50}" srcOrd="13" destOrd="0" parTransId="{1C1607D6-EC23-463B-9EAC-50295095815D}" sibTransId="{D4A1E265-3AC3-47BB-A473-19425F3364AB}"/>
    <dgm:cxn modelId="{0E4E2D47-3B0C-4DEB-8E86-A109FA152AF1}" type="presOf" srcId="{2D2A3C0A-4FAF-4F2A-A9C7-4CF1B38A1D2D}" destId="{19267359-7EF0-478A-B62A-5168B3016B07}" srcOrd="0" destOrd="0" presId="urn:microsoft.com/office/officeart/2005/8/layout/default"/>
    <dgm:cxn modelId="{0E13E460-8B10-45AB-BB6F-66F7F38BF630}" type="presParOf" srcId="{19267359-7EF0-478A-B62A-5168B3016B07}" destId="{A8F416DC-4BA1-4F7C-92C6-46FE8C532E5E}" srcOrd="0" destOrd="0" presId="urn:microsoft.com/office/officeart/2005/8/layout/default"/>
    <dgm:cxn modelId="{E56A65D9-C0FB-4B9E-B746-86270A528112}" type="presParOf" srcId="{19267359-7EF0-478A-B62A-5168B3016B07}" destId="{F6B7EA17-668F-4E94-8775-FB5808545931}" srcOrd="1" destOrd="0" presId="urn:microsoft.com/office/officeart/2005/8/layout/default"/>
    <dgm:cxn modelId="{AD1BC4EE-611C-45F1-B330-C5AED90824FE}" type="presParOf" srcId="{19267359-7EF0-478A-B62A-5168B3016B07}" destId="{3DB95B20-6C23-4BB7-8D09-A754993CBE1A}" srcOrd="2" destOrd="0" presId="urn:microsoft.com/office/officeart/2005/8/layout/default"/>
    <dgm:cxn modelId="{FAF5EA73-4FCA-46DA-8B8D-665278A21143}" type="presParOf" srcId="{19267359-7EF0-478A-B62A-5168B3016B07}" destId="{7F952B87-F257-412A-800E-E4C92110AB85}" srcOrd="3" destOrd="0" presId="urn:microsoft.com/office/officeart/2005/8/layout/default"/>
    <dgm:cxn modelId="{61076089-1A33-46FA-8649-72923B4C1E4C}" type="presParOf" srcId="{19267359-7EF0-478A-B62A-5168B3016B07}" destId="{A805712D-E933-47D8-AD94-D4A8351CF3A7}" srcOrd="4" destOrd="0" presId="urn:microsoft.com/office/officeart/2005/8/layout/default"/>
    <dgm:cxn modelId="{DD21A760-3AF6-4ECA-94B5-156F19CDB1D7}" type="presParOf" srcId="{19267359-7EF0-478A-B62A-5168B3016B07}" destId="{526FFC67-9212-4982-9B28-9D2CF2E4CB6C}" srcOrd="5" destOrd="0" presId="urn:microsoft.com/office/officeart/2005/8/layout/default"/>
    <dgm:cxn modelId="{C2D15DE4-32DC-4896-9A42-26CAE5291CD8}" type="presParOf" srcId="{19267359-7EF0-478A-B62A-5168B3016B07}" destId="{A17316A4-5544-4DAA-B60E-72721B2F7EE0}" srcOrd="6" destOrd="0" presId="urn:microsoft.com/office/officeart/2005/8/layout/default"/>
    <dgm:cxn modelId="{19FD1E6B-047F-445F-9C27-1F1A1328BD67}" type="presParOf" srcId="{19267359-7EF0-478A-B62A-5168B3016B07}" destId="{28F121FA-7EDB-404C-919A-61D916CD34F9}" srcOrd="7" destOrd="0" presId="urn:microsoft.com/office/officeart/2005/8/layout/default"/>
    <dgm:cxn modelId="{4AAD7C73-4274-4AD5-9445-D830201EF9B8}" type="presParOf" srcId="{19267359-7EF0-478A-B62A-5168B3016B07}" destId="{C70420A3-7EDF-4864-9DAD-565D0AA4216E}" srcOrd="8" destOrd="0" presId="urn:microsoft.com/office/officeart/2005/8/layout/default"/>
    <dgm:cxn modelId="{42F00527-7FD4-478E-8614-175BCB139C47}" type="presParOf" srcId="{19267359-7EF0-478A-B62A-5168B3016B07}" destId="{0E472325-D03C-48EB-AE39-48C026971676}" srcOrd="9" destOrd="0" presId="urn:microsoft.com/office/officeart/2005/8/layout/default"/>
    <dgm:cxn modelId="{912B757F-5FF0-483E-8204-2CDE204EFE2A}" type="presParOf" srcId="{19267359-7EF0-478A-B62A-5168B3016B07}" destId="{CA4BCF2F-2DAB-4930-B317-6AD259B59A24}" srcOrd="10" destOrd="0" presId="urn:microsoft.com/office/officeart/2005/8/layout/default"/>
    <dgm:cxn modelId="{706A8819-9D24-4139-B678-FE9E83581E7E}" type="presParOf" srcId="{19267359-7EF0-478A-B62A-5168B3016B07}" destId="{27AB91B1-925E-4D0B-ACA7-5E127B5AE55C}" srcOrd="11" destOrd="0" presId="urn:microsoft.com/office/officeart/2005/8/layout/default"/>
    <dgm:cxn modelId="{1A8B8233-7EAF-4F57-AC5F-D20BF1C1177C}" type="presParOf" srcId="{19267359-7EF0-478A-B62A-5168B3016B07}" destId="{E5E1822E-D76F-4471-A408-173B6FFA8D23}" srcOrd="12" destOrd="0" presId="urn:microsoft.com/office/officeart/2005/8/layout/default"/>
    <dgm:cxn modelId="{6D29AFA1-99E1-4584-82C1-5FFC1260229D}" type="presParOf" srcId="{19267359-7EF0-478A-B62A-5168B3016B07}" destId="{E42FC144-E7B4-48DF-8019-CF1CD132E382}" srcOrd="13" destOrd="0" presId="urn:microsoft.com/office/officeart/2005/8/layout/default"/>
    <dgm:cxn modelId="{88309E47-B52E-45C2-B62E-64B1A1B35BA7}" type="presParOf" srcId="{19267359-7EF0-478A-B62A-5168B3016B07}" destId="{6295125B-9204-4102-A984-9609C01BCF6D}" srcOrd="14" destOrd="0" presId="urn:microsoft.com/office/officeart/2005/8/layout/default"/>
    <dgm:cxn modelId="{7E41A52A-509C-4EA5-8912-02ACEA04952A}" type="presParOf" srcId="{19267359-7EF0-478A-B62A-5168B3016B07}" destId="{78B18C60-735B-42E1-A013-549F4694CA8D}" srcOrd="15" destOrd="0" presId="urn:microsoft.com/office/officeart/2005/8/layout/default"/>
    <dgm:cxn modelId="{0557F4DE-41E2-4472-896F-9FEDBA849E90}" type="presParOf" srcId="{19267359-7EF0-478A-B62A-5168B3016B07}" destId="{2BF81BE0-872F-475E-8A8E-B8C4556AA2D3}" srcOrd="16" destOrd="0" presId="urn:microsoft.com/office/officeart/2005/8/layout/default"/>
    <dgm:cxn modelId="{9ECEFD28-5B6B-4F69-8481-A3DDD5E76371}" type="presParOf" srcId="{19267359-7EF0-478A-B62A-5168B3016B07}" destId="{EFBA761A-1D31-48BC-9CF7-AFF21A853665}" srcOrd="17" destOrd="0" presId="urn:microsoft.com/office/officeart/2005/8/layout/default"/>
    <dgm:cxn modelId="{A6ECBA98-5546-4C6D-A550-0C4F6FB2E2B2}" type="presParOf" srcId="{19267359-7EF0-478A-B62A-5168B3016B07}" destId="{358B4386-C6CB-46F9-A6E8-D5127B3FA37E}" srcOrd="18" destOrd="0" presId="urn:microsoft.com/office/officeart/2005/8/layout/default"/>
    <dgm:cxn modelId="{4CFE6F2D-D86F-4E38-AF3C-F38F5E1A9F73}" type="presParOf" srcId="{19267359-7EF0-478A-B62A-5168B3016B07}" destId="{6E87648B-5E47-444F-8618-EAB9F26B6F5E}" srcOrd="19" destOrd="0" presId="urn:microsoft.com/office/officeart/2005/8/layout/default"/>
    <dgm:cxn modelId="{D67489CA-2CC8-4479-B5F5-209A6CC28772}" type="presParOf" srcId="{19267359-7EF0-478A-B62A-5168B3016B07}" destId="{D19E9DB3-3488-4A7E-9DB1-08D8216E469B}" srcOrd="20" destOrd="0" presId="urn:microsoft.com/office/officeart/2005/8/layout/default"/>
    <dgm:cxn modelId="{CA2BA1DE-02FD-4FDF-BFBC-F76FD04469D9}" type="presParOf" srcId="{19267359-7EF0-478A-B62A-5168B3016B07}" destId="{D490BF2B-5617-4FFC-A8A2-0DD32B50F42B}" srcOrd="21" destOrd="0" presId="urn:microsoft.com/office/officeart/2005/8/layout/default"/>
    <dgm:cxn modelId="{BF5447C2-95CC-4853-89E3-C6701BB0965B}" type="presParOf" srcId="{19267359-7EF0-478A-B62A-5168B3016B07}" destId="{265EDFEB-BDAC-45D5-B3C0-AFD29CE19AC9}" srcOrd="22" destOrd="0" presId="urn:microsoft.com/office/officeart/2005/8/layout/default"/>
    <dgm:cxn modelId="{9D4749F5-7E9C-4D30-B5BD-792C64E58D3E}" type="presParOf" srcId="{19267359-7EF0-478A-B62A-5168B3016B07}" destId="{699E9049-7B5C-4A55-99DD-36F431B345E4}" srcOrd="23" destOrd="0" presId="urn:microsoft.com/office/officeart/2005/8/layout/default"/>
    <dgm:cxn modelId="{E49DA148-A235-44E4-B4E6-529323513930}" type="presParOf" srcId="{19267359-7EF0-478A-B62A-5168B3016B07}" destId="{E97777A1-3561-46A0-9EC0-C2CE10E5B6E5}" srcOrd="24" destOrd="0" presId="urn:microsoft.com/office/officeart/2005/8/layout/default"/>
    <dgm:cxn modelId="{8C26E8FE-7922-43DF-AB87-B6C79B4D7867}" type="presParOf" srcId="{19267359-7EF0-478A-B62A-5168B3016B07}" destId="{4719A0CC-63C5-491D-ACA0-A44612293EB9}" srcOrd="25" destOrd="0" presId="urn:microsoft.com/office/officeart/2005/8/layout/default"/>
    <dgm:cxn modelId="{2F1D379D-0370-45DD-AEB8-1D63ACD0F9AB}" type="presParOf" srcId="{19267359-7EF0-478A-B62A-5168B3016B07}" destId="{6CEE416B-8338-467A-BB7C-4F08C8C82FF0}" srcOrd="26" destOrd="0" presId="urn:microsoft.com/office/officeart/2005/8/layout/default"/>
    <dgm:cxn modelId="{C23BC4EF-47D8-4696-B179-0A967042983D}" type="presParOf" srcId="{19267359-7EF0-478A-B62A-5168B3016B07}" destId="{1C07A10F-66DC-467A-AB44-E3921C368807}" srcOrd="27" destOrd="0" presId="urn:microsoft.com/office/officeart/2005/8/layout/default"/>
    <dgm:cxn modelId="{E3CA01A9-9095-4405-ACC4-DAC761F0040D}" type="presParOf" srcId="{19267359-7EF0-478A-B62A-5168B3016B07}" destId="{3CC6FA2C-E37F-4633-848E-13CF253DECAE}" srcOrd="2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2E7537-2887-4FC7-A39A-1646E861E96F}" type="doc">
      <dgm:prSet loTypeId="urn:microsoft.com/office/officeart/2005/8/layout/default#1" loCatId="list" qsTypeId="urn:microsoft.com/office/officeart/2005/8/quickstyle/simple1"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es-CR"/>
        </a:p>
      </dgm:t>
    </dgm:pt>
    <dgm:pt modelId="{65E81890-17C9-4B8C-95A0-D1128A1BD20F}">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CR" sz="1800" u="sng" dirty="0" smtClean="0">
              <a:solidFill>
                <a:srgbClr val="006600"/>
              </a:solidFill>
              <a:latin typeface="Franklin Gothic Medium Cond" panose="020B0606030402020204" pitchFamily="34" charset="0"/>
            </a:rPr>
            <a:t>MARGENES  Y  ESPACIOS</a:t>
          </a:r>
        </a:p>
        <a:p>
          <a:pPr algn="ctr"/>
          <a:r>
            <a:rPr lang="es-CR" sz="1800" u="sng" dirty="0" smtClean="0">
              <a:solidFill>
                <a:srgbClr val="006600"/>
              </a:solidFill>
              <a:latin typeface="Franklin Gothic Medium Cond" panose="020B0606030402020204" pitchFamily="34" charset="0"/>
            </a:rPr>
            <a:t> </a:t>
          </a:r>
          <a:endParaRPr lang="es-CR" sz="1800" u="sng" dirty="0">
            <a:solidFill>
              <a:srgbClr val="006600"/>
            </a:solidFill>
            <a:latin typeface="Franklin Gothic Medium Cond" panose="020B0606030402020204" pitchFamily="34" charset="0"/>
          </a:endParaRPr>
        </a:p>
      </dgm:t>
    </dgm:pt>
    <dgm:pt modelId="{34878E55-2532-4A0D-8615-A661AA549B86}" type="parTrans" cxnId="{7B232FB3-55A5-4EC2-B4C0-B93C6369D160}">
      <dgm:prSet/>
      <dgm:spPr/>
      <dgm:t>
        <a:bodyPr/>
        <a:lstStyle/>
        <a:p>
          <a:endParaRPr lang="es-CR" sz="1800">
            <a:solidFill>
              <a:schemeClr val="accent1">
                <a:lumMod val="10000"/>
              </a:schemeClr>
            </a:solidFill>
            <a:latin typeface="Franklin Gothic Medium Cond" panose="020B0606030402020204" pitchFamily="34" charset="0"/>
          </a:endParaRPr>
        </a:p>
      </dgm:t>
    </dgm:pt>
    <dgm:pt modelId="{893D338C-2234-4016-AD9A-F479E7AC0501}" type="sibTrans" cxnId="{7B232FB3-55A5-4EC2-B4C0-B93C6369D160}">
      <dgm:prSet/>
      <dgm:spPr/>
      <dgm:t>
        <a:bodyPr/>
        <a:lstStyle/>
        <a:p>
          <a:endParaRPr lang="es-CR" sz="1800">
            <a:solidFill>
              <a:schemeClr val="accent1">
                <a:lumMod val="10000"/>
              </a:schemeClr>
            </a:solidFill>
            <a:latin typeface="Franklin Gothic Medium Cond" panose="020B0606030402020204" pitchFamily="34" charset="0"/>
          </a:endParaRPr>
        </a:p>
      </dgm:t>
    </dgm:pt>
    <dgm:pt modelId="{9DACC9AC-CB3C-4A23-AE1D-ECD764DF7E05}">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IZQUIERDO	4  CM</a:t>
          </a:r>
          <a:endParaRPr lang="es-CR" sz="1800" dirty="0">
            <a:latin typeface="Franklin Gothic Medium Cond" panose="020B0606030402020204" pitchFamily="34" charset="0"/>
          </a:endParaRPr>
        </a:p>
      </dgm:t>
    </dgm:pt>
    <dgm:pt modelId="{68B3C35A-A6F9-48FB-880D-E158EBEED1A3}" type="parTrans" cxnId="{46F2EF33-F40C-49BD-BBAC-9037313454B9}">
      <dgm:prSet/>
      <dgm:spPr/>
      <dgm:t>
        <a:bodyPr/>
        <a:lstStyle/>
        <a:p>
          <a:endParaRPr lang="es-CR" sz="1800">
            <a:solidFill>
              <a:schemeClr val="accent1">
                <a:lumMod val="10000"/>
              </a:schemeClr>
            </a:solidFill>
            <a:latin typeface="Franklin Gothic Medium Cond" panose="020B0606030402020204" pitchFamily="34" charset="0"/>
          </a:endParaRPr>
        </a:p>
      </dgm:t>
    </dgm:pt>
    <dgm:pt modelId="{07C8F6C4-914F-46E2-9BF1-8238BC341150}" type="sibTrans" cxnId="{46F2EF33-F40C-49BD-BBAC-9037313454B9}">
      <dgm:prSet/>
      <dgm:spPr/>
      <dgm:t>
        <a:bodyPr/>
        <a:lstStyle/>
        <a:p>
          <a:endParaRPr lang="es-CR" sz="1800">
            <a:solidFill>
              <a:schemeClr val="accent1">
                <a:lumMod val="10000"/>
              </a:schemeClr>
            </a:solidFill>
            <a:latin typeface="Franklin Gothic Medium Cond" panose="020B0606030402020204" pitchFamily="34" charset="0"/>
          </a:endParaRPr>
        </a:p>
      </dgm:t>
    </dgm:pt>
    <dgm:pt modelId="{8AFBE68C-8353-4562-B6D2-DC7210BEB8E4}">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CR" sz="1800" u="sng" dirty="0" smtClean="0">
              <a:solidFill>
                <a:srgbClr val="006600"/>
              </a:solidFill>
              <a:latin typeface="Franklin Gothic Medium Cond" panose="020B0606030402020204" pitchFamily="34" charset="0"/>
            </a:rPr>
            <a:t>NUMERACION DE HOJAS</a:t>
          </a:r>
        </a:p>
        <a:p>
          <a:pPr algn="ctr"/>
          <a:endParaRPr lang="es-CR" sz="1800" u="sng" dirty="0">
            <a:solidFill>
              <a:srgbClr val="006600"/>
            </a:solidFill>
            <a:latin typeface="Franklin Gothic Medium Cond" panose="020B0606030402020204" pitchFamily="34" charset="0"/>
          </a:endParaRPr>
        </a:p>
      </dgm:t>
    </dgm:pt>
    <dgm:pt modelId="{A01EFC46-6B28-416B-977C-BB390457FEA5}" type="parTrans" cxnId="{0E524D28-88E3-4D90-8016-3209D3EC3B61}">
      <dgm:prSet/>
      <dgm:spPr/>
      <dgm:t>
        <a:bodyPr/>
        <a:lstStyle/>
        <a:p>
          <a:endParaRPr lang="es-CR" sz="1800">
            <a:solidFill>
              <a:schemeClr val="accent1">
                <a:lumMod val="10000"/>
              </a:schemeClr>
            </a:solidFill>
            <a:latin typeface="Franklin Gothic Medium Cond" panose="020B0606030402020204" pitchFamily="34" charset="0"/>
          </a:endParaRPr>
        </a:p>
      </dgm:t>
    </dgm:pt>
    <dgm:pt modelId="{B158FC68-436B-4EB4-A665-B01EF8E24478}" type="sibTrans" cxnId="{0E524D28-88E3-4D90-8016-3209D3EC3B61}">
      <dgm:prSet/>
      <dgm:spPr/>
      <dgm:t>
        <a:bodyPr/>
        <a:lstStyle/>
        <a:p>
          <a:endParaRPr lang="es-CR" sz="1800">
            <a:solidFill>
              <a:schemeClr val="accent1">
                <a:lumMod val="10000"/>
              </a:schemeClr>
            </a:solidFill>
            <a:latin typeface="Franklin Gothic Medium Cond" panose="020B0606030402020204" pitchFamily="34" charset="0"/>
          </a:endParaRPr>
        </a:p>
      </dgm:t>
    </dgm:pt>
    <dgm:pt modelId="{AD40CD2C-2C70-45AB-A0C4-62285D15364D}">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dirty="0" smtClean="0">
              <a:latin typeface="Franklin Gothic Medium Cond" panose="020B0606030402020204" pitchFamily="34" charset="0"/>
            </a:rPr>
            <a:t>EN FORMA CONSECUTIVA , NUMEROS ARABIGOS EXCEPTO CUBIERTA Y PORTADA</a:t>
          </a:r>
          <a:endParaRPr lang="es-CR" sz="1800" dirty="0">
            <a:latin typeface="Franklin Gothic Medium Cond" panose="020B0606030402020204" pitchFamily="34" charset="0"/>
          </a:endParaRPr>
        </a:p>
      </dgm:t>
    </dgm:pt>
    <dgm:pt modelId="{F7755102-DCF5-47E9-BE5E-29F61C6D9669}" type="parTrans" cxnId="{ACAAC74D-F5CE-4CB1-A795-3D8EBDA220A5}">
      <dgm:prSet/>
      <dgm:spPr/>
      <dgm:t>
        <a:bodyPr/>
        <a:lstStyle/>
        <a:p>
          <a:endParaRPr lang="es-CR" sz="1800">
            <a:solidFill>
              <a:schemeClr val="accent1">
                <a:lumMod val="10000"/>
              </a:schemeClr>
            </a:solidFill>
            <a:latin typeface="Franklin Gothic Medium Cond" panose="020B0606030402020204" pitchFamily="34" charset="0"/>
          </a:endParaRPr>
        </a:p>
      </dgm:t>
    </dgm:pt>
    <dgm:pt modelId="{FBD92F36-7113-48DF-A5E9-8D6BFED00A29}" type="sibTrans" cxnId="{ACAAC74D-F5CE-4CB1-A795-3D8EBDA220A5}">
      <dgm:prSet/>
      <dgm:spPr/>
      <dgm:t>
        <a:bodyPr/>
        <a:lstStyle/>
        <a:p>
          <a:endParaRPr lang="es-CR" sz="1800">
            <a:solidFill>
              <a:schemeClr val="accent1">
                <a:lumMod val="10000"/>
              </a:schemeClr>
            </a:solidFill>
            <a:latin typeface="Franklin Gothic Medium Cond" panose="020B0606030402020204" pitchFamily="34" charset="0"/>
          </a:endParaRPr>
        </a:p>
      </dgm:t>
    </dgm:pt>
    <dgm:pt modelId="{D0595E99-4595-49B6-BF4B-C38250267410}">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A  2 CM. DEL BORDE INFERIOR</a:t>
          </a:r>
          <a:endParaRPr lang="es-CR" sz="1800" dirty="0">
            <a:latin typeface="Franklin Gothic Medium Cond" panose="020B0606030402020204" pitchFamily="34" charset="0"/>
          </a:endParaRPr>
        </a:p>
      </dgm:t>
    </dgm:pt>
    <dgm:pt modelId="{F3DA99BD-E873-492F-AE28-305D9AD0077D}" type="parTrans" cxnId="{9AC2254C-9C60-4612-BC0A-DDCEEB2D1445}">
      <dgm:prSet/>
      <dgm:spPr/>
      <dgm:t>
        <a:bodyPr/>
        <a:lstStyle/>
        <a:p>
          <a:endParaRPr lang="es-CR" sz="1800">
            <a:solidFill>
              <a:schemeClr val="accent1">
                <a:lumMod val="10000"/>
              </a:schemeClr>
            </a:solidFill>
            <a:latin typeface="Franklin Gothic Medium Cond" panose="020B0606030402020204" pitchFamily="34" charset="0"/>
          </a:endParaRPr>
        </a:p>
      </dgm:t>
    </dgm:pt>
    <dgm:pt modelId="{07DC3DD3-58EB-4589-B313-FF1212D9FF71}" type="sibTrans" cxnId="{9AC2254C-9C60-4612-BC0A-DDCEEB2D1445}">
      <dgm:prSet/>
      <dgm:spPr/>
      <dgm:t>
        <a:bodyPr/>
        <a:lstStyle/>
        <a:p>
          <a:endParaRPr lang="es-CR" sz="1800">
            <a:solidFill>
              <a:schemeClr val="accent1">
                <a:lumMod val="10000"/>
              </a:schemeClr>
            </a:solidFill>
            <a:latin typeface="Franklin Gothic Medium Cond" panose="020B0606030402020204" pitchFamily="34" charset="0"/>
          </a:endParaRPr>
        </a:p>
      </dgm:t>
    </dgm:pt>
    <dgm:pt modelId="{586E046D-2958-4BFD-9A87-720669DC09B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800" u="sng" dirty="0" smtClean="0">
              <a:solidFill>
                <a:srgbClr val="006600"/>
              </a:solidFill>
              <a:latin typeface="Franklin Gothic Medium Cond" panose="020B0606030402020204" pitchFamily="34" charset="0"/>
            </a:rPr>
            <a:t>REDACCION</a:t>
          </a:r>
        </a:p>
        <a:p>
          <a:r>
            <a:rPr lang="es-CR" sz="1800" dirty="0" smtClean="0">
              <a:latin typeface="Franklin Gothic Medium Cond" panose="020B0606030402020204" pitchFamily="34" charset="0"/>
            </a:rPr>
            <a:t>SINTAXIS</a:t>
          </a:r>
        </a:p>
        <a:p>
          <a:r>
            <a:rPr lang="es-CR" sz="1800" dirty="0" smtClean="0">
              <a:latin typeface="Franklin Gothic Medium Cond" panose="020B0606030402020204" pitchFamily="34" charset="0"/>
            </a:rPr>
            <a:t>ORTOGRAFIA</a:t>
          </a:r>
        </a:p>
        <a:p>
          <a:r>
            <a:rPr lang="es-CR" sz="1800" dirty="0" smtClean="0">
              <a:latin typeface="Franklin Gothic Medium Cond" panose="020B0606030402020204" pitchFamily="34" charset="0"/>
            </a:rPr>
            <a:t>REGLAS GRAMATICALES</a:t>
          </a:r>
        </a:p>
        <a:p>
          <a:r>
            <a:rPr lang="es-CR" sz="1800" dirty="0" smtClean="0">
              <a:latin typeface="Franklin Gothic Medium Cond" panose="020B0606030402020204" pitchFamily="34" charset="0"/>
            </a:rPr>
            <a:t>EN FORMA  IMPERSONAL</a:t>
          </a:r>
        </a:p>
      </dgm:t>
    </dgm:pt>
    <dgm:pt modelId="{379C4EF4-4DC6-4056-A415-F2E6D3A7D7CC}" type="parTrans" cxnId="{F1C557FB-7FC3-48CE-91C8-3A72F65936E2}">
      <dgm:prSet/>
      <dgm:spPr/>
      <dgm:t>
        <a:bodyPr/>
        <a:lstStyle/>
        <a:p>
          <a:endParaRPr lang="es-CR" sz="1800">
            <a:solidFill>
              <a:schemeClr val="accent1">
                <a:lumMod val="10000"/>
              </a:schemeClr>
            </a:solidFill>
            <a:latin typeface="Franklin Gothic Medium Cond" panose="020B0606030402020204" pitchFamily="34" charset="0"/>
          </a:endParaRPr>
        </a:p>
      </dgm:t>
    </dgm:pt>
    <dgm:pt modelId="{1EEE122D-898E-4188-8D2B-4676A5CC6AEB}" type="sibTrans" cxnId="{F1C557FB-7FC3-48CE-91C8-3A72F65936E2}">
      <dgm:prSet/>
      <dgm:spPr/>
      <dgm:t>
        <a:bodyPr/>
        <a:lstStyle/>
        <a:p>
          <a:endParaRPr lang="es-CR" sz="1800">
            <a:solidFill>
              <a:schemeClr val="accent1">
                <a:lumMod val="10000"/>
              </a:schemeClr>
            </a:solidFill>
            <a:latin typeface="Franklin Gothic Medium Cond" panose="020B0606030402020204" pitchFamily="34" charset="0"/>
          </a:endParaRPr>
        </a:p>
      </dgm:t>
    </dgm:pt>
    <dgm:pt modelId="{EA6B35DE-342D-4FEC-B440-71673D23387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800" u="sng" dirty="0" smtClean="0">
              <a:solidFill>
                <a:srgbClr val="006600"/>
              </a:solidFill>
              <a:latin typeface="Franklin Gothic Medium Cond" panose="020B0606030402020204" pitchFamily="34" charset="0"/>
            </a:rPr>
            <a:t>PUNTUACION</a:t>
          </a:r>
        </a:p>
        <a:p>
          <a:endParaRPr lang="es-CR" sz="1800" dirty="0" smtClean="0">
            <a:solidFill>
              <a:srgbClr val="00CC00"/>
            </a:solidFill>
            <a:latin typeface="Franklin Gothic Medium Cond" panose="020B0606030402020204" pitchFamily="34" charset="0"/>
          </a:endParaRPr>
        </a:p>
        <a:p>
          <a:r>
            <a:rPr lang="es-CR" sz="1800" dirty="0" smtClean="0">
              <a:latin typeface="Franklin Gothic Medium Cond" panose="020B0606030402020204" pitchFamily="34" charset="0"/>
            </a:rPr>
            <a:t>REGLAS ORTOGRAFICAS DE LA LENGUA ESPAÑOLA </a:t>
          </a:r>
          <a:endParaRPr lang="es-CR" sz="1800" dirty="0">
            <a:latin typeface="Franklin Gothic Medium Cond" panose="020B0606030402020204" pitchFamily="34" charset="0"/>
          </a:endParaRPr>
        </a:p>
      </dgm:t>
    </dgm:pt>
    <dgm:pt modelId="{141ED090-E48A-4E0E-9D42-79AB340E27D6}" type="parTrans" cxnId="{5B1B43D0-7DCC-439C-8E35-825A682C1D98}">
      <dgm:prSet/>
      <dgm:spPr/>
      <dgm:t>
        <a:bodyPr/>
        <a:lstStyle/>
        <a:p>
          <a:endParaRPr lang="es-CR" sz="1800">
            <a:solidFill>
              <a:schemeClr val="accent1">
                <a:lumMod val="10000"/>
              </a:schemeClr>
            </a:solidFill>
            <a:latin typeface="Franklin Gothic Medium Cond" panose="020B0606030402020204" pitchFamily="34" charset="0"/>
          </a:endParaRPr>
        </a:p>
      </dgm:t>
    </dgm:pt>
    <dgm:pt modelId="{EB9D963B-1F5A-403F-9FC8-CE57ED35BFF5}" type="sibTrans" cxnId="{5B1B43D0-7DCC-439C-8E35-825A682C1D98}">
      <dgm:prSet/>
      <dgm:spPr/>
      <dgm:t>
        <a:bodyPr/>
        <a:lstStyle/>
        <a:p>
          <a:endParaRPr lang="es-CR" sz="1800">
            <a:solidFill>
              <a:schemeClr val="accent1">
                <a:lumMod val="10000"/>
              </a:schemeClr>
            </a:solidFill>
            <a:latin typeface="Franklin Gothic Medium Cond" panose="020B0606030402020204" pitchFamily="34" charset="0"/>
          </a:endParaRPr>
        </a:p>
      </dgm:t>
    </dgm:pt>
    <dgm:pt modelId="{81A9A364-F339-4965-B983-58C130B1C38B}">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DERECHO 	2  CM.</a:t>
          </a:r>
          <a:endParaRPr lang="es-CR" sz="1800" dirty="0">
            <a:latin typeface="Franklin Gothic Medium Cond" panose="020B0606030402020204" pitchFamily="34" charset="0"/>
          </a:endParaRPr>
        </a:p>
      </dgm:t>
    </dgm:pt>
    <dgm:pt modelId="{6245F103-5C76-4FC8-A764-9400F67424F7}" type="parTrans" cxnId="{B6EB101E-6FAC-4784-9A9D-1C308EB31298}">
      <dgm:prSet/>
      <dgm:spPr/>
      <dgm:t>
        <a:bodyPr/>
        <a:lstStyle/>
        <a:p>
          <a:endParaRPr lang="es-CR" sz="1800">
            <a:solidFill>
              <a:schemeClr val="accent1">
                <a:lumMod val="10000"/>
              </a:schemeClr>
            </a:solidFill>
            <a:latin typeface="Franklin Gothic Medium Cond" panose="020B0606030402020204" pitchFamily="34" charset="0"/>
          </a:endParaRPr>
        </a:p>
      </dgm:t>
    </dgm:pt>
    <dgm:pt modelId="{5D6CF2C2-5847-491D-87A8-72536E10E181}" type="sibTrans" cxnId="{B6EB101E-6FAC-4784-9A9D-1C308EB31298}">
      <dgm:prSet/>
      <dgm:spPr/>
      <dgm:t>
        <a:bodyPr/>
        <a:lstStyle/>
        <a:p>
          <a:endParaRPr lang="es-CR" sz="1800">
            <a:solidFill>
              <a:schemeClr val="accent1">
                <a:lumMod val="10000"/>
              </a:schemeClr>
            </a:solidFill>
            <a:latin typeface="Franklin Gothic Medium Cond" panose="020B0606030402020204" pitchFamily="34" charset="0"/>
          </a:endParaRPr>
        </a:p>
      </dgm:t>
    </dgm:pt>
    <dgm:pt modelId="{71DEF488-3695-4D5A-A99D-461DC314B4C2}">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INFERIOR 	3  CM.</a:t>
          </a:r>
          <a:endParaRPr lang="es-CR" sz="1800" dirty="0">
            <a:latin typeface="Franklin Gothic Medium Cond" panose="020B0606030402020204" pitchFamily="34" charset="0"/>
          </a:endParaRPr>
        </a:p>
      </dgm:t>
    </dgm:pt>
    <dgm:pt modelId="{A9F8CDF1-0B9E-480D-A32C-C4B69174546B}" type="parTrans" cxnId="{272F73BA-4485-4D26-8197-2D0A3A3B99C8}">
      <dgm:prSet/>
      <dgm:spPr/>
      <dgm:t>
        <a:bodyPr/>
        <a:lstStyle/>
        <a:p>
          <a:endParaRPr lang="es-CR" sz="1800">
            <a:solidFill>
              <a:schemeClr val="accent1">
                <a:lumMod val="10000"/>
              </a:schemeClr>
            </a:solidFill>
            <a:latin typeface="Franklin Gothic Medium Cond" panose="020B0606030402020204" pitchFamily="34" charset="0"/>
          </a:endParaRPr>
        </a:p>
      </dgm:t>
    </dgm:pt>
    <dgm:pt modelId="{6E372CDE-B0B9-475C-B1CC-88A8E77C8881}" type="sibTrans" cxnId="{272F73BA-4485-4D26-8197-2D0A3A3B99C8}">
      <dgm:prSet/>
      <dgm:spPr/>
      <dgm:t>
        <a:bodyPr/>
        <a:lstStyle/>
        <a:p>
          <a:endParaRPr lang="es-CR" sz="1800">
            <a:solidFill>
              <a:schemeClr val="accent1">
                <a:lumMod val="10000"/>
              </a:schemeClr>
            </a:solidFill>
            <a:latin typeface="Franklin Gothic Medium Cond" panose="020B0606030402020204" pitchFamily="34" charset="0"/>
          </a:endParaRPr>
        </a:p>
      </dgm:t>
    </dgm:pt>
    <dgm:pt modelId="{DAC99C6E-E3D7-4B82-A512-02B67AECB070}">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dirty="0" smtClean="0">
              <a:latin typeface="Franklin Gothic Medium Cond" panose="020B0606030402020204" pitchFamily="34" charset="0"/>
            </a:rPr>
            <a:t>SUPERIOR 	3  CM.</a:t>
          </a:r>
          <a:endParaRPr lang="es-CR" sz="1800" dirty="0">
            <a:latin typeface="Franklin Gothic Medium Cond" panose="020B0606030402020204" pitchFamily="34" charset="0"/>
          </a:endParaRPr>
        </a:p>
      </dgm:t>
    </dgm:pt>
    <dgm:pt modelId="{A6DA922D-1C6A-474B-8DC9-7D4E223CE4A9}" type="sibTrans" cxnId="{2D16F327-0263-488E-9512-6174A8752CF5}">
      <dgm:prSet/>
      <dgm:spPr/>
      <dgm:t>
        <a:bodyPr/>
        <a:lstStyle/>
        <a:p>
          <a:endParaRPr lang="es-CR" sz="1800">
            <a:solidFill>
              <a:schemeClr val="accent1">
                <a:lumMod val="10000"/>
              </a:schemeClr>
            </a:solidFill>
            <a:latin typeface="Franklin Gothic Medium Cond" panose="020B0606030402020204" pitchFamily="34" charset="0"/>
          </a:endParaRPr>
        </a:p>
      </dgm:t>
    </dgm:pt>
    <dgm:pt modelId="{FC1CBA16-ADC8-4336-B1E9-067894936A5C}" type="parTrans" cxnId="{2D16F327-0263-488E-9512-6174A8752CF5}">
      <dgm:prSet/>
      <dgm:spPr/>
      <dgm:t>
        <a:bodyPr/>
        <a:lstStyle/>
        <a:p>
          <a:endParaRPr lang="es-CR" sz="1800">
            <a:solidFill>
              <a:schemeClr val="accent1">
                <a:lumMod val="10000"/>
              </a:schemeClr>
            </a:solidFill>
            <a:latin typeface="Franklin Gothic Medium Cond" panose="020B0606030402020204" pitchFamily="34" charset="0"/>
          </a:endParaRPr>
        </a:p>
      </dgm:t>
    </dgm:pt>
    <dgm:pt modelId="{A1A5BCFB-69C3-4E62-8083-575596D67064}" type="pres">
      <dgm:prSet presAssocID="{972E7537-2887-4FC7-A39A-1646E861E96F}" presName="diagram" presStyleCnt="0">
        <dgm:presLayoutVars>
          <dgm:dir/>
          <dgm:resizeHandles val="exact"/>
        </dgm:presLayoutVars>
      </dgm:prSet>
      <dgm:spPr/>
      <dgm:t>
        <a:bodyPr/>
        <a:lstStyle/>
        <a:p>
          <a:endParaRPr lang="es-CR"/>
        </a:p>
      </dgm:t>
    </dgm:pt>
    <dgm:pt modelId="{E637CED6-9A31-4830-8600-0326358075BF}" type="pres">
      <dgm:prSet presAssocID="{65E81890-17C9-4B8C-95A0-D1128A1BD20F}" presName="node" presStyleLbl="node1" presStyleIdx="0" presStyleCnt="4" custScaleY="103064" custLinFactNeighborX="4236" custLinFactNeighborY="-559">
        <dgm:presLayoutVars>
          <dgm:bulletEnabled val="1"/>
        </dgm:presLayoutVars>
      </dgm:prSet>
      <dgm:spPr/>
      <dgm:t>
        <a:bodyPr/>
        <a:lstStyle/>
        <a:p>
          <a:endParaRPr lang="es-CR"/>
        </a:p>
      </dgm:t>
    </dgm:pt>
    <dgm:pt modelId="{0362451B-5E0B-4D5C-9DA5-5A1A23A720B6}" type="pres">
      <dgm:prSet presAssocID="{893D338C-2234-4016-AD9A-F479E7AC0501}"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C8E0A4D2-46A7-4B7C-9E4C-B3BFFD2562FB}" type="pres">
      <dgm:prSet presAssocID="{8AFBE68C-8353-4562-B6D2-DC7210BEB8E4}" presName="node" presStyleLbl="node1" presStyleIdx="1" presStyleCnt="4" custScaleX="95223" custScaleY="104629" custLinFactNeighborX="-3847" custLinFactNeighborY="224">
        <dgm:presLayoutVars>
          <dgm:bulletEnabled val="1"/>
        </dgm:presLayoutVars>
      </dgm:prSet>
      <dgm:spPr/>
      <dgm:t>
        <a:bodyPr/>
        <a:lstStyle/>
        <a:p>
          <a:endParaRPr lang="es-CR"/>
        </a:p>
      </dgm:t>
    </dgm:pt>
    <dgm:pt modelId="{B106594B-B63A-46C5-A37E-3C58688DFFD5}" type="pres">
      <dgm:prSet presAssocID="{B158FC68-436B-4EB4-A665-B01EF8E24478}"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BC7AE46B-7516-4710-9D2A-7DBEC091DE9C}" type="pres">
      <dgm:prSet presAssocID="{586E046D-2958-4BFD-9A87-720669DC09BD}" presName="node" presStyleLbl="node1" presStyleIdx="2" presStyleCnt="4" custLinFactNeighborX="4236" custLinFactNeighborY="-530">
        <dgm:presLayoutVars>
          <dgm:bulletEnabled val="1"/>
        </dgm:presLayoutVars>
      </dgm:prSet>
      <dgm:spPr/>
      <dgm:t>
        <a:bodyPr/>
        <a:lstStyle/>
        <a:p>
          <a:endParaRPr lang="es-CR"/>
        </a:p>
      </dgm:t>
    </dgm:pt>
    <dgm:pt modelId="{C8767B29-CBAB-4918-93AF-2F4C70A5AFC7}" type="pres">
      <dgm:prSet presAssocID="{1EEE122D-898E-4188-8D2B-4676A5CC6AEB}"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8D1A81FE-8E10-4DFD-ADFE-46C4F8369273}" type="pres">
      <dgm:prSet presAssocID="{EA6B35DE-342D-4FEC-B440-71673D233874}" presName="node" presStyleLbl="node1" presStyleIdx="3" presStyleCnt="4" custScaleX="93121" custLinFactNeighborX="-2537" custLinFactNeighborY="-702">
        <dgm:presLayoutVars>
          <dgm:bulletEnabled val="1"/>
        </dgm:presLayoutVars>
      </dgm:prSet>
      <dgm:spPr/>
      <dgm:t>
        <a:bodyPr/>
        <a:lstStyle/>
        <a:p>
          <a:endParaRPr lang="es-CR"/>
        </a:p>
      </dgm:t>
    </dgm:pt>
  </dgm:ptLst>
  <dgm:cxnLst>
    <dgm:cxn modelId="{BA266ED5-A014-4855-8C64-D5EF81177C58}" type="presOf" srcId="{81A9A364-F339-4965-B983-58C130B1C38B}" destId="{E637CED6-9A31-4830-8600-0326358075BF}" srcOrd="0" destOrd="3" presId="urn:microsoft.com/office/officeart/2005/8/layout/default#1"/>
    <dgm:cxn modelId="{7B232FB3-55A5-4EC2-B4C0-B93C6369D160}" srcId="{972E7537-2887-4FC7-A39A-1646E861E96F}" destId="{65E81890-17C9-4B8C-95A0-D1128A1BD20F}" srcOrd="0" destOrd="0" parTransId="{34878E55-2532-4A0D-8615-A661AA549B86}" sibTransId="{893D338C-2234-4016-AD9A-F479E7AC0501}"/>
    <dgm:cxn modelId="{2D16F327-0263-488E-9512-6174A8752CF5}" srcId="{65E81890-17C9-4B8C-95A0-D1128A1BD20F}" destId="{DAC99C6E-E3D7-4B82-A512-02B67AECB070}" srcOrd="0" destOrd="0" parTransId="{FC1CBA16-ADC8-4336-B1E9-067894936A5C}" sibTransId="{A6DA922D-1C6A-474B-8DC9-7D4E223CE4A9}"/>
    <dgm:cxn modelId="{5B1B43D0-7DCC-439C-8E35-825A682C1D98}" srcId="{972E7537-2887-4FC7-A39A-1646E861E96F}" destId="{EA6B35DE-342D-4FEC-B440-71673D233874}" srcOrd="3" destOrd="0" parTransId="{141ED090-E48A-4E0E-9D42-79AB340E27D6}" sibTransId="{EB9D963B-1F5A-403F-9FC8-CE57ED35BFF5}"/>
    <dgm:cxn modelId="{F1C557FB-7FC3-48CE-91C8-3A72F65936E2}" srcId="{972E7537-2887-4FC7-A39A-1646E861E96F}" destId="{586E046D-2958-4BFD-9A87-720669DC09BD}" srcOrd="2" destOrd="0" parTransId="{379C4EF4-4DC6-4056-A415-F2E6D3A7D7CC}" sibTransId="{1EEE122D-898E-4188-8D2B-4676A5CC6AEB}"/>
    <dgm:cxn modelId="{1A7BF657-E85B-4AB1-B89C-AA390A157977}" type="presOf" srcId="{972E7537-2887-4FC7-A39A-1646E861E96F}" destId="{A1A5BCFB-69C3-4E62-8083-575596D67064}" srcOrd="0" destOrd="0" presId="urn:microsoft.com/office/officeart/2005/8/layout/default#1"/>
    <dgm:cxn modelId="{D5E0C5A5-6529-4DAC-8A80-ACD4D7F0154D}" type="presOf" srcId="{DAC99C6E-E3D7-4B82-A512-02B67AECB070}" destId="{E637CED6-9A31-4830-8600-0326358075BF}" srcOrd="0" destOrd="1" presId="urn:microsoft.com/office/officeart/2005/8/layout/default#1"/>
    <dgm:cxn modelId="{239503EE-2244-49AE-9A11-8A566EBAA7F7}" type="presOf" srcId="{AD40CD2C-2C70-45AB-A0C4-62285D15364D}" destId="{C8E0A4D2-46A7-4B7C-9E4C-B3BFFD2562FB}" srcOrd="0" destOrd="1" presId="urn:microsoft.com/office/officeart/2005/8/layout/default#1"/>
    <dgm:cxn modelId="{E6888345-5129-45B8-A07A-72D931F6D699}" type="presOf" srcId="{65E81890-17C9-4B8C-95A0-D1128A1BD20F}" destId="{E637CED6-9A31-4830-8600-0326358075BF}" srcOrd="0" destOrd="0" presId="urn:microsoft.com/office/officeart/2005/8/layout/default#1"/>
    <dgm:cxn modelId="{272F73BA-4485-4D26-8197-2D0A3A3B99C8}" srcId="{65E81890-17C9-4B8C-95A0-D1128A1BD20F}" destId="{71DEF488-3695-4D5A-A99D-461DC314B4C2}" srcOrd="3" destOrd="0" parTransId="{A9F8CDF1-0B9E-480D-A32C-C4B69174546B}" sibTransId="{6E372CDE-B0B9-475C-B1CC-88A8E77C8881}"/>
    <dgm:cxn modelId="{46F2EF33-F40C-49BD-BBAC-9037313454B9}" srcId="{65E81890-17C9-4B8C-95A0-D1128A1BD20F}" destId="{9DACC9AC-CB3C-4A23-AE1D-ECD764DF7E05}" srcOrd="1" destOrd="0" parTransId="{68B3C35A-A6F9-48FB-880D-E158EBEED1A3}" sibTransId="{07C8F6C4-914F-46E2-9BF1-8238BC341150}"/>
    <dgm:cxn modelId="{9AC2254C-9C60-4612-BC0A-DDCEEB2D1445}" srcId="{8AFBE68C-8353-4562-B6D2-DC7210BEB8E4}" destId="{D0595E99-4595-49B6-BF4B-C38250267410}" srcOrd="1" destOrd="0" parTransId="{F3DA99BD-E873-492F-AE28-305D9AD0077D}" sibTransId="{07DC3DD3-58EB-4589-B313-FF1212D9FF71}"/>
    <dgm:cxn modelId="{0E524D28-88E3-4D90-8016-3209D3EC3B61}" srcId="{972E7537-2887-4FC7-A39A-1646E861E96F}" destId="{8AFBE68C-8353-4562-B6D2-DC7210BEB8E4}" srcOrd="1" destOrd="0" parTransId="{A01EFC46-6B28-416B-977C-BB390457FEA5}" sibTransId="{B158FC68-436B-4EB4-A665-B01EF8E24478}"/>
    <dgm:cxn modelId="{04F463B3-DCFB-49F5-A28C-0914474D892B}" type="presOf" srcId="{71DEF488-3695-4D5A-A99D-461DC314B4C2}" destId="{E637CED6-9A31-4830-8600-0326358075BF}" srcOrd="0" destOrd="4" presId="urn:microsoft.com/office/officeart/2005/8/layout/default#1"/>
    <dgm:cxn modelId="{6900A6CE-99AB-4C62-BE8F-BAEBBB17EF48}" type="presOf" srcId="{8AFBE68C-8353-4562-B6D2-DC7210BEB8E4}" destId="{C8E0A4D2-46A7-4B7C-9E4C-B3BFFD2562FB}" srcOrd="0" destOrd="0" presId="urn:microsoft.com/office/officeart/2005/8/layout/default#1"/>
    <dgm:cxn modelId="{B6EB101E-6FAC-4784-9A9D-1C308EB31298}" srcId="{65E81890-17C9-4B8C-95A0-D1128A1BD20F}" destId="{81A9A364-F339-4965-B983-58C130B1C38B}" srcOrd="2" destOrd="0" parTransId="{6245F103-5C76-4FC8-A764-9400F67424F7}" sibTransId="{5D6CF2C2-5847-491D-87A8-72536E10E181}"/>
    <dgm:cxn modelId="{ACAAC74D-F5CE-4CB1-A795-3D8EBDA220A5}" srcId="{8AFBE68C-8353-4562-B6D2-DC7210BEB8E4}" destId="{AD40CD2C-2C70-45AB-A0C4-62285D15364D}" srcOrd="0" destOrd="0" parTransId="{F7755102-DCF5-47E9-BE5E-29F61C6D9669}" sibTransId="{FBD92F36-7113-48DF-A5E9-8D6BFED00A29}"/>
    <dgm:cxn modelId="{F341AAF3-3684-4D2A-8E34-B3DF51D2CEF3}" type="presOf" srcId="{9DACC9AC-CB3C-4A23-AE1D-ECD764DF7E05}" destId="{E637CED6-9A31-4830-8600-0326358075BF}" srcOrd="0" destOrd="2" presId="urn:microsoft.com/office/officeart/2005/8/layout/default#1"/>
    <dgm:cxn modelId="{CC4B8451-E11D-4E95-8405-1CD613923660}" type="presOf" srcId="{EA6B35DE-342D-4FEC-B440-71673D233874}" destId="{8D1A81FE-8E10-4DFD-ADFE-46C4F8369273}" srcOrd="0" destOrd="0" presId="urn:microsoft.com/office/officeart/2005/8/layout/default#1"/>
    <dgm:cxn modelId="{B8B005F0-0C7A-4942-B6C9-046D1E0517DE}" type="presOf" srcId="{D0595E99-4595-49B6-BF4B-C38250267410}" destId="{C8E0A4D2-46A7-4B7C-9E4C-B3BFFD2562FB}" srcOrd="0" destOrd="2" presId="urn:microsoft.com/office/officeart/2005/8/layout/default#1"/>
    <dgm:cxn modelId="{BDA0EF23-C255-4A52-BC3D-A05E18EB4028}" type="presOf" srcId="{586E046D-2958-4BFD-9A87-720669DC09BD}" destId="{BC7AE46B-7516-4710-9D2A-7DBEC091DE9C}" srcOrd="0" destOrd="0" presId="urn:microsoft.com/office/officeart/2005/8/layout/default#1"/>
    <dgm:cxn modelId="{0FA3EB6C-6C0C-494F-9F53-2E0FA3D6338D}" type="presParOf" srcId="{A1A5BCFB-69C3-4E62-8083-575596D67064}" destId="{E637CED6-9A31-4830-8600-0326358075BF}" srcOrd="0" destOrd="0" presId="urn:microsoft.com/office/officeart/2005/8/layout/default#1"/>
    <dgm:cxn modelId="{0C54361B-A1EB-443C-93AC-ABDCEC5D1AC5}" type="presParOf" srcId="{A1A5BCFB-69C3-4E62-8083-575596D67064}" destId="{0362451B-5E0B-4D5C-9DA5-5A1A23A720B6}" srcOrd="1" destOrd="0" presId="urn:microsoft.com/office/officeart/2005/8/layout/default#1"/>
    <dgm:cxn modelId="{6473AB82-49BC-45A2-9068-448C755BC55A}" type="presParOf" srcId="{A1A5BCFB-69C3-4E62-8083-575596D67064}" destId="{C8E0A4D2-46A7-4B7C-9E4C-B3BFFD2562FB}" srcOrd="2" destOrd="0" presId="urn:microsoft.com/office/officeart/2005/8/layout/default#1"/>
    <dgm:cxn modelId="{7181AEF0-B660-48CF-B88A-DF1329B10E26}" type="presParOf" srcId="{A1A5BCFB-69C3-4E62-8083-575596D67064}" destId="{B106594B-B63A-46C5-A37E-3C58688DFFD5}" srcOrd="3" destOrd="0" presId="urn:microsoft.com/office/officeart/2005/8/layout/default#1"/>
    <dgm:cxn modelId="{6041D9A5-7047-4415-8065-45C743FAA4D7}" type="presParOf" srcId="{A1A5BCFB-69C3-4E62-8083-575596D67064}" destId="{BC7AE46B-7516-4710-9D2A-7DBEC091DE9C}" srcOrd="4" destOrd="0" presId="urn:microsoft.com/office/officeart/2005/8/layout/default#1"/>
    <dgm:cxn modelId="{2A87E39E-0B06-4E06-A26F-8C11A9E6E453}" type="presParOf" srcId="{A1A5BCFB-69C3-4E62-8083-575596D67064}" destId="{C8767B29-CBAB-4918-93AF-2F4C70A5AFC7}" srcOrd="5" destOrd="0" presId="urn:microsoft.com/office/officeart/2005/8/layout/default#1"/>
    <dgm:cxn modelId="{3417C4C6-F0FD-43AD-8460-39ED9F7BF79C}" type="presParOf" srcId="{A1A5BCFB-69C3-4E62-8083-575596D67064}" destId="{8D1A81FE-8E10-4DFD-ADFE-46C4F8369273}" srcOrd="6" destOrd="0" presId="urn:microsoft.com/office/officeart/2005/8/layout/default#1"/>
  </dgm:cxnLst>
  <dgm:bg>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t="100000"/>
      </a:path>
      <a:tileRect r="-100000" b="-100000"/>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EA637-5013-449A-982D-23CAF430ADC4}">
      <dsp:nvSpPr>
        <dsp:cNvPr id="0" name=""/>
        <dsp:cNvSpPr/>
      </dsp:nvSpPr>
      <dsp:spPr>
        <a:xfrm>
          <a:off x="321978" y="2864"/>
          <a:ext cx="3394642" cy="965752"/>
        </a:xfrm>
        <a:prstGeom prst="roundRect">
          <a:avLst>
            <a:gd name="adj" fmla="val 10000"/>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CO" sz="1900" b="0" kern="1200" cap="none" spc="0" smtClean="0">
              <a:ln w="0"/>
              <a:effectLst>
                <a:outerShdw blurRad="38100" dist="19050" dir="2700000" algn="tl" rotWithShape="0">
                  <a:schemeClr val="dk1">
                    <a:alpha val="40000"/>
                  </a:schemeClr>
                </a:outerShdw>
              </a:effectLst>
            </a:rPr>
            <a:t>REGLAMENTO  ACADEMICO </a:t>
          </a:r>
        </a:p>
        <a:p>
          <a:pPr lvl="0" algn="ctr" defTabSz="844550">
            <a:lnSpc>
              <a:spcPct val="90000"/>
            </a:lnSpc>
            <a:spcBef>
              <a:spcPct val="0"/>
            </a:spcBef>
            <a:spcAft>
              <a:spcPct val="35000"/>
            </a:spcAft>
          </a:pPr>
          <a:r>
            <a:rPr lang="es-CO" sz="1900" b="0" kern="1200" cap="none" spc="0" smtClean="0">
              <a:ln w="0"/>
              <a:effectLst>
                <a:outerShdw blurRad="38100" dist="19050" dir="2700000" algn="tl" rotWithShape="0">
                  <a:schemeClr val="dk1">
                    <a:alpha val="40000"/>
                  </a:schemeClr>
                </a:outerShdw>
              </a:effectLst>
            </a:rPr>
            <a:t>ESTUDIANTIL</a:t>
          </a:r>
          <a:endParaRPr lang="es-CO" sz="1900" b="0" kern="1200" cap="none" spc="0" dirty="0">
            <a:ln w="0"/>
            <a:effectLst>
              <a:outerShdw blurRad="38100" dist="19050" dir="2700000" algn="tl" rotWithShape="0">
                <a:schemeClr val="dk1">
                  <a:alpha val="40000"/>
                </a:schemeClr>
              </a:outerShdw>
            </a:effectLst>
          </a:endParaRPr>
        </a:p>
      </dsp:txBody>
      <dsp:txXfrm>
        <a:off x="350264" y="31150"/>
        <a:ext cx="3338070" cy="909180"/>
      </dsp:txXfrm>
    </dsp:sp>
    <dsp:sp modelId="{8CA9FB74-CD34-4758-B70F-32C5F2EE9B6A}">
      <dsp:nvSpPr>
        <dsp:cNvPr id="0" name=""/>
        <dsp:cNvSpPr/>
      </dsp:nvSpPr>
      <dsp:spPr>
        <a:xfrm>
          <a:off x="661442" y="968617"/>
          <a:ext cx="339464" cy="1066344"/>
        </a:xfrm>
        <a:custGeom>
          <a:avLst/>
          <a:gdLst/>
          <a:ahLst/>
          <a:cxnLst/>
          <a:rect l="0" t="0" r="0" b="0"/>
          <a:pathLst>
            <a:path>
              <a:moveTo>
                <a:pt x="0" y="0"/>
              </a:moveTo>
              <a:lnTo>
                <a:pt x="0" y="1066344"/>
              </a:lnTo>
              <a:lnTo>
                <a:pt x="339464" y="106634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36637-473F-4C77-98B9-42D80274395E}">
      <dsp:nvSpPr>
        <dsp:cNvPr id="0" name=""/>
        <dsp:cNvSpPr/>
      </dsp:nvSpPr>
      <dsp:spPr>
        <a:xfrm>
          <a:off x="1000907" y="1324065"/>
          <a:ext cx="2274867" cy="142179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pt-BR" sz="2000" kern="1200" dirty="0" smtClean="0"/>
            <a:t>                    </a:t>
          </a:r>
        </a:p>
        <a:p>
          <a:pPr lvl="0" algn="ctr" defTabSz="889000">
            <a:lnSpc>
              <a:spcPct val="90000"/>
            </a:lnSpc>
            <a:spcBef>
              <a:spcPct val="0"/>
            </a:spcBef>
            <a:spcAft>
              <a:spcPct val="35000"/>
            </a:spcAft>
          </a:pPr>
          <a:r>
            <a:rPr lang="pt-BR" sz="2000" kern="1200" dirty="0" smtClean="0">
              <a:latin typeface="Franklin Gothic Medium Cond" panose="020B0606030402020204" pitchFamily="34" charset="0"/>
            </a:rPr>
            <a:t>A C UE R D O  No. 164 DE 2003</a:t>
          </a:r>
        </a:p>
        <a:p>
          <a:pPr lvl="0" algn="ctr" defTabSz="889000">
            <a:lnSpc>
              <a:spcPct val="90000"/>
            </a:lnSpc>
            <a:spcBef>
              <a:spcPct val="0"/>
            </a:spcBef>
            <a:spcAft>
              <a:spcPct val="35000"/>
            </a:spcAft>
          </a:pPr>
          <a:r>
            <a:rPr lang="pt-BR" sz="2000" kern="1200" dirty="0" smtClean="0">
              <a:latin typeface="Franklin Gothic Medium Cond" panose="020B0606030402020204" pitchFamily="34" charset="0"/>
            </a:rPr>
            <a:t> </a:t>
          </a:r>
          <a:r>
            <a:rPr lang="es-CO" sz="2000" kern="1200" dirty="0" smtClean="0">
              <a:latin typeface="Franklin Gothic Medium Cond" panose="020B0606030402020204" pitchFamily="34" charset="0"/>
            </a:rPr>
            <a:t>( diciembre 16 )</a:t>
          </a:r>
          <a:endParaRPr lang="es-CO" sz="2000" kern="1200" dirty="0">
            <a:latin typeface="Franklin Gothic Medium Cond" panose="020B0606030402020204" pitchFamily="34" charset="0"/>
          </a:endParaRPr>
        </a:p>
      </dsp:txBody>
      <dsp:txXfrm>
        <a:off x="1042550" y="1365708"/>
        <a:ext cx="2191581" cy="1338506"/>
      </dsp:txXfrm>
    </dsp:sp>
    <dsp:sp modelId="{401D071F-491D-4A2E-BD96-57825E87B5A1}">
      <dsp:nvSpPr>
        <dsp:cNvPr id="0" name=""/>
        <dsp:cNvSpPr/>
      </dsp:nvSpPr>
      <dsp:spPr>
        <a:xfrm>
          <a:off x="661442" y="968617"/>
          <a:ext cx="339464" cy="2843584"/>
        </a:xfrm>
        <a:custGeom>
          <a:avLst/>
          <a:gdLst/>
          <a:ahLst/>
          <a:cxnLst/>
          <a:rect l="0" t="0" r="0" b="0"/>
          <a:pathLst>
            <a:path>
              <a:moveTo>
                <a:pt x="0" y="0"/>
              </a:moveTo>
              <a:lnTo>
                <a:pt x="0" y="2843584"/>
              </a:lnTo>
              <a:lnTo>
                <a:pt x="339464" y="284358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AC3A35-D076-44DF-A24F-E77214F30711}">
      <dsp:nvSpPr>
        <dsp:cNvPr id="0" name=""/>
        <dsp:cNvSpPr/>
      </dsp:nvSpPr>
      <dsp:spPr>
        <a:xfrm>
          <a:off x="1000907" y="3101305"/>
          <a:ext cx="2274867" cy="1421792"/>
        </a:xfrm>
        <a:prstGeom prst="roundRect">
          <a:avLst>
            <a:gd name="adj" fmla="val 10000"/>
          </a:avLst>
        </a:prstGeom>
        <a:solidFill>
          <a:schemeClr val="lt1">
            <a:alpha val="90000"/>
            <a:hueOff val="0"/>
            <a:satOff val="0"/>
            <a:lumOff val="0"/>
            <a:alphaOff val="0"/>
          </a:schemeClr>
        </a:solidFill>
        <a:ln w="9525" cap="flat" cmpd="sng" algn="ctr">
          <a:solidFill>
            <a:schemeClr val="accent1">
              <a:shade val="80000"/>
              <a:hueOff val="12259"/>
              <a:satOff val="12919"/>
              <a:lumOff val="140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pt-BR" sz="2000" b="0" kern="1200" dirty="0" smtClean="0">
              <a:latin typeface="Franklin Gothic Medium Cond" panose="020B0606030402020204" pitchFamily="34" charset="0"/>
            </a:rPr>
            <a:t>A C U E R D O No. 004 DE 2007 </a:t>
          </a:r>
        </a:p>
        <a:p>
          <a:pPr lvl="0" algn="ctr" defTabSz="889000">
            <a:lnSpc>
              <a:spcPct val="90000"/>
            </a:lnSpc>
            <a:spcBef>
              <a:spcPct val="0"/>
            </a:spcBef>
            <a:spcAft>
              <a:spcPct val="35000"/>
            </a:spcAft>
          </a:pPr>
          <a:r>
            <a:rPr lang="es-CO" sz="2000" b="0" kern="1200" dirty="0" smtClean="0">
              <a:latin typeface="Franklin Gothic Medium Cond" panose="020B0606030402020204" pitchFamily="34" charset="0"/>
            </a:rPr>
            <a:t>(Febrero 12)</a:t>
          </a:r>
          <a:endParaRPr lang="es-CO" sz="2000" b="0" kern="1200" dirty="0">
            <a:latin typeface="Franklin Gothic Medium Cond" panose="020B0606030402020204" pitchFamily="34" charset="0"/>
          </a:endParaRPr>
        </a:p>
      </dsp:txBody>
      <dsp:txXfrm>
        <a:off x="1042550" y="3142948"/>
        <a:ext cx="2191581" cy="1338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92EB8-2083-4881-85F4-38065725B724}">
      <dsp:nvSpPr>
        <dsp:cNvPr id="0" name=""/>
        <dsp:cNvSpPr/>
      </dsp:nvSpPr>
      <dsp:spPr>
        <a:xfrm>
          <a:off x="2179528" y="1217748"/>
          <a:ext cx="1574510" cy="1090507"/>
        </a:xfrm>
        <a:custGeom>
          <a:avLst/>
          <a:gdLst/>
          <a:ahLst/>
          <a:cxnLst/>
          <a:rect l="0" t="0" r="0" b="0"/>
          <a:pathLst>
            <a:path>
              <a:moveTo>
                <a:pt x="0" y="0"/>
              </a:moveTo>
              <a:lnTo>
                <a:pt x="0" y="972397"/>
              </a:lnTo>
              <a:lnTo>
                <a:pt x="1574510" y="972397"/>
              </a:lnTo>
              <a:lnTo>
                <a:pt x="1574510" y="1090507"/>
              </a:lnTo>
            </a:path>
          </a:pathLst>
        </a:custGeom>
        <a:noFill/>
        <a:ln w="25400" cap="flat" cmpd="sng" algn="ctr">
          <a:solidFill>
            <a:srgbClr val="00CC00"/>
          </a:solidFill>
          <a:prstDash val="solid"/>
        </a:ln>
        <a:effectLst/>
      </dsp:spPr>
      <dsp:style>
        <a:lnRef idx="2">
          <a:scrgbClr r="0" g="0" b="0"/>
        </a:lnRef>
        <a:fillRef idx="0">
          <a:scrgbClr r="0" g="0" b="0"/>
        </a:fillRef>
        <a:effectRef idx="0">
          <a:scrgbClr r="0" g="0" b="0"/>
        </a:effectRef>
        <a:fontRef idx="minor"/>
      </dsp:style>
    </dsp:sp>
    <dsp:sp modelId="{15386AA3-33F8-4EB5-A926-9CDDD75BD372}">
      <dsp:nvSpPr>
        <dsp:cNvPr id="0" name=""/>
        <dsp:cNvSpPr/>
      </dsp:nvSpPr>
      <dsp:spPr>
        <a:xfrm>
          <a:off x="2133808" y="1217748"/>
          <a:ext cx="91440" cy="1090507"/>
        </a:xfrm>
        <a:custGeom>
          <a:avLst/>
          <a:gdLst/>
          <a:ahLst/>
          <a:cxnLst/>
          <a:rect l="0" t="0" r="0" b="0"/>
          <a:pathLst>
            <a:path>
              <a:moveTo>
                <a:pt x="45720" y="0"/>
              </a:moveTo>
              <a:lnTo>
                <a:pt x="45720" y="972397"/>
              </a:lnTo>
              <a:lnTo>
                <a:pt x="61950" y="972397"/>
              </a:lnTo>
              <a:lnTo>
                <a:pt x="61950" y="10905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ABD14-F21F-4678-AF23-2DF21D1C9556}">
      <dsp:nvSpPr>
        <dsp:cNvPr id="0" name=""/>
        <dsp:cNvSpPr/>
      </dsp:nvSpPr>
      <dsp:spPr>
        <a:xfrm>
          <a:off x="637478" y="1217748"/>
          <a:ext cx="1542050" cy="1090507"/>
        </a:xfrm>
        <a:custGeom>
          <a:avLst/>
          <a:gdLst/>
          <a:ahLst/>
          <a:cxnLst/>
          <a:rect l="0" t="0" r="0" b="0"/>
          <a:pathLst>
            <a:path>
              <a:moveTo>
                <a:pt x="1542050" y="0"/>
              </a:moveTo>
              <a:lnTo>
                <a:pt x="1542050" y="972397"/>
              </a:lnTo>
              <a:lnTo>
                <a:pt x="0" y="972397"/>
              </a:lnTo>
              <a:lnTo>
                <a:pt x="0" y="1090507"/>
              </a:lnTo>
            </a:path>
          </a:pathLst>
        </a:custGeom>
        <a:noFill/>
        <a:ln w="25400" cap="flat" cmpd="sng" algn="ctr">
          <a:solidFill>
            <a:srgbClr val="00CC00"/>
          </a:solidFill>
          <a:prstDash val="solid"/>
        </a:ln>
        <a:effectLst/>
      </dsp:spPr>
      <dsp:style>
        <a:lnRef idx="2">
          <a:scrgbClr r="0" g="0" b="0"/>
        </a:lnRef>
        <a:fillRef idx="0">
          <a:scrgbClr r="0" g="0" b="0"/>
        </a:fillRef>
        <a:effectRef idx="0">
          <a:scrgbClr r="0" g="0" b="0"/>
        </a:effectRef>
        <a:fontRef idx="minor"/>
      </dsp:style>
    </dsp:sp>
    <dsp:sp modelId="{5B6441EC-94F5-4887-AF32-13B390EFD1BD}">
      <dsp:nvSpPr>
        <dsp:cNvPr id="0" name=""/>
        <dsp:cNvSpPr/>
      </dsp:nvSpPr>
      <dsp:spPr>
        <a:xfrm>
          <a:off x="226269" y="0"/>
          <a:ext cx="3906518" cy="121774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5C0D2-7DFE-4C60-8DFD-D4D2A5B89F74}">
      <dsp:nvSpPr>
        <dsp:cNvPr id="0" name=""/>
        <dsp:cNvSpPr/>
      </dsp:nvSpPr>
      <dsp:spPr>
        <a:xfrm>
          <a:off x="367931" y="134579"/>
          <a:ext cx="3906518" cy="1217748"/>
        </a:xfrm>
        <a:prstGeom prst="roundRect">
          <a:avLst>
            <a:gd name="adj" fmla="val 10000"/>
          </a:avLst>
        </a:prstGeom>
        <a:gradFill flip="none" rotWithShape="0">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t="100000"/>
          </a:path>
          <a:tileRect r="-100000" b="-100000"/>
        </a:gra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Franklin Gothic Medium Cond" panose="020B0606030402020204" pitchFamily="34" charset="0"/>
            </a:rPr>
            <a:t>NORMAS ICONTEC</a:t>
          </a:r>
        </a:p>
        <a:p>
          <a:pPr lvl="0" algn="ctr" defTabSz="889000">
            <a:lnSpc>
              <a:spcPct val="90000"/>
            </a:lnSpc>
            <a:spcBef>
              <a:spcPct val="0"/>
            </a:spcBef>
            <a:spcAft>
              <a:spcPct val="35000"/>
            </a:spcAft>
          </a:pPr>
          <a:r>
            <a:rPr lang="es-CO" sz="2000" kern="1200" dirty="0" smtClean="0">
              <a:latin typeface="Franklin Gothic Medium Cond" panose="020B0606030402020204" pitchFamily="34" charset="0"/>
            </a:rPr>
            <a:t>SEXTA ACTUALIZACION</a:t>
          </a:r>
        </a:p>
        <a:p>
          <a:pPr lvl="0" algn="ctr" defTabSz="889000">
            <a:lnSpc>
              <a:spcPct val="90000"/>
            </a:lnSpc>
            <a:spcBef>
              <a:spcPct val="0"/>
            </a:spcBef>
            <a:spcAft>
              <a:spcPct val="35000"/>
            </a:spcAft>
          </a:pPr>
          <a:r>
            <a:rPr lang="es-CO" sz="2000" kern="1200" dirty="0" smtClean="0">
              <a:latin typeface="Franklin Gothic Medium Cond" panose="020B0606030402020204" pitchFamily="34" charset="0"/>
            </a:rPr>
            <a:t>2008</a:t>
          </a:r>
          <a:endParaRPr lang="es-CO" sz="2000" kern="1200" dirty="0">
            <a:latin typeface="Franklin Gothic Medium Cond" panose="020B0606030402020204" pitchFamily="34" charset="0"/>
          </a:endParaRPr>
        </a:p>
      </dsp:txBody>
      <dsp:txXfrm>
        <a:off x="403598" y="170246"/>
        <a:ext cx="3835184" cy="1146414"/>
      </dsp:txXfrm>
    </dsp:sp>
    <dsp:sp modelId="{33E9AA34-1AC9-4868-A752-57DD9521FCE2}">
      <dsp:nvSpPr>
        <dsp:cNvPr id="0" name=""/>
        <dsp:cNvSpPr/>
      </dsp:nvSpPr>
      <dsp:spPr>
        <a:xfrm>
          <a:off x="0" y="2308256"/>
          <a:ext cx="1274956" cy="80959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06B5F-C523-415B-A73F-FF774A2FBCA4}">
      <dsp:nvSpPr>
        <dsp:cNvPr id="0" name=""/>
        <dsp:cNvSpPr/>
      </dsp:nvSpPr>
      <dsp:spPr>
        <a:xfrm>
          <a:off x="141661" y="2442835"/>
          <a:ext cx="1274956" cy="809597"/>
        </a:xfrm>
        <a:prstGeom prst="roundRect">
          <a:avLst>
            <a:gd name="adj" fmla="val 10000"/>
          </a:avLst>
        </a:prstGeom>
        <a:solidFill>
          <a:schemeClr val="lt1">
            <a:alpha val="90000"/>
            <a:hueOff val="0"/>
            <a:satOff val="0"/>
            <a:lumOff val="0"/>
            <a:alphaOff val="0"/>
          </a:schemeClr>
        </a:solidFill>
        <a:ln w="25400" cap="flat" cmpd="sng" algn="ctr">
          <a:solidFill>
            <a:srgbClr val="00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Franklin Gothic Medium Cond" panose="020B0606030402020204" pitchFamily="34" charset="0"/>
            </a:rPr>
            <a:t>NTC 1486</a:t>
          </a:r>
        </a:p>
      </dsp:txBody>
      <dsp:txXfrm>
        <a:off x="165373" y="2466547"/>
        <a:ext cx="1227532" cy="762173"/>
      </dsp:txXfrm>
    </dsp:sp>
    <dsp:sp modelId="{A650654B-BC75-4039-88C5-A7839E751BE9}">
      <dsp:nvSpPr>
        <dsp:cNvPr id="0" name=""/>
        <dsp:cNvSpPr/>
      </dsp:nvSpPr>
      <dsp:spPr>
        <a:xfrm>
          <a:off x="1558280" y="2308256"/>
          <a:ext cx="1274956" cy="80959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509EE-59C5-4F43-888B-571FA86BC883}">
      <dsp:nvSpPr>
        <dsp:cNvPr id="0" name=""/>
        <dsp:cNvSpPr/>
      </dsp:nvSpPr>
      <dsp:spPr>
        <a:xfrm>
          <a:off x="1699942" y="2442835"/>
          <a:ext cx="1274956" cy="809597"/>
        </a:xfrm>
        <a:prstGeom prst="roundRect">
          <a:avLst>
            <a:gd name="adj" fmla="val 10000"/>
          </a:avLst>
        </a:prstGeom>
        <a:solidFill>
          <a:schemeClr val="lt1">
            <a:alpha val="90000"/>
            <a:hueOff val="0"/>
            <a:satOff val="0"/>
            <a:lumOff val="0"/>
            <a:alphaOff val="0"/>
          </a:schemeClr>
        </a:solidFill>
        <a:ln w="25400" cap="flat" cmpd="sng" algn="ctr">
          <a:solidFill>
            <a:srgbClr val="00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Franklin Gothic Medium Cond" panose="020B0606030402020204" pitchFamily="34" charset="0"/>
            </a:rPr>
            <a:t>NTC  5613</a:t>
          </a:r>
        </a:p>
      </dsp:txBody>
      <dsp:txXfrm>
        <a:off x="1723654" y="2466547"/>
        <a:ext cx="1227532" cy="762173"/>
      </dsp:txXfrm>
    </dsp:sp>
    <dsp:sp modelId="{F13FC0BC-F550-46FB-926C-7B53419872EF}">
      <dsp:nvSpPr>
        <dsp:cNvPr id="0" name=""/>
        <dsp:cNvSpPr/>
      </dsp:nvSpPr>
      <dsp:spPr>
        <a:xfrm>
          <a:off x="3116561" y="2308256"/>
          <a:ext cx="1274956" cy="80959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B540C-4DD1-4F1F-A624-6D0002E04F2D}">
      <dsp:nvSpPr>
        <dsp:cNvPr id="0" name=""/>
        <dsp:cNvSpPr/>
      </dsp:nvSpPr>
      <dsp:spPr>
        <a:xfrm>
          <a:off x="3258223" y="2442835"/>
          <a:ext cx="1274956" cy="809597"/>
        </a:xfrm>
        <a:prstGeom prst="roundRect">
          <a:avLst>
            <a:gd name="adj" fmla="val 10000"/>
          </a:avLst>
        </a:prstGeom>
        <a:solidFill>
          <a:schemeClr val="lt1">
            <a:alpha val="90000"/>
            <a:hueOff val="0"/>
            <a:satOff val="0"/>
            <a:lumOff val="0"/>
            <a:alphaOff val="0"/>
          </a:schemeClr>
        </a:solidFill>
        <a:ln w="25400" cap="flat" cmpd="sng" algn="ctr">
          <a:solidFill>
            <a:srgbClr val="00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Franklin Gothic Medium Cond" panose="020B0606030402020204" pitchFamily="34" charset="0"/>
            </a:rPr>
            <a:t>NTC  4490</a:t>
          </a:r>
        </a:p>
      </dsp:txBody>
      <dsp:txXfrm>
        <a:off x="3281935" y="2466547"/>
        <a:ext cx="1227532" cy="762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416DC-4BA1-4F7C-92C6-46FE8C532E5E}">
      <dsp:nvSpPr>
        <dsp:cNvPr id="0" name=""/>
        <dsp:cNvSpPr/>
      </dsp:nvSpPr>
      <dsp:spPr>
        <a:xfrm>
          <a:off x="652151" y="867"/>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1.</a:t>
          </a:r>
        </a:p>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PORTADA</a:t>
          </a:r>
        </a:p>
        <a:p>
          <a:pPr lvl="0" algn="ctr" defTabSz="711200">
            <a:lnSpc>
              <a:spcPct val="90000"/>
            </a:lnSpc>
            <a:spcBef>
              <a:spcPct val="0"/>
            </a:spcBef>
            <a:spcAft>
              <a:spcPct val="35000"/>
            </a:spcAft>
          </a:pPr>
          <a:endParaRPr lang="es-CO" sz="1300" kern="1200" dirty="0" smtClean="0">
            <a:latin typeface="Franklin Gothic Medium Cond" panose="020B0606030402020204" pitchFamily="34" charset="0"/>
          </a:endParaRPr>
        </a:p>
        <a:p>
          <a:pPr lvl="0" algn="ctr" defTabSz="711200">
            <a:lnSpc>
              <a:spcPct val="90000"/>
            </a:lnSpc>
            <a:spcBef>
              <a:spcPct val="0"/>
            </a:spcBef>
            <a:spcAft>
              <a:spcPct val="35000"/>
            </a:spcAft>
          </a:pPr>
          <a:endParaRPr lang="es-CO" sz="1300" kern="1200" dirty="0"/>
        </a:p>
      </dsp:txBody>
      <dsp:txXfrm>
        <a:off x="652151" y="867"/>
        <a:ext cx="1681695" cy="1009017"/>
      </dsp:txXfrm>
    </dsp:sp>
    <dsp:sp modelId="{3DB95B20-6C23-4BB7-8D09-A754993CBE1A}">
      <dsp:nvSpPr>
        <dsp:cNvPr id="0" name=""/>
        <dsp:cNvSpPr/>
      </dsp:nvSpPr>
      <dsp:spPr>
        <a:xfrm>
          <a:off x="2502016" y="867"/>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2.</a:t>
          </a:r>
        </a:p>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 CONTRAPORTADA</a:t>
          </a:r>
          <a:endParaRPr lang="es-CO" sz="1600" kern="1200" dirty="0">
            <a:latin typeface="Franklin Gothic Medium Cond" panose="020B0606030402020204" pitchFamily="34" charset="0"/>
          </a:endParaRPr>
        </a:p>
      </dsp:txBody>
      <dsp:txXfrm>
        <a:off x="2502016" y="867"/>
        <a:ext cx="1681695" cy="1009017"/>
      </dsp:txXfrm>
    </dsp:sp>
    <dsp:sp modelId="{A805712D-E933-47D8-AD94-D4A8351CF3A7}">
      <dsp:nvSpPr>
        <dsp:cNvPr id="0" name=""/>
        <dsp:cNvSpPr/>
      </dsp:nvSpPr>
      <dsp:spPr>
        <a:xfrm>
          <a:off x="4351880" y="867"/>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smtClean="0">
            <a:latin typeface="Franklin Gothic Medium Cond" panose="020B0606030402020204" pitchFamily="34" charset="0"/>
          </a:endParaRP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3.</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NOTA PROYECTO DE GRADO</a:t>
          </a:r>
        </a:p>
        <a:p>
          <a:pPr lvl="0" algn="ctr" defTabSz="711200">
            <a:lnSpc>
              <a:spcPct val="90000"/>
            </a:lnSpc>
            <a:spcBef>
              <a:spcPct val="0"/>
            </a:spcBef>
            <a:spcAft>
              <a:spcPct val="35000"/>
            </a:spcAft>
          </a:pPr>
          <a:endParaRPr lang="es-CO" sz="1600" kern="1200" dirty="0">
            <a:latin typeface="Franklin Gothic Medium Cond" panose="020B0606030402020204" pitchFamily="34" charset="0"/>
          </a:endParaRPr>
        </a:p>
      </dsp:txBody>
      <dsp:txXfrm>
        <a:off x="4351880" y="867"/>
        <a:ext cx="1681695" cy="1009017"/>
      </dsp:txXfrm>
    </dsp:sp>
    <dsp:sp modelId="{A17316A4-5544-4DAA-B60E-72721B2F7EE0}">
      <dsp:nvSpPr>
        <dsp:cNvPr id="0" name=""/>
        <dsp:cNvSpPr/>
      </dsp:nvSpPr>
      <dsp:spPr>
        <a:xfrm>
          <a:off x="6201745" y="867"/>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4. </a:t>
          </a:r>
        </a:p>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AUTORIZACIÓN A FAVOR DE LA UIS </a:t>
          </a:r>
          <a:endParaRPr lang="es-CO" sz="1600" kern="1200" dirty="0">
            <a:latin typeface="Franklin Gothic Medium Cond" panose="020B0606030402020204" pitchFamily="34" charset="0"/>
          </a:endParaRPr>
        </a:p>
      </dsp:txBody>
      <dsp:txXfrm>
        <a:off x="6201745" y="867"/>
        <a:ext cx="1681695" cy="1009017"/>
      </dsp:txXfrm>
    </dsp:sp>
    <dsp:sp modelId="{C70420A3-7EDF-4864-9DAD-565D0AA4216E}">
      <dsp:nvSpPr>
        <dsp:cNvPr id="0" name=""/>
        <dsp:cNvSpPr/>
      </dsp:nvSpPr>
      <dsp:spPr>
        <a:xfrm>
          <a:off x="652151" y="1178053"/>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MX" sz="1600" kern="1200" dirty="0" smtClean="0">
            <a:latin typeface="Franklin Gothic Medium Cond" panose="020B0606030402020204" pitchFamily="34" charset="0"/>
          </a:endParaRP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5.</a:t>
          </a:r>
        </a:p>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DEDICATORIA Y AGRADECIMIENTOS (OPCIONAL)</a:t>
          </a:r>
          <a:endParaRPr lang="es-MX" sz="1600" kern="1200" dirty="0" smtClean="0">
            <a:latin typeface="Franklin Gothic Medium Cond" panose="020B0606030402020204" pitchFamily="34" charset="0"/>
          </a:endParaRPr>
        </a:p>
        <a:p>
          <a:pPr lvl="0" algn="ctr" defTabSz="711200">
            <a:lnSpc>
              <a:spcPct val="90000"/>
            </a:lnSpc>
            <a:spcBef>
              <a:spcPct val="0"/>
            </a:spcBef>
            <a:spcAft>
              <a:spcPct val="35000"/>
            </a:spcAft>
          </a:pPr>
          <a:endParaRPr lang="es-CO" sz="1600" kern="1200" dirty="0">
            <a:latin typeface="Franklin Gothic Medium Cond" panose="020B0606030402020204" pitchFamily="34" charset="0"/>
          </a:endParaRPr>
        </a:p>
      </dsp:txBody>
      <dsp:txXfrm>
        <a:off x="652151" y="1178053"/>
        <a:ext cx="1681695" cy="1009017"/>
      </dsp:txXfrm>
    </dsp:sp>
    <dsp:sp modelId="{CA4BCF2F-2DAB-4930-B317-6AD259B59A24}">
      <dsp:nvSpPr>
        <dsp:cNvPr id="0" name=""/>
        <dsp:cNvSpPr/>
      </dsp:nvSpPr>
      <dsp:spPr>
        <a:xfrm>
          <a:off x="2502016" y="1178053"/>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smtClean="0">
              <a:latin typeface="Franklin Gothic Medium Cond" panose="020B0606030402020204" pitchFamily="34" charset="0"/>
            </a:rPr>
            <a:t>6.</a:t>
          </a:r>
        </a:p>
        <a:p>
          <a:pPr lvl="0" algn="ctr" defTabSz="711200">
            <a:lnSpc>
              <a:spcPct val="90000"/>
            </a:lnSpc>
            <a:spcBef>
              <a:spcPct val="0"/>
            </a:spcBef>
            <a:spcAft>
              <a:spcPct val="35000"/>
            </a:spcAft>
          </a:pPr>
          <a:r>
            <a:rPr lang="es-CO" sz="1600" kern="1200" smtClean="0">
              <a:latin typeface="Franklin Gothic Medium Cond" panose="020B0606030402020204" pitchFamily="34" charset="0"/>
            </a:rPr>
            <a:t>TABLA DE CONTENIDO</a:t>
          </a:r>
          <a:endParaRPr lang="es-CO" sz="1600" kern="1200" dirty="0">
            <a:latin typeface="Franklin Gothic Medium Cond" panose="020B0606030402020204" pitchFamily="34" charset="0"/>
          </a:endParaRPr>
        </a:p>
      </dsp:txBody>
      <dsp:txXfrm>
        <a:off x="2502016" y="1178053"/>
        <a:ext cx="1681695" cy="1009017"/>
      </dsp:txXfrm>
    </dsp:sp>
    <dsp:sp modelId="{E5E1822E-D76F-4471-A408-173B6FFA8D23}">
      <dsp:nvSpPr>
        <dsp:cNvPr id="0" name=""/>
        <dsp:cNvSpPr/>
      </dsp:nvSpPr>
      <dsp:spPr>
        <a:xfrm>
          <a:off x="4351880" y="1178053"/>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7.</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LISTAS ESPECIALES</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EJEMPLO</a:t>
          </a:r>
        </a:p>
        <a:p>
          <a:pPr lvl="0" algn="ctr" defTabSz="711200">
            <a:lnSpc>
              <a:spcPct val="90000"/>
            </a:lnSpc>
            <a:spcBef>
              <a:spcPct val="0"/>
            </a:spcBef>
            <a:spcAft>
              <a:spcPct val="35000"/>
            </a:spcAft>
          </a:pPr>
          <a:endParaRPr lang="es-CO" sz="1600" kern="1200" dirty="0">
            <a:latin typeface="Franklin Gothic Medium Cond" panose="020B0606030402020204" pitchFamily="34" charset="0"/>
          </a:endParaRPr>
        </a:p>
      </dsp:txBody>
      <dsp:txXfrm>
        <a:off x="4351880" y="1178053"/>
        <a:ext cx="1681695" cy="1009017"/>
      </dsp:txXfrm>
    </dsp:sp>
    <dsp:sp modelId="{6295125B-9204-4102-A984-9609C01BCF6D}">
      <dsp:nvSpPr>
        <dsp:cNvPr id="0" name=""/>
        <dsp:cNvSpPr/>
      </dsp:nvSpPr>
      <dsp:spPr>
        <a:xfrm>
          <a:off x="6201745" y="1178053"/>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Franklin Gothic Medium Cond" panose="020B0606030402020204" pitchFamily="34" charset="0"/>
            </a:rPr>
            <a:t>8. </a:t>
          </a:r>
        </a:p>
        <a:p>
          <a:pPr lvl="0" algn="ctr" defTabSz="755650">
            <a:lnSpc>
              <a:spcPct val="90000"/>
            </a:lnSpc>
            <a:spcBef>
              <a:spcPct val="0"/>
            </a:spcBef>
            <a:spcAft>
              <a:spcPct val="35000"/>
            </a:spcAft>
          </a:pPr>
          <a:r>
            <a:rPr lang="es-MX" sz="1700" kern="1200" dirty="0" smtClean="0">
              <a:latin typeface="Franklin Gothic Medium Cond" panose="020B0606030402020204" pitchFamily="34" charset="0"/>
            </a:rPr>
            <a:t>GLOSARIO</a:t>
          </a:r>
        </a:p>
        <a:p>
          <a:pPr lvl="0" algn="ctr" defTabSz="755650">
            <a:lnSpc>
              <a:spcPct val="90000"/>
            </a:lnSpc>
            <a:spcBef>
              <a:spcPct val="0"/>
            </a:spcBef>
            <a:spcAft>
              <a:spcPct val="35000"/>
            </a:spcAft>
          </a:pPr>
          <a:r>
            <a:rPr lang="es-MX" sz="1700" kern="1200" dirty="0" smtClean="0">
              <a:latin typeface="Franklin Gothic Medium Cond" panose="020B0606030402020204" pitchFamily="34" charset="0"/>
            </a:rPr>
            <a:t>(OPCIONAL)</a:t>
          </a:r>
          <a:endParaRPr lang="es-CO" sz="1700" kern="1200" dirty="0">
            <a:latin typeface="Franklin Gothic Medium Cond" panose="020B0606030402020204" pitchFamily="34" charset="0"/>
          </a:endParaRPr>
        </a:p>
      </dsp:txBody>
      <dsp:txXfrm>
        <a:off x="6201745" y="1178053"/>
        <a:ext cx="1681695" cy="1009017"/>
      </dsp:txXfrm>
    </dsp:sp>
    <dsp:sp modelId="{2BF81BE0-872F-475E-8A8E-B8C4556AA2D3}">
      <dsp:nvSpPr>
        <dsp:cNvPr id="0" name=""/>
        <dsp:cNvSpPr/>
      </dsp:nvSpPr>
      <dsp:spPr>
        <a:xfrm>
          <a:off x="652151" y="2355240"/>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9.</a:t>
          </a:r>
        </a:p>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RESUMEN EN ESPAÑOL E INGLES  (EN HOJAS APARTE) </a:t>
          </a:r>
          <a:endParaRPr lang="es-CO" sz="1600" kern="1200" dirty="0">
            <a:latin typeface="Franklin Gothic Medium Cond" panose="020B0606030402020204" pitchFamily="34" charset="0"/>
          </a:endParaRPr>
        </a:p>
      </dsp:txBody>
      <dsp:txXfrm>
        <a:off x="652151" y="2355240"/>
        <a:ext cx="1681695" cy="1009017"/>
      </dsp:txXfrm>
    </dsp:sp>
    <dsp:sp modelId="{358B4386-C6CB-46F9-A6E8-D5127B3FA37E}">
      <dsp:nvSpPr>
        <dsp:cNvPr id="0" name=""/>
        <dsp:cNvSpPr/>
      </dsp:nvSpPr>
      <dsp:spPr>
        <a:xfrm>
          <a:off x="2502016" y="2355240"/>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10.</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ESQUEMA DE DOCUMENTO FINAL  NTC 1486</a:t>
          </a:r>
          <a:endParaRPr lang="es-CO" sz="1600" kern="1200" dirty="0">
            <a:latin typeface="Franklin Gothic Medium Cond" panose="020B0606030402020204" pitchFamily="34" charset="0"/>
          </a:endParaRPr>
        </a:p>
      </dsp:txBody>
      <dsp:txXfrm>
        <a:off x="2502016" y="2355240"/>
        <a:ext cx="1681695" cy="1009017"/>
      </dsp:txXfrm>
    </dsp:sp>
    <dsp:sp modelId="{D19E9DB3-3488-4A7E-9DB1-08D8216E469B}">
      <dsp:nvSpPr>
        <dsp:cNvPr id="0" name=""/>
        <dsp:cNvSpPr/>
      </dsp:nvSpPr>
      <dsp:spPr>
        <a:xfrm>
          <a:off x="4351880" y="2355240"/>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11.</a:t>
          </a:r>
        </a:p>
        <a:p>
          <a:pPr lvl="0" algn="ctr" defTabSz="711200">
            <a:lnSpc>
              <a:spcPct val="90000"/>
            </a:lnSpc>
            <a:spcBef>
              <a:spcPct val="0"/>
            </a:spcBef>
            <a:spcAft>
              <a:spcPct val="35000"/>
            </a:spcAft>
          </a:pPr>
          <a:r>
            <a:rPr lang="es-CO" sz="1600" kern="1200" dirty="0" smtClean="0">
              <a:latin typeface="Franklin Gothic Medium Cond" panose="020B0606030402020204" pitchFamily="34" charset="0"/>
            </a:rPr>
            <a:t>INTRODUCCIÓN </a:t>
          </a:r>
          <a:r>
            <a:rPr lang="es-MX" sz="1600" kern="1200" dirty="0" smtClean="0">
              <a:latin typeface="Franklin Gothic Medium Cond" panose="020B0606030402020204" pitchFamily="34" charset="0"/>
            </a:rPr>
            <a:t>  </a:t>
          </a:r>
        </a:p>
        <a:p>
          <a:pPr lvl="0" algn="ctr" defTabSz="711200">
            <a:lnSpc>
              <a:spcPct val="90000"/>
            </a:lnSpc>
            <a:spcBef>
              <a:spcPct val="0"/>
            </a:spcBef>
            <a:spcAft>
              <a:spcPct val="35000"/>
            </a:spcAft>
          </a:pPr>
          <a:endParaRPr lang="es-CO" sz="1600" kern="1200" dirty="0">
            <a:latin typeface="Franklin Gothic Medium Cond" panose="020B0606030402020204" pitchFamily="34" charset="0"/>
          </a:endParaRPr>
        </a:p>
      </dsp:txBody>
      <dsp:txXfrm>
        <a:off x="4351880" y="2355240"/>
        <a:ext cx="1681695" cy="1009017"/>
      </dsp:txXfrm>
    </dsp:sp>
    <dsp:sp modelId="{265EDFEB-BDAC-45D5-B3C0-AFD29CE19AC9}">
      <dsp:nvSpPr>
        <dsp:cNvPr id="0" name=""/>
        <dsp:cNvSpPr/>
      </dsp:nvSpPr>
      <dsp:spPr>
        <a:xfrm>
          <a:off x="6201745" y="2355240"/>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12.</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CAPITULOS</a:t>
          </a:r>
          <a:endParaRPr lang="es-CO" sz="1600" kern="1200" dirty="0">
            <a:latin typeface="Franklin Gothic Medium Cond" panose="020B0606030402020204" pitchFamily="34" charset="0"/>
          </a:endParaRPr>
        </a:p>
      </dsp:txBody>
      <dsp:txXfrm>
        <a:off x="6201745" y="2355240"/>
        <a:ext cx="1681695" cy="1009017"/>
      </dsp:txXfrm>
    </dsp:sp>
    <dsp:sp modelId="{E97777A1-3561-46A0-9EC0-C2CE10E5B6E5}">
      <dsp:nvSpPr>
        <dsp:cNvPr id="0" name=""/>
        <dsp:cNvSpPr/>
      </dsp:nvSpPr>
      <dsp:spPr>
        <a:xfrm>
          <a:off x="1577083" y="3532426"/>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latin typeface="Franklin Gothic Medium Cond" panose="020B0606030402020204" pitchFamily="34" charset="0"/>
            </a:rPr>
            <a:t>13. </a:t>
          </a:r>
        </a:p>
        <a:p>
          <a:pPr lvl="0" algn="ctr" defTabSz="755650">
            <a:lnSpc>
              <a:spcPct val="90000"/>
            </a:lnSpc>
            <a:spcBef>
              <a:spcPct val="0"/>
            </a:spcBef>
            <a:spcAft>
              <a:spcPct val="35000"/>
            </a:spcAft>
          </a:pPr>
          <a:r>
            <a:rPr lang="es-MX" sz="1700" kern="1200" dirty="0" smtClean="0">
              <a:latin typeface="Franklin Gothic Medium Cond" panose="020B0606030402020204" pitchFamily="34" charset="0"/>
            </a:rPr>
            <a:t>CONCLUSIONES</a:t>
          </a:r>
          <a:endParaRPr lang="es-CO" sz="1700" kern="1200" dirty="0">
            <a:latin typeface="Franklin Gothic Medium Cond" panose="020B0606030402020204" pitchFamily="34" charset="0"/>
          </a:endParaRPr>
        </a:p>
      </dsp:txBody>
      <dsp:txXfrm>
        <a:off x="1577083" y="3532426"/>
        <a:ext cx="1681695" cy="1009017"/>
      </dsp:txXfrm>
    </dsp:sp>
    <dsp:sp modelId="{6CEE416B-8338-467A-BB7C-4F08C8C82FF0}">
      <dsp:nvSpPr>
        <dsp:cNvPr id="0" name=""/>
        <dsp:cNvSpPr/>
      </dsp:nvSpPr>
      <dsp:spPr>
        <a:xfrm>
          <a:off x="3426948" y="3532426"/>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14.</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BIBLIOGRAFIA </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(TAMBIÉN CITAS BIBLIOGRÁFICAS)</a:t>
          </a:r>
          <a:endParaRPr lang="es-CO" sz="1600" kern="1200" dirty="0">
            <a:latin typeface="Franklin Gothic Medium Cond" panose="020B0606030402020204" pitchFamily="34" charset="0"/>
          </a:endParaRPr>
        </a:p>
      </dsp:txBody>
      <dsp:txXfrm>
        <a:off x="3426948" y="3532426"/>
        <a:ext cx="1681695" cy="1009017"/>
      </dsp:txXfrm>
    </dsp:sp>
    <dsp:sp modelId="{3CC6FA2C-E37F-4633-848E-13CF253DECAE}">
      <dsp:nvSpPr>
        <dsp:cNvPr id="0" name=""/>
        <dsp:cNvSpPr/>
      </dsp:nvSpPr>
      <dsp:spPr>
        <a:xfrm>
          <a:off x="5305132" y="3463066"/>
          <a:ext cx="1681695" cy="1009017"/>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15</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ANEXOS</a:t>
          </a:r>
        </a:p>
        <a:p>
          <a:pPr lvl="0" algn="ctr" defTabSz="711200">
            <a:lnSpc>
              <a:spcPct val="90000"/>
            </a:lnSpc>
            <a:spcBef>
              <a:spcPct val="0"/>
            </a:spcBef>
            <a:spcAft>
              <a:spcPct val="35000"/>
            </a:spcAft>
          </a:pPr>
          <a:r>
            <a:rPr lang="es-MX" sz="1600" kern="1200" dirty="0" smtClean="0">
              <a:latin typeface="Franklin Gothic Medium Cond" panose="020B0606030402020204" pitchFamily="34" charset="0"/>
            </a:rPr>
            <a:t>(OPCIONAL)</a:t>
          </a:r>
          <a:endParaRPr lang="es-CO" sz="1600" kern="1200" dirty="0">
            <a:latin typeface="Franklin Gothic Medium Cond" panose="020B0606030402020204" pitchFamily="34" charset="0"/>
          </a:endParaRPr>
        </a:p>
      </dsp:txBody>
      <dsp:txXfrm>
        <a:off x="5305132" y="3463066"/>
        <a:ext cx="1681695" cy="1009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7CED6-9A31-4830-8600-0326358075BF}">
      <dsp:nvSpPr>
        <dsp:cNvPr id="0" name=""/>
        <dsp:cNvSpPr/>
      </dsp:nvSpPr>
      <dsp:spPr>
        <a:xfrm>
          <a:off x="132134" y="316252"/>
          <a:ext cx="3049756" cy="1885920"/>
        </a:xfrm>
        <a:prstGeom prst="rect">
          <a:avLst/>
        </a:prstGeom>
        <a:solidFill>
          <a:schemeClr val="l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R" sz="1800" u="sng" kern="1200" dirty="0" smtClean="0">
              <a:solidFill>
                <a:srgbClr val="006600"/>
              </a:solidFill>
              <a:latin typeface="Franklin Gothic Medium Cond" panose="020B0606030402020204" pitchFamily="34" charset="0"/>
            </a:rPr>
            <a:t>MARGENES  Y  ESPACIOS</a:t>
          </a:r>
        </a:p>
        <a:p>
          <a:pPr lvl="0" algn="ctr" defTabSz="800100">
            <a:lnSpc>
              <a:spcPct val="90000"/>
            </a:lnSpc>
            <a:spcBef>
              <a:spcPct val="0"/>
            </a:spcBef>
            <a:spcAft>
              <a:spcPct val="35000"/>
            </a:spcAft>
          </a:pPr>
          <a:r>
            <a:rPr lang="es-CR" sz="1800" u="sng" kern="1200" dirty="0" smtClean="0">
              <a:solidFill>
                <a:srgbClr val="006600"/>
              </a:solidFill>
              <a:latin typeface="Franklin Gothic Medium Cond" panose="020B0606030402020204" pitchFamily="34" charset="0"/>
            </a:rPr>
            <a:t> </a:t>
          </a:r>
          <a:endParaRPr lang="es-CR" sz="1800" u="sng" kern="1200" dirty="0">
            <a:solidFill>
              <a:srgbClr val="006600"/>
            </a:solidFill>
            <a:latin typeface="Franklin Gothic Medium Cond" panose="020B0606030402020204" pitchFamily="34" charset="0"/>
          </a:endParaRPr>
        </a:p>
        <a:p>
          <a:pPr marL="171450" lvl="1" indent="-171450" algn="l" defTabSz="800100">
            <a:lnSpc>
              <a:spcPct val="90000"/>
            </a:lnSpc>
            <a:spcBef>
              <a:spcPct val="0"/>
            </a:spcBef>
            <a:spcAft>
              <a:spcPct val="15000"/>
            </a:spcAft>
            <a:buChar char="••"/>
          </a:pPr>
          <a:r>
            <a:rPr lang="es-CR" sz="1800" kern="1200" dirty="0" smtClean="0">
              <a:latin typeface="Franklin Gothic Medium Cond" panose="020B0606030402020204" pitchFamily="34" charset="0"/>
            </a:rPr>
            <a:t>SUPERIOR 	3  CM.</a:t>
          </a:r>
          <a:endParaRPr lang="es-CR" sz="1800" kern="1200" dirty="0">
            <a:latin typeface="Franklin Gothic Medium Cond" panose="020B0606030402020204" pitchFamily="34" charset="0"/>
          </a:endParaRPr>
        </a:p>
        <a:p>
          <a:pPr marL="171450" lvl="1" indent="-171450" algn="l" defTabSz="800100">
            <a:lnSpc>
              <a:spcPct val="90000"/>
            </a:lnSpc>
            <a:spcBef>
              <a:spcPct val="0"/>
            </a:spcBef>
            <a:spcAft>
              <a:spcPct val="15000"/>
            </a:spcAft>
            <a:buChar char="••"/>
          </a:pPr>
          <a:r>
            <a:rPr lang="es-CR" sz="1800" kern="1200" smtClean="0">
              <a:latin typeface="Franklin Gothic Medium Cond" panose="020B0606030402020204" pitchFamily="34" charset="0"/>
            </a:rPr>
            <a:t>IZQUIERDO	4  CM</a:t>
          </a:r>
          <a:endParaRPr lang="es-CR" sz="1800" kern="1200" dirty="0">
            <a:latin typeface="Franklin Gothic Medium Cond" panose="020B0606030402020204" pitchFamily="34" charset="0"/>
          </a:endParaRPr>
        </a:p>
        <a:p>
          <a:pPr marL="171450" lvl="1" indent="-171450" algn="l" defTabSz="800100">
            <a:lnSpc>
              <a:spcPct val="90000"/>
            </a:lnSpc>
            <a:spcBef>
              <a:spcPct val="0"/>
            </a:spcBef>
            <a:spcAft>
              <a:spcPct val="15000"/>
            </a:spcAft>
            <a:buChar char="••"/>
          </a:pPr>
          <a:r>
            <a:rPr lang="es-CR" sz="1800" kern="1200" smtClean="0">
              <a:latin typeface="Franklin Gothic Medium Cond" panose="020B0606030402020204" pitchFamily="34" charset="0"/>
            </a:rPr>
            <a:t>DERECHO 	2  CM.</a:t>
          </a:r>
          <a:endParaRPr lang="es-CR" sz="1800" kern="1200" dirty="0">
            <a:latin typeface="Franklin Gothic Medium Cond" panose="020B0606030402020204" pitchFamily="34" charset="0"/>
          </a:endParaRPr>
        </a:p>
        <a:p>
          <a:pPr marL="171450" lvl="1" indent="-171450" algn="l" defTabSz="800100">
            <a:lnSpc>
              <a:spcPct val="90000"/>
            </a:lnSpc>
            <a:spcBef>
              <a:spcPct val="0"/>
            </a:spcBef>
            <a:spcAft>
              <a:spcPct val="15000"/>
            </a:spcAft>
            <a:buChar char="••"/>
          </a:pPr>
          <a:r>
            <a:rPr lang="es-CR" sz="1800" kern="1200" smtClean="0">
              <a:latin typeface="Franklin Gothic Medium Cond" panose="020B0606030402020204" pitchFamily="34" charset="0"/>
            </a:rPr>
            <a:t>INFERIOR 	3  CM.</a:t>
          </a:r>
          <a:endParaRPr lang="es-CR" sz="1800" kern="1200" dirty="0">
            <a:latin typeface="Franklin Gothic Medium Cond" panose="020B0606030402020204" pitchFamily="34" charset="0"/>
          </a:endParaRPr>
        </a:p>
      </dsp:txBody>
      <dsp:txXfrm>
        <a:off x="132134" y="316252"/>
        <a:ext cx="3049756" cy="1885920"/>
      </dsp:txXfrm>
    </dsp:sp>
    <dsp:sp modelId="{C8E0A4D2-46A7-4B7C-9E4C-B3BFFD2562FB}">
      <dsp:nvSpPr>
        <dsp:cNvPr id="0" name=""/>
        <dsp:cNvSpPr/>
      </dsp:nvSpPr>
      <dsp:spPr>
        <a:xfrm>
          <a:off x="3240355" y="316261"/>
          <a:ext cx="2904069" cy="1914558"/>
        </a:xfrm>
        <a:prstGeom prst="rect">
          <a:avLst/>
        </a:prstGeom>
        <a:solidFill>
          <a:schemeClr val="l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R" sz="1800" u="sng" kern="1200" dirty="0" smtClean="0">
              <a:solidFill>
                <a:srgbClr val="006600"/>
              </a:solidFill>
              <a:latin typeface="Franklin Gothic Medium Cond" panose="020B0606030402020204" pitchFamily="34" charset="0"/>
            </a:rPr>
            <a:t>NUMERACION DE HOJAS</a:t>
          </a:r>
        </a:p>
        <a:p>
          <a:pPr lvl="0" algn="ctr" defTabSz="800100">
            <a:lnSpc>
              <a:spcPct val="90000"/>
            </a:lnSpc>
            <a:spcBef>
              <a:spcPct val="0"/>
            </a:spcBef>
            <a:spcAft>
              <a:spcPct val="35000"/>
            </a:spcAft>
          </a:pPr>
          <a:endParaRPr lang="es-CR" sz="1800" u="sng" kern="1200" dirty="0">
            <a:solidFill>
              <a:srgbClr val="006600"/>
            </a:solidFill>
            <a:latin typeface="Franklin Gothic Medium Cond" panose="020B0606030402020204" pitchFamily="34" charset="0"/>
          </a:endParaRPr>
        </a:p>
        <a:p>
          <a:pPr marL="171450" lvl="1" indent="-171450" algn="l" defTabSz="800100">
            <a:lnSpc>
              <a:spcPct val="90000"/>
            </a:lnSpc>
            <a:spcBef>
              <a:spcPct val="0"/>
            </a:spcBef>
            <a:spcAft>
              <a:spcPct val="15000"/>
            </a:spcAft>
            <a:buChar char="••"/>
          </a:pPr>
          <a:r>
            <a:rPr lang="es-CR" sz="1800" kern="1200" dirty="0" smtClean="0">
              <a:latin typeface="Franklin Gothic Medium Cond" panose="020B0606030402020204" pitchFamily="34" charset="0"/>
            </a:rPr>
            <a:t>EN FORMA CONSECUTIVA , NUMEROS ARABIGOS EXCEPTO CUBIERTA Y PORTADA</a:t>
          </a:r>
          <a:endParaRPr lang="es-CR" sz="1800" kern="1200" dirty="0">
            <a:latin typeface="Franklin Gothic Medium Cond" panose="020B0606030402020204" pitchFamily="34" charset="0"/>
          </a:endParaRPr>
        </a:p>
        <a:p>
          <a:pPr marL="171450" lvl="1" indent="-171450" algn="l" defTabSz="800100">
            <a:lnSpc>
              <a:spcPct val="90000"/>
            </a:lnSpc>
            <a:spcBef>
              <a:spcPct val="0"/>
            </a:spcBef>
            <a:spcAft>
              <a:spcPct val="15000"/>
            </a:spcAft>
            <a:buChar char="••"/>
          </a:pPr>
          <a:r>
            <a:rPr lang="es-CR" sz="1800" kern="1200" smtClean="0">
              <a:latin typeface="Franklin Gothic Medium Cond" panose="020B0606030402020204" pitchFamily="34" charset="0"/>
            </a:rPr>
            <a:t>A  2 CM. DEL BORDE INFERIOR</a:t>
          </a:r>
          <a:endParaRPr lang="es-CR" sz="1800" kern="1200" dirty="0">
            <a:latin typeface="Franklin Gothic Medium Cond" panose="020B0606030402020204" pitchFamily="34" charset="0"/>
          </a:endParaRPr>
        </a:p>
      </dsp:txBody>
      <dsp:txXfrm>
        <a:off x="3240355" y="316261"/>
        <a:ext cx="2904069" cy="1914558"/>
      </dsp:txXfrm>
    </dsp:sp>
    <dsp:sp modelId="{BC7AE46B-7516-4710-9D2A-7DBEC091DE9C}">
      <dsp:nvSpPr>
        <dsp:cNvPr id="0" name=""/>
        <dsp:cNvSpPr/>
      </dsp:nvSpPr>
      <dsp:spPr>
        <a:xfrm>
          <a:off x="164187" y="2521998"/>
          <a:ext cx="3049756" cy="1829854"/>
        </a:xfrm>
        <a:prstGeom prst="rect">
          <a:avLst/>
        </a:prstGeom>
        <a:solidFill>
          <a:schemeClr val="l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R" sz="1800" u="sng" kern="1200" dirty="0" smtClean="0">
              <a:solidFill>
                <a:srgbClr val="006600"/>
              </a:solidFill>
              <a:latin typeface="Franklin Gothic Medium Cond" panose="020B0606030402020204" pitchFamily="34" charset="0"/>
            </a:rPr>
            <a:t>REDACCION</a:t>
          </a:r>
        </a:p>
        <a:p>
          <a:pPr lvl="0" algn="ctr" defTabSz="800100">
            <a:lnSpc>
              <a:spcPct val="90000"/>
            </a:lnSpc>
            <a:spcBef>
              <a:spcPct val="0"/>
            </a:spcBef>
            <a:spcAft>
              <a:spcPct val="35000"/>
            </a:spcAft>
          </a:pPr>
          <a:r>
            <a:rPr lang="es-CR" sz="1800" kern="1200" dirty="0" smtClean="0">
              <a:latin typeface="Franklin Gothic Medium Cond" panose="020B0606030402020204" pitchFamily="34" charset="0"/>
            </a:rPr>
            <a:t>SINTAXIS</a:t>
          </a:r>
        </a:p>
        <a:p>
          <a:pPr lvl="0" algn="ctr" defTabSz="800100">
            <a:lnSpc>
              <a:spcPct val="90000"/>
            </a:lnSpc>
            <a:spcBef>
              <a:spcPct val="0"/>
            </a:spcBef>
            <a:spcAft>
              <a:spcPct val="35000"/>
            </a:spcAft>
          </a:pPr>
          <a:r>
            <a:rPr lang="es-CR" sz="1800" kern="1200" dirty="0" smtClean="0">
              <a:latin typeface="Franklin Gothic Medium Cond" panose="020B0606030402020204" pitchFamily="34" charset="0"/>
            </a:rPr>
            <a:t>ORTOGRAFIA</a:t>
          </a:r>
        </a:p>
        <a:p>
          <a:pPr lvl="0" algn="ctr" defTabSz="800100">
            <a:lnSpc>
              <a:spcPct val="90000"/>
            </a:lnSpc>
            <a:spcBef>
              <a:spcPct val="0"/>
            </a:spcBef>
            <a:spcAft>
              <a:spcPct val="35000"/>
            </a:spcAft>
          </a:pPr>
          <a:r>
            <a:rPr lang="es-CR" sz="1800" kern="1200" dirty="0" smtClean="0">
              <a:latin typeface="Franklin Gothic Medium Cond" panose="020B0606030402020204" pitchFamily="34" charset="0"/>
            </a:rPr>
            <a:t>REGLAS GRAMATICALES</a:t>
          </a:r>
        </a:p>
        <a:p>
          <a:pPr lvl="0" algn="ctr" defTabSz="800100">
            <a:lnSpc>
              <a:spcPct val="90000"/>
            </a:lnSpc>
            <a:spcBef>
              <a:spcPct val="0"/>
            </a:spcBef>
            <a:spcAft>
              <a:spcPct val="35000"/>
            </a:spcAft>
          </a:pPr>
          <a:r>
            <a:rPr lang="es-CR" sz="1800" kern="1200" dirty="0" smtClean="0">
              <a:latin typeface="Franklin Gothic Medium Cond" panose="020B0606030402020204" pitchFamily="34" charset="0"/>
            </a:rPr>
            <a:t>EN FORMA  IMPERSONAL</a:t>
          </a:r>
        </a:p>
      </dsp:txBody>
      <dsp:txXfrm>
        <a:off x="164187" y="2521998"/>
        <a:ext cx="3049756" cy="1829854"/>
      </dsp:txXfrm>
    </dsp:sp>
    <dsp:sp modelId="{8D1A81FE-8E10-4DFD-ADFE-46C4F8369273}">
      <dsp:nvSpPr>
        <dsp:cNvPr id="0" name=""/>
        <dsp:cNvSpPr/>
      </dsp:nvSpPr>
      <dsp:spPr>
        <a:xfrm>
          <a:off x="3312359" y="2518851"/>
          <a:ext cx="2839964" cy="1829854"/>
        </a:xfrm>
        <a:prstGeom prst="rect">
          <a:avLst/>
        </a:prstGeom>
        <a:solidFill>
          <a:schemeClr val="l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R" sz="1800" u="sng" kern="1200" dirty="0" smtClean="0">
              <a:solidFill>
                <a:srgbClr val="006600"/>
              </a:solidFill>
              <a:latin typeface="Franklin Gothic Medium Cond" panose="020B0606030402020204" pitchFamily="34" charset="0"/>
            </a:rPr>
            <a:t>PUNTUACION</a:t>
          </a:r>
        </a:p>
        <a:p>
          <a:pPr lvl="0" algn="ctr" defTabSz="800100">
            <a:lnSpc>
              <a:spcPct val="90000"/>
            </a:lnSpc>
            <a:spcBef>
              <a:spcPct val="0"/>
            </a:spcBef>
            <a:spcAft>
              <a:spcPct val="35000"/>
            </a:spcAft>
          </a:pPr>
          <a:endParaRPr lang="es-CR" sz="1800" kern="1200" dirty="0" smtClean="0">
            <a:solidFill>
              <a:srgbClr val="00CC00"/>
            </a:solidFill>
            <a:latin typeface="Franklin Gothic Medium Cond" panose="020B0606030402020204" pitchFamily="34" charset="0"/>
          </a:endParaRPr>
        </a:p>
        <a:p>
          <a:pPr lvl="0" algn="ctr" defTabSz="800100">
            <a:lnSpc>
              <a:spcPct val="90000"/>
            </a:lnSpc>
            <a:spcBef>
              <a:spcPct val="0"/>
            </a:spcBef>
            <a:spcAft>
              <a:spcPct val="35000"/>
            </a:spcAft>
          </a:pPr>
          <a:r>
            <a:rPr lang="es-CR" sz="1800" kern="1200" dirty="0" smtClean="0">
              <a:latin typeface="Franklin Gothic Medium Cond" panose="020B0606030402020204" pitchFamily="34" charset="0"/>
            </a:rPr>
            <a:t>REGLAS ORTOGRAFICAS DE LA LENGUA ESPAÑOLA </a:t>
          </a:r>
          <a:endParaRPr lang="es-CR" sz="1800" kern="1200" dirty="0">
            <a:latin typeface="Franklin Gothic Medium Cond" panose="020B0606030402020204" pitchFamily="34" charset="0"/>
          </a:endParaRPr>
        </a:p>
      </dsp:txBody>
      <dsp:txXfrm>
        <a:off x="3312359" y="2518851"/>
        <a:ext cx="2839964" cy="18298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695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6956"/>
          </a:xfrm>
          <a:prstGeom prst="rect">
            <a:avLst/>
          </a:prstGeom>
        </p:spPr>
        <p:txBody>
          <a:bodyPr vert="horz" lIns="91440" tIns="45720" rIns="91440" bIns="45720" rtlCol="0"/>
          <a:lstStyle>
            <a:lvl1pPr algn="r">
              <a:defRPr sz="1200"/>
            </a:lvl1pPr>
          </a:lstStyle>
          <a:p>
            <a:fld id="{127C8D5E-8C94-4A63-B0C0-8CAD1EFE8901}" type="datetimeFigureOut">
              <a:rPr lang="es-CO" smtClean="0"/>
              <a:t>21/02/2014</a:t>
            </a:fld>
            <a:endParaRPr lang="es-CO"/>
          </a:p>
        </p:txBody>
      </p:sp>
      <p:sp>
        <p:nvSpPr>
          <p:cNvPr id="4" name="Marcador de imagen de diapositiva 3"/>
          <p:cNvSpPr>
            <a:spLocks noGrp="1" noRot="1" noChangeAspect="1"/>
          </p:cNvSpPr>
          <p:nvPr>
            <p:ph type="sldImg" idx="2"/>
          </p:nvPr>
        </p:nvSpPr>
        <p:spPr>
          <a:xfrm>
            <a:off x="1379538" y="1138238"/>
            <a:ext cx="4098925" cy="30734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382979"/>
            <a:ext cx="5486400" cy="358607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50533"/>
            <a:ext cx="2971800" cy="45695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50533"/>
            <a:ext cx="2971800" cy="456955"/>
          </a:xfrm>
          <a:prstGeom prst="rect">
            <a:avLst/>
          </a:prstGeom>
        </p:spPr>
        <p:txBody>
          <a:bodyPr vert="horz" lIns="91440" tIns="45720" rIns="91440" bIns="45720" rtlCol="0" anchor="b"/>
          <a:lstStyle>
            <a:lvl1pPr algn="r">
              <a:defRPr sz="1200"/>
            </a:lvl1pPr>
          </a:lstStyle>
          <a:p>
            <a:fld id="{745344BE-14B5-4E11-9F8D-D4DA2453B8C8}" type="slidenum">
              <a:rPr lang="es-CO" smtClean="0"/>
              <a:t>‹Nº›</a:t>
            </a:fld>
            <a:endParaRPr lang="es-CO"/>
          </a:p>
        </p:txBody>
      </p:sp>
    </p:spTree>
    <p:extLst>
      <p:ext uri="{BB962C8B-B14F-4D97-AF65-F5344CB8AC3E}">
        <p14:creationId xmlns:p14="http://schemas.microsoft.com/office/powerpoint/2010/main" val="218570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745344BE-14B5-4E11-9F8D-D4DA2453B8C8}" type="slidenum">
              <a:rPr lang="es-CO" smtClean="0"/>
              <a:t>4</a:t>
            </a:fld>
            <a:endParaRPr lang="es-CO"/>
          </a:p>
        </p:txBody>
      </p:sp>
    </p:spTree>
    <p:extLst>
      <p:ext uri="{BB962C8B-B14F-4D97-AF65-F5344CB8AC3E}">
        <p14:creationId xmlns:p14="http://schemas.microsoft.com/office/powerpoint/2010/main" val="319347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D4382836-5E9C-44CE-B3EB-4C16F9064B98}" type="slidenum">
              <a:rPr lang="es-ES"/>
              <a:pPr/>
              <a:t>‹Nº›</a:t>
            </a:fld>
            <a:endParaRPr lang="es-ES"/>
          </a:p>
        </p:txBody>
      </p:sp>
    </p:spTree>
    <p:extLst>
      <p:ext uri="{BB962C8B-B14F-4D97-AF65-F5344CB8AC3E}">
        <p14:creationId xmlns:p14="http://schemas.microsoft.com/office/powerpoint/2010/main" val="158943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92BB9EA-3074-4DA1-8C06-18BFC35AD229}" type="slidenum">
              <a:rPr lang="es-ES"/>
              <a:pPr/>
              <a:t>‹Nº›</a:t>
            </a:fld>
            <a:endParaRPr lang="es-ES"/>
          </a:p>
        </p:txBody>
      </p:sp>
    </p:spTree>
    <p:extLst>
      <p:ext uri="{BB962C8B-B14F-4D97-AF65-F5344CB8AC3E}">
        <p14:creationId xmlns:p14="http://schemas.microsoft.com/office/powerpoint/2010/main" val="199370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C1DE8F31-DA1B-4BDE-B7DA-510B1A5886AF}" type="slidenum">
              <a:rPr lang="es-ES"/>
              <a:pPr/>
              <a:t>‹Nº›</a:t>
            </a:fld>
            <a:endParaRPr lang="es-ES"/>
          </a:p>
        </p:txBody>
      </p:sp>
    </p:spTree>
    <p:extLst>
      <p:ext uri="{BB962C8B-B14F-4D97-AF65-F5344CB8AC3E}">
        <p14:creationId xmlns:p14="http://schemas.microsoft.com/office/powerpoint/2010/main" val="224422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FF349079-E27B-4DB0-8247-86C6E04F310D}" type="slidenum">
              <a:rPr lang="es-ES"/>
              <a:pPr/>
              <a:t>‹Nº›</a:t>
            </a:fld>
            <a:endParaRPr lang="es-ES"/>
          </a:p>
        </p:txBody>
      </p:sp>
    </p:spTree>
    <p:extLst>
      <p:ext uri="{BB962C8B-B14F-4D97-AF65-F5344CB8AC3E}">
        <p14:creationId xmlns:p14="http://schemas.microsoft.com/office/powerpoint/2010/main" val="3810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8BC570F0-B5AF-4007-85DA-F695CB371892}" type="slidenum">
              <a:rPr lang="es-ES"/>
              <a:pPr/>
              <a:t>‹Nº›</a:t>
            </a:fld>
            <a:endParaRPr lang="es-ES"/>
          </a:p>
        </p:txBody>
      </p:sp>
    </p:spTree>
    <p:extLst>
      <p:ext uri="{BB962C8B-B14F-4D97-AF65-F5344CB8AC3E}">
        <p14:creationId xmlns:p14="http://schemas.microsoft.com/office/powerpoint/2010/main" val="112677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C0375F51-0000-4A8C-8EB4-50470476927E}" type="slidenum">
              <a:rPr lang="es-ES"/>
              <a:pPr/>
              <a:t>‹Nº›</a:t>
            </a:fld>
            <a:endParaRPr lang="es-ES"/>
          </a:p>
        </p:txBody>
      </p:sp>
    </p:spTree>
    <p:extLst>
      <p:ext uri="{BB962C8B-B14F-4D97-AF65-F5344CB8AC3E}">
        <p14:creationId xmlns:p14="http://schemas.microsoft.com/office/powerpoint/2010/main" val="277193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EFF72764-CC98-4BF4-AE60-6C7A6B5F5BDD}" type="slidenum">
              <a:rPr lang="es-ES"/>
              <a:pPr/>
              <a:t>‹Nº›</a:t>
            </a:fld>
            <a:endParaRPr lang="es-ES"/>
          </a:p>
        </p:txBody>
      </p:sp>
    </p:spTree>
    <p:extLst>
      <p:ext uri="{BB962C8B-B14F-4D97-AF65-F5344CB8AC3E}">
        <p14:creationId xmlns:p14="http://schemas.microsoft.com/office/powerpoint/2010/main" val="48120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DCADCAF0-EADF-4B80-9B1E-0BF39073F60A}" type="slidenum">
              <a:rPr lang="es-ES"/>
              <a:pPr/>
              <a:t>‹Nº›</a:t>
            </a:fld>
            <a:endParaRPr lang="es-ES"/>
          </a:p>
        </p:txBody>
      </p:sp>
    </p:spTree>
    <p:extLst>
      <p:ext uri="{BB962C8B-B14F-4D97-AF65-F5344CB8AC3E}">
        <p14:creationId xmlns:p14="http://schemas.microsoft.com/office/powerpoint/2010/main" val="169562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1108C7CE-4FA7-4F8F-A777-35B1DB456EBE}" type="slidenum">
              <a:rPr lang="es-ES"/>
              <a:pPr/>
              <a:t>‹Nº›</a:t>
            </a:fld>
            <a:endParaRPr lang="es-ES"/>
          </a:p>
        </p:txBody>
      </p:sp>
    </p:spTree>
    <p:extLst>
      <p:ext uri="{BB962C8B-B14F-4D97-AF65-F5344CB8AC3E}">
        <p14:creationId xmlns:p14="http://schemas.microsoft.com/office/powerpoint/2010/main" val="33781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C236583-B497-4746-9479-0FE20A7160E7}" type="slidenum">
              <a:rPr lang="es-ES"/>
              <a:pPr/>
              <a:t>‹Nº›</a:t>
            </a:fld>
            <a:endParaRPr lang="es-ES"/>
          </a:p>
        </p:txBody>
      </p:sp>
    </p:spTree>
    <p:extLst>
      <p:ext uri="{BB962C8B-B14F-4D97-AF65-F5344CB8AC3E}">
        <p14:creationId xmlns:p14="http://schemas.microsoft.com/office/powerpoint/2010/main" val="2888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0E8949A9-5440-4A9C-AA1A-CC8C9EE32121}" type="slidenum">
              <a:rPr lang="es-ES"/>
              <a:pPr/>
              <a:t>‹Nº›</a:t>
            </a:fld>
            <a:endParaRPr lang="es-ES"/>
          </a:p>
        </p:txBody>
      </p:sp>
    </p:spTree>
    <p:extLst>
      <p:ext uri="{BB962C8B-B14F-4D97-AF65-F5344CB8AC3E}">
        <p14:creationId xmlns:p14="http://schemas.microsoft.com/office/powerpoint/2010/main" val="61905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EFF746-AF3A-467B-9BD3-931CAE024B20}"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slide" Target="slide4.xml"/><Relationship Id="rId5" Type="http://schemas.microsoft.com/office/2007/relationships/hdphoto" Target="../media/hdphoto1.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5.gif"/><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gif"/><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16.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www.uis.edu.co/webUIS/es/rss/imagenes/noticia_2160_30_2.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4.xml"/><Relationship Id="rId7" Type="http://schemas.openxmlformats.org/officeDocument/2006/relationships/diagramColors" Target="../diagrams/colors4.xml"/><Relationship Id="rId2"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http://tangara.uis.edu.co/biblioweb/pags/pub/enlaces/pdf/acuerdo164.doc"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p:cNvSpPr/>
          <p:nvPr/>
        </p:nvSpPr>
        <p:spPr>
          <a:xfrm>
            <a:off x="312219" y="6093296"/>
            <a:ext cx="8669404" cy="646331"/>
          </a:xfrm>
          <a:prstGeom prst="rect">
            <a:avLst/>
          </a:prstGeom>
          <a:solidFill>
            <a:srgbClr val="92D05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solidFill>
                  <a:schemeClr val="accent1">
                    <a:lumMod val="10000"/>
                  </a:schemeClr>
                </a:solidFill>
                <a:effectLst>
                  <a:outerShdw blurRad="50800" dist="39000" dir="5460000" algn="tl">
                    <a:srgbClr val="000000">
                      <a:alpha val="38000"/>
                    </a:srgbClr>
                  </a:outerShdw>
                </a:effectLst>
              </a:rPr>
              <a:t>ENTREGA DE TRABAJOS DE GRADO</a:t>
            </a:r>
            <a:endParaRPr lang="es-ES" sz="3600" b="1" dirty="0">
              <a:ln w="11430"/>
              <a:solidFill>
                <a:schemeClr val="accent1">
                  <a:lumMod val="10000"/>
                </a:schemeClr>
              </a:solidFill>
              <a:effectLst>
                <a:outerShdw blurRad="50800" dist="39000" dir="5460000" algn="tl">
                  <a:srgbClr val="000000">
                    <a:alpha val="38000"/>
                  </a:srgbClr>
                </a:outerShdw>
              </a:effectLst>
            </a:endParaRPr>
          </a:p>
        </p:txBody>
      </p:sp>
      <p:sp>
        <p:nvSpPr>
          <p:cNvPr id="4" name="Rectángulo 3"/>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pic>
        <p:nvPicPr>
          <p:cNvPr id="5" name="4 Imagen" descr="P1012626.JPG"/>
          <p:cNvPicPr>
            <a:picLocks noChangeAspect="1"/>
          </p:cNvPicPr>
          <p:nvPr/>
        </p:nvPicPr>
        <p:blipFill>
          <a:blip r:embed="rId2" cstate="print"/>
          <a:stretch>
            <a:fillRect/>
          </a:stretch>
        </p:blipFill>
        <p:spPr>
          <a:xfrm>
            <a:off x="692851" y="1412776"/>
            <a:ext cx="7786742"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58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77871"/>
            <a:ext cx="3119319" cy="4643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377870"/>
            <a:ext cx="3096344" cy="4643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cstate="print">
            <a:extLst>
              <a:ext uri="{BEBA8EAE-BF5A-486C-A8C5-ECC9F3942E4B}">
                <a14:imgProps xmlns:a14="http://schemas.microsoft.com/office/drawing/2010/main">
                  <a14:imgLayer r:embed="rId5">
                    <a14:imgEffect>
                      <a14:backgroundRemoval t="904" b="100000" l="0" r="98750"/>
                    </a14:imgEffect>
                  </a14:imgLayer>
                </a14:imgProps>
              </a:ext>
              <a:ext uri="{28A0092B-C50C-407E-A947-70E740481C1C}">
                <a14:useLocalDpi xmlns:a14="http://schemas.microsoft.com/office/drawing/2010/main" val="0"/>
              </a:ext>
            </a:extLst>
          </a:blip>
          <a:stretch>
            <a:fillRect/>
          </a:stretch>
        </p:blipFill>
        <p:spPr>
          <a:xfrm>
            <a:off x="18386" y="3140968"/>
            <a:ext cx="2128317" cy="1766503"/>
          </a:xfrm>
          <a:prstGeom prst="rect">
            <a:avLst/>
          </a:prstGeom>
        </p:spPr>
      </p:pic>
      <p:sp>
        <p:nvSpPr>
          <p:cNvPr id="9" name="Rectángulo 8">
            <a:hlinkClick r:id="rId6" action="ppaction://hlinksldjump"/>
          </p:cNvPr>
          <p:cNvSpPr/>
          <p:nvPr/>
        </p:nvSpPr>
        <p:spPr>
          <a:xfrm>
            <a:off x="41344" y="1512937"/>
            <a:ext cx="2424382" cy="150810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DEDICATORIA</a:t>
            </a:r>
          </a:p>
          <a:p>
            <a:pPr algn="ctr"/>
            <a:r>
              <a:rPr lang="es-ES" sz="2400" dirty="0" smtClean="0">
                <a:ln w="0"/>
                <a:effectLst>
                  <a:outerShdw blurRad="38100" dist="19050" dir="2700000" algn="tl" rotWithShape="0">
                    <a:schemeClr val="dk1">
                      <a:alpha val="40000"/>
                    </a:schemeClr>
                  </a:outerShdw>
                </a:effectLst>
                <a:latin typeface="Franklin Gothic Medium Cond" panose="020B0606030402020204" pitchFamily="34" charset="0"/>
              </a:rPr>
              <a:t>Y </a:t>
            </a:r>
          </a:p>
          <a:p>
            <a:pPr algn="ctr"/>
            <a:r>
              <a:rPr lang="es-ES" sz="2400" dirty="0" smtClean="0">
                <a:ln w="0"/>
                <a:effectLst>
                  <a:outerShdw blurRad="38100" dist="19050" dir="2700000" algn="tl" rotWithShape="0">
                    <a:schemeClr val="dk1">
                      <a:alpha val="40000"/>
                    </a:schemeClr>
                  </a:outerShdw>
                </a:effectLst>
                <a:latin typeface="Franklin Gothic Medium Cond" panose="020B0606030402020204" pitchFamily="34" charset="0"/>
              </a:rPr>
              <a:t>AGRADECIMIENTOS</a:t>
            </a:r>
          </a:p>
          <a:p>
            <a:pPr algn="ct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
        <p:nvSpPr>
          <p:cNvPr id="10" name="Rectángulo 9"/>
          <p:cNvSpPr/>
          <p:nvPr/>
        </p:nvSpPr>
        <p:spPr>
          <a:xfrm>
            <a:off x="827584" y="3298999"/>
            <a:ext cx="1224136" cy="49004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a:p>
            <a:pPr algn="ctr"/>
            <a:r>
              <a:rPr lang="es-ES" b="0" cap="none" spc="0" dirty="0" smtClean="0">
                <a:ln w="0"/>
                <a:solidFill>
                  <a:schemeClr val="bg1"/>
                </a:solidFill>
                <a:effectLst>
                  <a:outerShdw blurRad="38100" dist="19050" dir="2700000" algn="tl" rotWithShape="0">
                    <a:schemeClr val="dk1">
                      <a:alpha val="40000"/>
                    </a:schemeClr>
                  </a:outerShdw>
                </a:effectLst>
                <a:latin typeface="Franklin Gothic Medium Cond" panose="020B0606030402020204" pitchFamily="34" charset="0"/>
              </a:rPr>
              <a:t>OPCIONAL</a:t>
            </a:r>
            <a:r>
              <a:rPr lang="es-ES"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 </a:t>
            </a:r>
          </a:p>
          <a:p>
            <a:pPr algn="ctr"/>
            <a:endParaRPr lang="es-CO" dirty="0"/>
          </a:p>
        </p:txBody>
      </p:sp>
    </p:spTree>
    <p:extLst>
      <p:ext uri="{BB962C8B-B14F-4D97-AF65-F5344CB8AC3E}">
        <p14:creationId xmlns:p14="http://schemas.microsoft.com/office/powerpoint/2010/main" val="1563042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41551"/>
            <a:ext cx="3975405" cy="512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440990" y="2708920"/>
            <a:ext cx="1542409" cy="1200329"/>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TABLA </a:t>
            </a:r>
          </a:p>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DE </a:t>
            </a:r>
          </a:p>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CONTENIDO</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331506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90373"/>
            <a:ext cx="3733843" cy="468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3005674" y="1102577"/>
            <a:ext cx="242265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LISTAS ESPECIALES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10" y="3794766"/>
            <a:ext cx="2004809" cy="2566155"/>
          </a:xfrm>
          <a:prstGeom prst="rect">
            <a:avLst/>
          </a:prstGeom>
        </p:spPr>
      </p:pic>
      <p:sp>
        <p:nvSpPr>
          <p:cNvPr id="12" name="Llamada ovalada 11">
            <a:hlinkClick r:id="rId4" action="ppaction://hlinksldjump"/>
          </p:cNvPr>
          <p:cNvSpPr/>
          <p:nvPr/>
        </p:nvSpPr>
        <p:spPr>
          <a:xfrm>
            <a:off x="250517" y="1647116"/>
            <a:ext cx="3755498" cy="1781883"/>
          </a:xfrm>
          <a:prstGeom prst="wedgeEllipseCallout">
            <a:avLst>
              <a:gd name="adj1" fmla="val -17464"/>
              <a:gd name="adj2" fmla="val 7645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TAMBIEN SON LISTAS:  TABLAS, GRAFICOS, FOTOGRAFIAS, ESQUEMAS, IMÁGENES, ETC.</a:t>
            </a:r>
            <a:endParaRPr lang="es-C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657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552555" y="1309939"/>
            <a:ext cx="242265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LISTAS ESPECIALES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10" y="3794766"/>
            <a:ext cx="2004809" cy="2566155"/>
          </a:xfrm>
          <a:prstGeom prst="rect">
            <a:avLst/>
          </a:prstGeom>
        </p:spPr>
      </p:pic>
      <p:sp>
        <p:nvSpPr>
          <p:cNvPr id="12" name="Llamada ovalada 11">
            <a:hlinkClick r:id="rId3" action="ppaction://hlinksldjump"/>
          </p:cNvPr>
          <p:cNvSpPr/>
          <p:nvPr/>
        </p:nvSpPr>
        <p:spPr>
          <a:xfrm>
            <a:off x="1216316" y="2470694"/>
            <a:ext cx="2305259" cy="1061804"/>
          </a:xfrm>
          <a:prstGeom prst="wedgeEllipseCallout">
            <a:avLst>
              <a:gd name="adj1" fmla="val -17464"/>
              <a:gd name="adj2" fmla="val 7645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ESTE ES UN EJEMPLO</a:t>
            </a:r>
            <a:endParaRPr lang="es-CO" dirty="0">
              <a:ln w="0"/>
              <a:solidFill>
                <a:schemeClr val="tx1"/>
              </a:solidFill>
              <a:effectLst>
                <a:outerShdw blurRad="38100" dist="19050" dir="2700000" algn="tl" rotWithShape="0">
                  <a:schemeClr val="dk1">
                    <a:alpha val="40000"/>
                  </a:schemeClr>
                </a:outerShdw>
              </a:effectLs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93082"/>
            <a:ext cx="3948790" cy="4920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1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547910" y="1258656"/>
            <a:ext cx="1431802"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GLOSARIO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3494" y="3108522"/>
            <a:ext cx="2309263" cy="2781295"/>
          </a:xfrm>
          <a:prstGeom prst="rect">
            <a:avLst/>
          </a:prstGeom>
        </p:spPr>
      </p:pic>
      <p:sp>
        <p:nvSpPr>
          <p:cNvPr id="9" name="Llamada ovalada 8">
            <a:hlinkClick r:id="rId3" action="ppaction://hlinksldjump"/>
          </p:cNvPr>
          <p:cNvSpPr/>
          <p:nvPr/>
        </p:nvSpPr>
        <p:spPr>
          <a:xfrm>
            <a:off x="1979712" y="1947964"/>
            <a:ext cx="2034234" cy="1066277"/>
          </a:xfrm>
          <a:prstGeom prst="wedgeEllipseCallout">
            <a:avLst>
              <a:gd name="adj1" fmla="val -43864"/>
              <a:gd name="adj2" fmla="val 6603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ES OPCIONAL</a:t>
            </a:r>
            <a:endParaRPr lang="es-CO" dirty="0">
              <a:ln w="0"/>
              <a:solidFill>
                <a:schemeClr val="tx1"/>
              </a:solidFill>
              <a:effectLst>
                <a:outerShdw blurRad="38100" dist="19050" dir="2700000" algn="tl" rotWithShape="0">
                  <a:schemeClr val="dk1">
                    <a:alpha val="40000"/>
                  </a:schemeClr>
                </a:outerShdw>
              </a:effectLs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268740"/>
            <a:ext cx="3744288" cy="4897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52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lamada de flecha a la izquierda 13"/>
          <p:cNvSpPr/>
          <p:nvPr/>
        </p:nvSpPr>
        <p:spPr>
          <a:xfrm>
            <a:off x="3347863" y="3486731"/>
            <a:ext cx="5331119" cy="432048"/>
          </a:xfrm>
          <a:prstGeom prst="leftArrowCallout">
            <a:avLst>
              <a:gd name="adj1" fmla="val 21175"/>
              <a:gd name="adj2" fmla="val 50000"/>
              <a:gd name="adj3" fmla="val 63249"/>
              <a:gd name="adj4" fmla="val 9090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endParaRPr>
          </a:p>
        </p:txBody>
      </p:sp>
      <p:sp>
        <p:nvSpPr>
          <p:cNvPr id="4" name="Rectángulo 3">
            <a:hlinkClick r:id="rId2" action="ppaction://hlinksldjump"/>
          </p:cNvPr>
          <p:cNvSpPr/>
          <p:nvPr/>
        </p:nvSpPr>
        <p:spPr>
          <a:xfrm>
            <a:off x="755576" y="1182885"/>
            <a:ext cx="8164060" cy="5062924"/>
          </a:xfrm>
          <a:prstGeom prst="rect">
            <a:avLst/>
          </a:prstGeom>
          <a:noFill/>
        </p:spPr>
        <p:txBody>
          <a:bodyPr wrap="square">
            <a:spAutoFit/>
          </a:bodyPr>
          <a:lstStyle/>
          <a:p>
            <a:pPr algn="ctr">
              <a:lnSpc>
                <a:spcPct val="115000"/>
              </a:lnSpc>
              <a:spcAft>
                <a:spcPts val="0"/>
              </a:spcAft>
              <a:tabLst>
                <a:tab pos="2476500" algn="l"/>
              </a:tabLst>
            </a:pPr>
            <a:r>
              <a:rPr lang="es-CO" sz="2400" b="1" dirty="0" smtClean="0">
                <a:latin typeface="Franklin Gothic Medium Cond" panose="020B0606030402020204" pitchFamily="34" charset="0"/>
                <a:ea typeface="Malgun Gothic" panose="020B0503020000020004" pitchFamily="34" charset="-127"/>
                <a:cs typeface="Times New Roman" panose="02020603050405020304" pitchFamily="18" charset="0"/>
              </a:rPr>
              <a:t>RESUMEN</a:t>
            </a:r>
            <a:r>
              <a:rPr lang="es-CO" sz="2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2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16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TITULO</a:t>
            </a:r>
            <a:r>
              <a:rPr lang="es-CO" sz="20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MÓDULO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INTERACTIVO PARA LA ENSEÑANZA Y EL APRENDIZAJE DE LOS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SISTEMAS</a:t>
            </a:r>
          </a:p>
          <a:p>
            <a:pPr algn="just">
              <a:lnSpc>
                <a:spcPct val="115000"/>
              </a:lnSpc>
              <a:spcAft>
                <a:spcPts val="0"/>
              </a:spcAft>
              <a:tabLst>
                <a:tab pos="2476500" algn="l"/>
              </a:tabLst>
            </a:pP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DE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CONTROL  BÁSICOS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UTILIZADOS EN MECATRÓNICA, DISEÑO Y CONSTRUCCIÓN</a:t>
            </a:r>
            <a:r>
              <a:rPr lang="es-CO" sz="1400" baseline="30000" dirty="0">
                <a:latin typeface="Franklin Gothic Medium Cond" panose="020B0606030402020204" pitchFamily="34" charset="0"/>
                <a:ea typeface="Malgun Gothic" panose="020B0503020000020004" pitchFamily="34" charset="-127"/>
                <a:cs typeface="Times New Roman" panose="02020603050405020304" pitchFamily="18" charset="0"/>
                <a:hlinkClick r:id="rId3" action="ppaction://hlinkfile"/>
              </a:rPr>
              <a:t>*</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AUTOR</a:t>
            </a:r>
            <a:r>
              <a:rPr lang="es-CO" sz="20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ANDREA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JULIANA GÓMEZ PAREDES</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hlinkClick r:id="rId4" action="ppaction://hlinkfile"/>
              </a:rPr>
              <a:t></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rPr>
              <a:t></a:t>
            </a:r>
            <a:r>
              <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PALABRAS CLAVE: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AUTOMATIZACIÒN</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 CONTROL, SISTEMAS,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MECATRÓNICA.</a:t>
            </a:r>
          </a:p>
          <a:p>
            <a:pPr algn="just">
              <a:lnSpc>
                <a:spcPct val="115000"/>
              </a:lnSpc>
              <a:spcAft>
                <a:spcPts val="0"/>
              </a:spcAft>
              <a:tabLst>
                <a:tab pos="2476500" algn="l"/>
              </a:tabLst>
            </a:pPr>
            <a:endPar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DESCRIPCIÓN :</a:t>
            </a:r>
            <a:r>
              <a:rPr lang="es-CO" sz="16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600" dirty="0" smtClean="0">
                <a:solidFill>
                  <a:schemeClr val="bg1"/>
                </a:solidFill>
                <a:latin typeface="+mn-lt"/>
                <a:ea typeface="Malgun Gothic" panose="020B0503020000020004" pitchFamily="34" charset="-127"/>
                <a:cs typeface="Times New Roman" panose="02020603050405020304" pitchFamily="18" charset="0"/>
              </a:rPr>
              <a:t>MINIMO 200 PALABRAS, MAXIMO 300 PALABRAS</a:t>
            </a:r>
            <a:endParaRPr lang="es-CO" sz="1600" dirty="0" smtClean="0">
              <a:latin typeface="+mn-lt"/>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900"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900" dirty="0" smtClean="0">
                <a:latin typeface="Franklin Gothic Medium Cond" panose="020B0606030402020204" pitchFamily="34" charset="0"/>
                <a:ea typeface="Malgun Gothic" panose="020B0503020000020004" pitchFamily="34" charset="-127"/>
                <a:cs typeface="Times New Roman" panose="02020603050405020304" pitchFamily="18" charset="0"/>
              </a:rPr>
              <a:t>La </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implementación de un módulo interactivo de control como parte del desarrollo de la asignatura de Fundamentos del Diseño </a:t>
            </a:r>
            <a:r>
              <a:rPr lang="es-CO" sz="900" dirty="0" err="1">
                <a:latin typeface="Franklin Gothic Medium Cond" panose="020B0606030402020204" pitchFamily="34" charset="0"/>
                <a:ea typeface="Malgun Gothic" panose="020B0503020000020004" pitchFamily="34" charset="-127"/>
                <a:cs typeface="Times New Roman" panose="02020603050405020304" pitchFamily="18" charset="0"/>
              </a:rPr>
              <a:t>Mecatrónico</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 tiene como objetivo formar profesionales de Diseño Industrial con conocimientos básicos de </a:t>
            </a:r>
            <a:r>
              <a:rPr lang="es-CO" sz="900" dirty="0" err="1">
                <a:latin typeface="Franklin Gothic Medium Cond" panose="020B0606030402020204" pitchFamily="34" charset="0"/>
                <a:ea typeface="Malgun Gothic" panose="020B0503020000020004" pitchFamily="34" charset="-127"/>
                <a:cs typeface="Times New Roman" panose="02020603050405020304" pitchFamily="18" charset="0"/>
              </a:rPr>
              <a:t>mecatrónica</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 El módulo que se presenta en este proyecto consiste en un unidad central la cual contiene los autómatas LOGO Siemens, un PLC S7-200 CPU 222 y una fuente de poder Logo POWER 24V.  </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pP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Este proyecto cuenta con 6 ejercicios de aplicación en el módulo, estructuradas de tal modo que pueden ser realizadas por usuarios sin experiencia en automatización, pero con conocimiento previo del tema.  Cada una de aplicaciones consta de un marco teórico del tema a desarrollar en las prácticas, objetivos, planteamiento, metodología, desarrollo. Las aplicaciones de </a:t>
            </a:r>
            <a:r>
              <a:rPr lang="es-CO" sz="900" dirty="0" err="1">
                <a:latin typeface="Franklin Gothic Medium Cond" panose="020B0606030402020204" pitchFamily="34" charset="0"/>
                <a:ea typeface="Malgun Gothic" panose="020B0503020000020004" pitchFamily="34" charset="-127"/>
                <a:cs typeface="Times New Roman" panose="02020603050405020304" pitchFamily="18" charset="0"/>
              </a:rPr>
              <a:t>mecatrónica</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 en la etapa de diseño están determinadas por interacciones didácticas apropiadas de acuerdo al objetivo planteado. </a:t>
            </a:r>
            <a:r>
              <a:rPr lang="es-CO" sz="9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Los resultados obtenidos en “SINCO” son el producto del análisis de evaluaciones por método de escenarios, comprobaciones ergonómicas y técnicas realizadas con los usuarios objetivos (estudiantes de diseño industrial UIS entre 19 y 30 años).  Finalizando con el ordenamiento de funciones, planteamiento de distancias adecuadas entre componentes para la ejecución de operaciones sin obstrucciones,   propuestas de secuencias de uso para las acciones en lenguaje simple para garantizar la satisfacción del usuario sobre la comprensibilidad de su modo de uso y elementos de seguridad que garantiza la protección de los usuarios y los equipos</a:t>
            </a:r>
            <a:r>
              <a:rPr lang="es-CO" sz="900" dirty="0" smtClean="0">
                <a:latin typeface="Franklin Gothic Medium Cond" panose="020B0606030402020204" pitchFamily="34" charset="0"/>
                <a:ea typeface="Malgun Gothic" panose="020B0503020000020004" pitchFamily="34" charset="-127"/>
                <a:cs typeface="Times New Roman" panose="02020603050405020304" pitchFamily="18" charset="0"/>
              </a:rPr>
              <a:t>.</a:t>
            </a:r>
            <a:r>
              <a:rPr lang="es-CO" sz="9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9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MX"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__________________________</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hlinkClick r:id="rId5" action="ppaction://hlinkfile"/>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Trabajo de grado </a:t>
            </a: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hlinkClick r:id="rId6" action="ppaction://hlinkfile"/>
              </a:rPr>
              <a:t></a:t>
            </a: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MX"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Facultad de Ingenierías Físico-Mecánicas.  Escuela de Diseño Industrial. Director: Miguel Enrique Higuera Marín, Diseñador Industrial.</a:t>
            </a:r>
            <a:endParaRPr lang="es-CO" sz="1200" dirty="0">
              <a:effectLst/>
              <a:latin typeface="Franklin Gothic Medium Cond" panose="020B0606030402020204" pitchFamily="34" charset="0"/>
              <a:ea typeface="Malgun Gothic" panose="020B0503020000020004" pitchFamily="34" charset="-127"/>
              <a:cs typeface="Times New Roman" panose="02020603050405020304" pitchFamily="18" charset="0"/>
            </a:endParaRPr>
          </a:p>
        </p:txBody>
      </p:sp>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670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hlinkClick r:id="rId2" action="ppaction://hlinksldjump"/>
          </p:cNvPr>
          <p:cNvSpPr/>
          <p:nvPr/>
        </p:nvSpPr>
        <p:spPr>
          <a:xfrm>
            <a:off x="755576" y="1182885"/>
            <a:ext cx="8164060" cy="4613571"/>
          </a:xfrm>
          <a:prstGeom prst="rect">
            <a:avLst/>
          </a:prstGeom>
          <a:noFill/>
        </p:spPr>
        <p:txBody>
          <a:bodyPr wrap="square">
            <a:spAutoFit/>
          </a:bodyPr>
          <a:lstStyle/>
          <a:p>
            <a:pPr algn="ctr">
              <a:lnSpc>
                <a:spcPct val="115000"/>
              </a:lnSpc>
              <a:spcAft>
                <a:spcPts val="0"/>
              </a:spcAft>
              <a:tabLst>
                <a:tab pos="2476500" algn="l"/>
              </a:tabLst>
            </a:pPr>
            <a:r>
              <a:rPr lang="es-CO" sz="2400" b="1" dirty="0" smtClean="0">
                <a:latin typeface="Franklin Gothic Medium Cond" panose="020B0606030402020204" pitchFamily="34" charset="0"/>
                <a:ea typeface="Malgun Gothic" panose="020B0503020000020004" pitchFamily="34" charset="-127"/>
                <a:cs typeface="Times New Roman" panose="02020603050405020304" pitchFamily="18" charset="0"/>
              </a:rPr>
              <a:t>ABSTRACT</a:t>
            </a:r>
            <a:r>
              <a:rPr lang="es-CO" sz="2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2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16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TITLE:                          </a:t>
            </a:r>
            <a:r>
              <a:rPr lang="en-GB" sz="1400" dirty="0" smtClean="0">
                <a:latin typeface="Franklin Gothic Medium Cond" panose="020B0606030402020204" pitchFamily="34" charset="0"/>
              </a:rPr>
              <a:t>OBJECT </a:t>
            </a:r>
            <a:r>
              <a:rPr lang="en-GB" sz="1400" dirty="0">
                <a:latin typeface="Franklin Gothic Medium Cond" panose="020B0606030402020204" pitchFamily="34" charset="0"/>
              </a:rPr>
              <a:t>RECOGNITION USING THREE-DIMENSIONAL CORRELATION OF RANGE </a:t>
            </a:r>
            <a:r>
              <a:rPr lang="en-GB" sz="1400" dirty="0" smtClean="0">
                <a:latin typeface="Franklin Gothic Medium Cond" panose="020B0606030402020204" pitchFamily="34" charset="0"/>
              </a:rPr>
              <a:t>IMAGES</a:t>
            </a:r>
            <a:r>
              <a:rPr lang="es-CO" sz="1400" baseline="30000" dirty="0" smtClean="0">
                <a:latin typeface="Franklin Gothic Medium Cond" panose="020B0606030402020204" pitchFamily="34" charset="0"/>
                <a:ea typeface="Malgun Gothic" panose="020B0503020000020004" pitchFamily="34" charset="-127"/>
                <a:cs typeface="Times New Roman" panose="02020603050405020304" pitchFamily="18" charset="0"/>
                <a:hlinkClick r:id="rId3" action="ppaction://hlinkfile"/>
              </a:rPr>
              <a:t>*</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AUTHOR</a:t>
            </a:r>
            <a:r>
              <a:rPr lang="es-CO" sz="20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ANDREA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JULIANA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GÓMEZ PAREDES</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hlinkClick r:id="rId4" action="ppaction://hlinkfile"/>
              </a:rPr>
              <a:t></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rPr>
              <a:t></a:t>
            </a:r>
            <a:r>
              <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KEYWORDS: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SYSTEM, RANGE IMAGES, DIGITAL CORRELATION, DISCRETE FOURIER TRANSFORM.</a:t>
            </a:r>
            <a:endPar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DESCRIPTION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16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600" dirty="0" smtClean="0">
                <a:solidFill>
                  <a:schemeClr val="bg1"/>
                </a:solidFill>
                <a:latin typeface="+mn-lt"/>
                <a:ea typeface="Malgun Gothic" panose="020B0503020000020004" pitchFamily="34" charset="-127"/>
                <a:cs typeface="Times New Roman" panose="02020603050405020304" pitchFamily="18" charset="0"/>
              </a:rPr>
              <a:t>MINIMO 200 PALABRAS, MAXIMO 300 PALABRAS</a:t>
            </a:r>
            <a:endParaRPr lang="es-CO" sz="1600" dirty="0" smtClean="0">
              <a:latin typeface="+mn-lt"/>
              <a:ea typeface="Malgun Gothic" panose="020B0503020000020004" pitchFamily="34" charset="-127"/>
              <a:cs typeface="Times New Roman" panose="02020603050405020304" pitchFamily="18" charset="0"/>
            </a:endParaRPr>
          </a:p>
          <a:p>
            <a:pPr algn="just"/>
            <a:r>
              <a:rPr lang="en-GB" sz="900" dirty="0"/>
              <a:t>A new and alternative procedure for object recognition is present; it is based in a three-dimensional (3D)-discrete correlation from range images.  The range information from a scene, recorded by means 3D-optical sensor or created in CAD-models (Computer Assisted Design), is placed in a binary data volume (voxels representation), and correlated with the data volume of the object to be recognized.  The 3D-discrete correlation is </a:t>
            </a:r>
            <a:r>
              <a:rPr lang="en-GB" sz="900" dirty="0" err="1"/>
              <a:t>thresholded</a:t>
            </a:r>
            <a:r>
              <a:rPr lang="en-GB" sz="900" dirty="0"/>
              <a:t>, allowing verifying the probable presence of the object and its location in a 3D scene. </a:t>
            </a:r>
            <a:endParaRPr lang="es-CO" sz="900" dirty="0"/>
          </a:p>
          <a:p>
            <a:pPr algn="just"/>
            <a:r>
              <a:rPr lang="en-GB" sz="900" dirty="0"/>
              <a:t>The concepts of </a:t>
            </a:r>
            <a:r>
              <a:rPr lang="en-GB" sz="900" i="1" dirty="0"/>
              <a:t>matched filter</a:t>
            </a:r>
            <a:r>
              <a:rPr lang="en-GB" sz="900" dirty="0"/>
              <a:t> and </a:t>
            </a:r>
            <a:r>
              <a:rPr lang="en-GB" sz="900" i="1" dirty="0"/>
              <a:t>phase only filter</a:t>
            </a:r>
            <a:r>
              <a:rPr lang="en-GB" sz="900" dirty="0"/>
              <a:t> are extended, from the two-dimensional to the three-dimensional case, preserving the same properties of the 2D-case, such as: shift invariance. The rotation invariance, in a perpendicular plane to the information range, is warranted using a </a:t>
            </a:r>
            <a:r>
              <a:rPr lang="en-GB" sz="900" i="1" dirty="0"/>
              <a:t>cylindrical harmonic filter</a:t>
            </a:r>
            <a:r>
              <a:rPr lang="en-GB" sz="900" dirty="0"/>
              <a:t>, in the same sense that the </a:t>
            </a:r>
            <a:r>
              <a:rPr lang="en-GB" sz="900" i="1" dirty="0"/>
              <a:t>circular harmonic filter</a:t>
            </a:r>
            <a:r>
              <a:rPr lang="en-GB" sz="900" dirty="0"/>
              <a:t> are used in 2D-case. High </a:t>
            </a:r>
            <a:r>
              <a:rPr lang="en-GB" sz="900" i="1" dirty="0"/>
              <a:t>discrimination ratios</a:t>
            </a:r>
            <a:r>
              <a:rPr lang="en-GB" sz="900" dirty="0"/>
              <a:t> and high </a:t>
            </a:r>
            <a:r>
              <a:rPr lang="en-GB" sz="900" i="1" dirty="0"/>
              <a:t>peak to correlation energy relations</a:t>
            </a:r>
            <a:r>
              <a:rPr lang="en-GB" sz="900" dirty="0"/>
              <a:t> are obtained, showing that the procedure can be useful when the 2D-range information of the objects has ambiguity.</a:t>
            </a:r>
            <a:endParaRPr lang="es-CO" sz="900" dirty="0"/>
          </a:p>
          <a:p>
            <a:pPr algn="just">
              <a:lnSpc>
                <a:spcPct val="115000"/>
              </a:lnSpc>
              <a:spcAft>
                <a:spcPts val="0"/>
              </a:spcAft>
              <a:tabLst>
                <a:tab pos="2476500" algn="l"/>
              </a:tabLst>
            </a:pPr>
            <a:r>
              <a:rPr lang="es-CO" sz="9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9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MX"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__________________________</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hlinkClick r:id="rId5" action="ppaction://hlinkfile"/>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200" dirty="0" err="1" smtClean="0">
                <a:latin typeface="Franklin Gothic Medium Cond" panose="020B0606030402020204" pitchFamily="34" charset="0"/>
                <a:ea typeface="Malgun Gothic" panose="020B0503020000020004" pitchFamily="34" charset="-127"/>
                <a:cs typeface="Times New Roman" panose="02020603050405020304" pitchFamily="18" charset="0"/>
              </a:rPr>
              <a:t>Bachelor</a:t>
            </a:r>
            <a:r>
              <a:rPr lang="es-CO" sz="1200"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200" dirty="0" err="1" smtClean="0">
                <a:latin typeface="Franklin Gothic Medium Cond" panose="020B0606030402020204" pitchFamily="34" charset="0"/>
                <a:ea typeface="Malgun Gothic" panose="020B0503020000020004" pitchFamily="34" charset="-127"/>
                <a:cs typeface="Times New Roman" panose="02020603050405020304" pitchFamily="18" charset="0"/>
              </a:rPr>
              <a:t>Thesis</a:t>
            </a:r>
            <a:endPar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hlinkClick r:id="rId6" action="ppaction://hlinkfile"/>
              </a:rPr>
              <a:t></a:t>
            </a: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MX"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Facultad de Ingenierías Físico-Mecánicas.  Escuela de Diseño Industrial. Director: Miguel Enrique Higuera Marín, Diseñador Industrial.</a:t>
            </a:r>
            <a:endParaRPr lang="es-CO" sz="1200" dirty="0">
              <a:effectLst/>
              <a:latin typeface="Franklin Gothic Medium Cond" panose="020B0606030402020204" pitchFamily="34" charset="0"/>
              <a:ea typeface="Malgun Gothic" panose="020B0503020000020004" pitchFamily="34" charset="-127"/>
              <a:cs typeface="Times New Roman" panose="02020603050405020304" pitchFamily="18" charset="0"/>
            </a:endParaRPr>
          </a:p>
        </p:txBody>
      </p:sp>
      <p:sp>
        <p:nvSpPr>
          <p:cNvPr id="5" name="Rectángulo 4"/>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9" name="Rectángulo 8"/>
          <p:cNvSpPr/>
          <p:nvPr/>
        </p:nvSpPr>
        <p:spPr>
          <a:xfrm>
            <a:off x="2632785" y="3305004"/>
            <a:ext cx="6030416" cy="369332"/>
          </a:xfrm>
          <a:prstGeom prst="rect">
            <a:avLst/>
          </a:prstGeom>
        </p:spPr>
        <p:txBody>
          <a:bodyPr wrap="square">
            <a:spAutoFit/>
          </a:bodyPr>
          <a:lstStyle/>
          <a:p>
            <a:r>
              <a:rPr lang="es-CO" dirty="0">
                <a:solidFill>
                  <a:srgbClr val="0000FF"/>
                </a:solidFill>
                <a:ea typeface="Malgun Gothic" panose="020B0503020000020004" pitchFamily="34" charset="-127"/>
                <a:cs typeface="Times New Roman" panose="02020603050405020304" pitchFamily="18" charset="0"/>
              </a:rPr>
              <a:t>MINIMO 200 PALABRAS, MAXIMO 300 PALABRAS</a:t>
            </a:r>
            <a:endParaRPr lang="es-CO" dirty="0">
              <a:solidFill>
                <a:srgbClr val="0000FF"/>
              </a:solidFill>
            </a:endParaRPr>
          </a:p>
        </p:txBody>
      </p:sp>
    </p:spTree>
    <p:extLst>
      <p:ext uri="{BB962C8B-B14F-4D97-AF65-F5344CB8AC3E}">
        <p14:creationId xmlns:p14="http://schemas.microsoft.com/office/powerpoint/2010/main" val="70669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a:hlinkClick r:id="rId2" action="ppaction://hlinksldjump"/>
          </p:cNvPr>
          <p:cNvSpPr/>
          <p:nvPr/>
        </p:nvSpPr>
        <p:spPr>
          <a:xfrm>
            <a:off x="398449" y="1286334"/>
            <a:ext cx="8496944" cy="5139869"/>
          </a:xfrm>
          <a:prstGeom prst="rect">
            <a:avLst/>
          </a:prstGeom>
        </p:spPr>
        <p:txBody>
          <a:bodyPr wrap="square">
            <a:spAutoFit/>
          </a:bodyPr>
          <a:lstStyle/>
          <a:p>
            <a:pPr algn="ctr"/>
            <a:r>
              <a:rPr lang="es-CO" sz="2400" dirty="0" smtClean="0">
                <a:solidFill>
                  <a:srgbClr val="0000FF"/>
                </a:solidFill>
                <a:latin typeface="Franklin Gothic Medium Cond" panose="020B0606030402020204" pitchFamily="34" charset="0"/>
              </a:rPr>
              <a:t>DOCUMENTO FINAL :  [ ICONTEC  N T C 1486 ] </a:t>
            </a:r>
          </a:p>
          <a:p>
            <a:pPr algn="ctr"/>
            <a:endParaRPr lang="es-CO" sz="2400" dirty="0" smtClean="0">
              <a:solidFill>
                <a:srgbClr val="0000FF"/>
              </a:solidFill>
              <a:latin typeface="Franklin Gothic Medium Cond" panose="020B0606030402020204" pitchFamily="34" charset="0"/>
            </a:endParaRPr>
          </a:p>
          <a:p>
            <a:pPr algn="ctr"/>
            <a:r>
              <a:rPr lang="es-CO" sz="2000" dirty="0" smtClean="0">
                <a:latin typeface="Franklin Gothic Medium Cond" panose="020B0606030402020204" pitchFamily="34" charset="0"/>
              </a:rPr>
              <a:t>El documento final pone en común, los resultados del proceso de investigación. Puede incluir, entre otros: </a:t>
            </a:r>
          </a:p>
          <a:p>
            <a:pPr algn="ctr"/>
            <a:endParaRPr lang="es-CO" sz="1600" dirty="0" smtClean="0">
              <a:latin typeface="Franklin Gothic Medium Cond" panose="020B0606030402020204" pitchFamily="34" charset="0"/>
            </a:endParaRPr>
          </a:p>
          <a:p>
            <a:pPr marL="285750" indent="-285750">
              <a:buFont typeface="Wingdings" panose="05000000000000000000" pitchFamily="2" charset="2"/>
              <a:buChar char="v"/>
            </a:pPr>
            <a:r>
              <a:rPr lang="es-CO" sz="1600" dirty="0" smtClean="0">
                <a:latin typeface="Franklin Gothic Medium Cond" panose="020B0606030402020204" pitchFamily="34" charset="0"/>
              </a:rPr>
              <a:t>INTRODUCCIÓN; </a:t>
            </a:r>
          </a:p>
          <a:p>
            <a:pPr marL="285750" indent="-285750">
              <a:buFont typeface="Wingdings" panose="05000000000000000000" pitchFamily="2" charset="2"/>
              <a:buChar char="v"/>
            </a:pPr>
            <a:r>
              <a:rPr lang="es-CO" sz="1600" dirty="0" smtClean="0">
                <a:latin typeface="Franklin Gothic Medium Cond" panose="020B0606030402020204" pitchFamily="34" charset="0"/>
              </a:rPr>
              <a:t>DEFINICIÓN DEL PROBLEMA (ANTECEDENTES DEL PROBLEMA, FORMULACIÓN, DESCRIPCIÓN); </a:t>
            </a:r>
          </a:p>
          <a:p>
            <a:pPr marL="285750" indent="-285750">
              <a:buFont typeface="Wingdings" panose="05000000000000000000" pitchFamily="2" charset="2"/>
              <a:buChar char="v"/>
            </a:pPr>
            <a:r>
              <a:rPr lang="es-CO" sz="1600" dirty="0" smtClean="0">
                <a:latin typeface="Franklin Gothic Medium Cond" panose="020B0606030402020204" pitchFamily="34" charset="0"/>
              </a:rPr>
              <a:t>JUSTIFICACIÓN; </a:t>
            </a:r>
          </a:p>
          <a:p>
            <a:pPr marL="285750" indent="-285750">
              <a:buFont typeface="Wingdings" panose="05000000000000000000" pitchFamily="2" charset="2"/>
              <a:buChar char="v"/>
            </a:pPr>
            <a:r>
              <a:rPr lang="es-CO" sz="1600" dirty="0" smtClean="0">
                <a:latin typeface="Franklin Gothic Medium Cond" panose="020B0606030402020204" pitchFamily="34" charset="0"/>
              </a:rPr>
              <a:t>OBJETIVOS GENERAL Y ESPECÍFICOS; </a:t>
            </a:r>
          </a:p>
          <a:p>
            <a:pPr marL="285750" indent="-285750">
              <a:buFont typeface="Wingdings" panose="05000000000000000000" pitchFamily="2" charset="2"/>
              <a:buChar char="v"/>
            </a:pPr>
            <a:r>
              <a:rPr lang="es-CO" sz="1600" dirty="0" smtClean="0">
                <a:latin typeface="Franklin Gothic Medium Cond" panose="020B0606030402020204" pitchFamily="34" charset="0"/>
              </a:rPr>
              <a:t>MARCO REFERENCIAL (TEÓRICO, CONCEPTUAL, HISTÓRICO, ESTADO ACTUAL, CIENTÍFICO Y TECNOLÓGICO, </a:t>
            </a:r>
          </a:p>
          <a:p>
            <a:r>
              <a:rPr lang="es-CO" sz="1600" dirty="0" smtClean="0">
                <a:latin typeface="Franklin Gothic Medium Cond" panose="020B0606030402020204" pitchFamily="34" charset="0"/>
              </a:rPr>
              <a:t>        ENTRE OTROS); </a:t>
            </a:r>
          </a:p>
          <a:p>
            <a:pPr marL="285750" indent="-285750">
              <a:buFont typeface="Wingdings" panose="05000000000000000000" pitchFamily="2" charset="2"/>
              <a:buChar char="v"/>
            </a:pPr>
            <a:r>
              <a:rPr lang="es-CO" sz="1600" dirty="0" smtClean="0">
                <a:latin typeface="Franklin Gothic Medium Cond" panose="020B0606030402020204" pitchFamily="34" charset="0"/>
              </a:rPr>
              <a:t>DISEÑO METODOLÓGICO, ES DECIR, MÉTODO O ESTRUCTURA DE LA UNIDAD DE ANÁLISIS, CRITERIOS DE      VALIDEZ Y CONFIABILIDAD, DEFINICIÓN DE HIPÓTESIS, VARIABLES E INDICADORES, UNIVERSO O   POBLACIÓN, MUESTRA, INSTRUMENTOS, ESTUDIO PILOTO Y LOS ELEMENTOS PERTINENTES AL TIPO DE ESTUDIO; </a:t>
            </a:r>
          </a:p>
          <a:p>
            <a:pPr marL="285750" indent="-285750">
              <a:buFont typeface="Wingdings" panose="05000000000000000000" pitchFamily="2" charset="2"/>
              <a:buChar char="v"/>
            </a:pPr>
            <a:r>
              <a:rPr lang="es-CO" sz="1600" dirty="0" smtClean="0">
                <a:latin typeface="Franklin Gothic Medium Cond" panose="020B0606030402020204" pitchFamily="34" charset="0"/>
              </a:rPr>
              <a:t>RESULTADOS Y DISCUSIÓN; </a:t>
            </a:r>
          </a:p>
          <a:p>
            <a:pPr marL="285750" indent="-285750">
              <a:buFont typeface="Wingdings" panose="05000000000000000000" pitchFamily="2" charset="2"/>
              <a:buChar char="v"/>
            </a:pPr>
            <a:r>
              <a:rPr lang="es-CO" sz="1600" dirty="0" smtClean="0">
                <a:latin typeface="Franklin Gothic Medium Cond" panose="020B0606030402020204" pitchFamily="34" charset="0"/>
              </a:rPr>
              <a:t>DIVULGACIÓN;</a:t>
            </a:r>
          </a:p>
          <a:p>
            <a:pPr marL="285750" indent="-285750">
              <a:buFont typeface="Wingdings" panose="05000000000000000000" pitchFamily="2" charset="2"/>
              <a:buChar char="v"/>
            </a:pPr>
            <a:r>
              <a:rPr lang="es-CO" sz="1600" dirty="0" smtClean="0">
                <a:latin typeface="Franklin Gothic Medium Cond" panose="020B0606030402020204" pitchFamily="34" charset="0"/>
              </a:rPr>
              <a:t>BIBLIOGRAFÍA, Y </a:t>
            </a:r>
          </a:p>
          <a:p>
            <a:pPr marL="285750" indent="-285750">
              <a:buFont typeface="Wingdings" panose="05000000000000000000" pitchFamily="2" charset="2"/>
              <a:buChar char="v"/>
            </a:pPr>
            <a:r>
              <a:rPr lang="es-CO" sz="1600" dirty="0" smtClean="0">
                <a:latin typeface="Franklin Gothic Medium Cond" panose="020B0606030402020204" pitchFamily="34" charset="0"/>
              </a:rPr>
              <a:t>ANEXOS. </a:t>
            </a:r>
            <a:endParaRPr lang="es-CO" sz="1600" dirty="0">
              <a:latin typeface="Franklin Gothic Medium Cond" panose="020B0606030402020204" pitchFamily="34" charset="0"/>
            </a:endParaRPr>
          </a:p>
        </p:txBody>
      </p:sp>
    </p:spTree>
    <p:extLst>
      <p:ext uri="{BB962C8B-B14F-4D97-AF65-F5344CB8AC3E}">
        <p14:creationId xmlns:p14="http://schemas.microsoft.com/office/powerpoint/2010/main" val="4256542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173" y="1184111"/>
            <a:ext cx="3783466" cy="4981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467544" y="3241089"/>
            <a:ext cx="1964512"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INTRODUCCION</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1817893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a:hlinkClick r:id="rId2" action="ppaction://hlinksldjump"/>
          </p:cNvPr>
          <p:cNvSpPr/>
          <p:nvPr/>
        </p:nvSpPr>
        <p:spPr>
          <a:xfrm>
            <a:off x="27007" y="2276872"/>
            <a:ext cx="2816774" cy="1200329"/>
          </a:xfrm>
          <a:prstGeom prst="rect">
            <a:avLst/>
          </a:prstGeom>
          <a:noFill/>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CAPITULOS</a:t>
            </a:r>
          </a:p>
          <a:p>
            <a:pPr algn="ctr"/>
            <a:r>
              <a:rPr lang="es-ES" sz="2400" dirty="0" smtClean="0">
                <a:ln w="0"/>
                <a:effectLst>
                  <a:outerShdw blurRad="38100" dist="19050" dir="2700000" algn="tl" rotWithShape="0">
                    <a:schemeClr val="dk1">
                      <a:alpha val="40000"/>
                    </a:schemeClr>
                  </a:outerShdw>
                </a:effectLst>
                <a:latin typeface="Franklin Gothic Medium Cond" panose="020B0606030402020204" pitchFamily="34" charset="0"/>
              </a:rPr>
              <a:t>ESQUEMA DE</a:t>
            </a:r>
          </a:p>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PRESENTACION</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892" y="1290225"/>
            <a:ext cx="3912570" cy="4896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6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12625" y="6329064"/>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Marcador de contenido 4"/>
          <p:cNvGraphicFramePr>
            <a:graphicFrameLocks/>
          </p:cNvGraphicFramePr>
          <p:nvPr>
            <p:extLst>
              <p:ext uri="{D42A27DB-BD31-4B8C-83A1-F6EECF244321}">
                <p14:modId xmlns:p14="http://schemas.microsoft.com/office/powerpoint/2010/main" val="1884149941"/>
              </p:ext>
            </p:extLst>
          </p:nvPr>
        </p:nvGraphicFramePr>
        <p:xfrm>
          <a:off x="107504" y="1412776"/>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Diagrama"/>
          <p:cNvGraphicFramePr/>
          <p:nvPr>
            <p:extLst>
              <p:ext uri="{D42A27DB-BD31-4B8C-83A1-F6EECF244321}">
                <p14:modId xmlns:p14="http://schemas.microsoft.com/office/powerpoint/2010/main" val="601588505"/>
              </p:ext>
            </p:extLst>
          </p:nvPr>
        </p:nvGraphicFramePr>
        <p:xfrm>
          <a:off x="4355976" y="2060848"/>
          <a:ext cx="4533180" cy="3972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737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709" y="1412776"/>
            <a:ext cx="3888432" cy="4784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27007" y="2276872"/>
            <a:ext cx="2816774" cy="461665"/>
          </a:xfrm>
          <a:prstGeom prst="rect">
            <a:avLst/>
          </a:prstGeom>
          <a:noFill/>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CONCLUSIONES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3091339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45927"/>
            <a:ext cx="3744416" cy="493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Llamada de flecha hacia arriba 8"/>
          <p:cNvSpPr/>
          <p:nvPr/>
        </p:nvSpPr>
        <p:spPr>
          <a:xfrm>
            <a:off x="4283968" y="2708920"/>
            <a:ext cx="4410364" cy="3348175"/>
          </a:xfrm>
          <a:prstGeom prst="upArrowCallout">
            <a:avLst>
              <a:gd name="adj1" fmla="val 14384"/>
              <a:gd name="adj2" fmla="val 22420"/>
              <a:gd name="adj3" fmla="val 11144"/>
              <a:gd name="adj4" fmla="val 83748"/>
            </a:avLst>
          </a:prstGeom>
          <a:no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sz="2000" b="1" dirty="0" smtClean="0">
                <a:solidFill>
                  <a:schemeClr val="accent1">
                    <a:lumMod val="10000"/>
                  </a:schemeClr>
                </a:solidFill>
              </a:rPr>
              <a:t>   [1]    </a:t>
            </a:r>
            <a:r>
              <a:rPr lang="es-CO" sz="1600" dirty="0" err="1" smtClean="0">
                <a:solidFill>
                  <a:schemeClr val="accent1">
                    <a:lumMod val="10000"/>
                  </a:schemeClr>
                </a:solidFill>
              </a:rPr>
              <a:t>Noguchi</a:t>
            </a:r>
            <a:r>
              <a:rPr lang="es-CO" sz="1600" dirty="0" smtClean="0">
                <a:solidFill>
                  <a:schemeClr val="accent1">
                    <a:lumMod val="10000"/>
                  </a:schemeClr>
                </a:solidFill>
              </a:rPr>
              <a:t>, T., </a:t>
            </a:r>
            <a:r>
              <a:rPr lang="es-CO" sz="1600" dirty="0" err="1" smtClean="0">
                <a:solidFill>
                  <a:schemeClr val="accent1">
                    <a:lumMod val="10000"/>
                  </a:schemeClr>
                </a:solidFill>
              </a:rPr>
              <a:t>Kitawaki</a:t>
            </a:r>
            <a:r>
              <a:rPr lang="es-CO" sz="1600" dirty="0" smtClean="0">
                <a:solidFill>
                  <a:schemeClr val="accent1">
                    <a:lumMod val="10000"/>
                  </a:schemeClr>
                </a:solidFill>
              </a:rPr>
              <a:t>, J., </a:t>
            </a:r>
            <a:r>
              <a:rPr lang="es-CO" sz="1600" dirty="0" err="1" smtClean="0">
                <a:solidFill>
                  <a:schemeClr val="accent1">
                    <a:lumMod val="10000"/>
                  </a:schemeClr>
                </a:solidFill>
              </a:rPr>
              <a:t>Tamura</a:t>
            </a:r>
            <a:r>
              <a:rPr lang="es-CO" sz="1600" dirty="0" smtClean="0">
                <a:solidFill>
                  <a:schemeClr val="accent1">
                    <a:lumMod val="10000"/>
                  </a:schemeClr>
                </a:solidFill>
              </a:rPr>
              <a:t>,   T.,     	Kim, T., </a:t>
            </a:r>
            <a:r>
              <a:rPr lang="es-CO" sz="1600" dirty="0" err="1" smtClean="0">
                <a:solidFill>
                  <a:schemeClr val="accent1">
                    <a:lumMod val="10000"/>
                  </a:schemeClr>
                </a:solidFill>
              </a:rPr>
              <a:t>Kanno</a:t>
            </a:r>
            <a:r>
              <a:rPr lang="es-CO" sz="1600" dirty="0" smtClean="0">
                <a:solidFill>
                  <a:schemeClr val="accent1">
                    <a:lumMod val="10000"/>
                  </a:schemeClr>
                </a:solidFill>
              </a:rPr>
              <a:t>, H., </a:t>
            </a:r>
            <a:r>
              <a:rPr lang="es-CO" sz="1600" dirty="0" err="1" smtClean="0">
                <a:solidFill>
                  <a:schemeClr val="accent1">
                    <a:lumMod val="10000"/>
                  </a:schemeClr>
                </a:solidFill>
              </a:rPr>
              <a:t>Yamamoto</a:t>
            </a:r>
            <a:r>
              <a:rPr lang="es-CO" sz="1600" dirty="0" smtClean="0">
                <a:solidFill>
                  <a:schemeClr val="accent1">
                    <a:lumMod val="10000"/>
                  </a:schemeClr>
                </a:solidFill>
              </a:rPr>
              <a:t>, T., 	Y </a:t>
            </a:r>
            <a:r>
              <a:rPr lang="es-CO" sz="1600" dirty="0" err="1" smtClean="0">
                <a:solidFill>
                  <a:schemeClr val="accent1">
                    <a:lumMod val="10000"/>
                  </a:schemeClr>
                </a:solidFill>
              </a:rPr>
              <a:t>Okada</a:t>
            </a:r>
            <a:r>
              <a:rPr lang="es-CO" sz="1600" dirty="0" smtClean="0">
                <a:solidFill>
                  <a:schemeClr val="accent1">
                    <a:lumMod val="10000"/>
                  </a:schemeClr>
                </a:solidFill>
              </a:rPr>
              <a:t>, H. (1993).  La conexión 	entre la actividad de </a:t>
            </a:r>
            <a:r>
              <a:rPr lang="es-CO" sz="1600" dirty="0" err="1" smtClean="0">
                <a:solidFill>
                  <a:schemeClr val="accent1">
                    <a:lumMod val="10000"/>
                  </a:schemeClr>
                </a:solidFill>
              </a:rPr>
              <a:t>aromatase</a:t>
            </a:r>
            <a:r>
              <a:rPr lang="es-CO" sz="1600" dirty="0" smtClean="0">
                <a:solidFill>
                  <a:schemeClr val="accent1">
                    <a:lumMod val="10000"/>
                  </a:schemeClr>
                </a:solidFill>
              </a:rPr>
              <a:t> y 	la del portador del esteroide 	nivelador en tumores ováricos de 	mujeres post-menopáusicas. 	</a:t>
            </a:r>
            <a:r>
              <a:rPr lang="es-CO" sz="1600" dirty="0" err="1" smtClean="0">
                <a:solidFill>
                  <a:schemeClr val="accent1">
                    <a:lumMod val="10000"/>
                  </a:schemeClr>
                </a:solidFill>
              </a:rPr>
              <a:t>Journal</a:t>
            </a:r>
            <a:r>
              <a:rPr lang="es-CO" sz="1600" dirty="0" smtClean="0">
                <a:solidFill>
                  <a:schemeClr val="accent1">
                    <a:lumMod val="10000"/>
                  </a:schemeClr>
                </a:solidFill>
              </a:rPr>
              <a:t> of </a:t>
            </a:r>
            <a:r>
              <a:rPr lang="es-CO" sz="1600" dirty="0" err="1" smtClean="0">
                <a:solidFill>
                  <a:schemeClr val="accent1">
                    <a:lumMod val="10000"/>
                  </a:schemeClr>
                </a:solidFill>
              </a:rPr>
              <a:t>Steroid</a:t>
            </a:r>
            <a:r>
              <a:rPr lang="es-CO" sz="1600" dirty="0" smtClean="0">
                <a:solidFill>
                  <a:schemeClr val="accent1">
                    <a:lumMod val="10000"/>
                  </a:schemeClr>
                </a:solidFill>
              </a:rPr>
              <a:t> </a:t>
            </a:r>
            <a:r>
              <a:rPr lang="es-CO" sz="1600" dirty="0" err="1" smtClean="0">
                <a:solidFill>
                  <a:schemeClr val="accent1">
                    <a:lumMod val="10000"/>
                  </a:schemeClr>
                </a:solidFill>
              </a:rPr>
              <a:t>Biochemistry</a:t>
            </a:r>
            <a:r>
              <a:rPr lang="es-CO" sz="1600" dirty="0" smtClean="0">
                <a:solidFill>
                  <a:schemeClr val="accent1">
                    <a:lumMod val="10000"/>
                  </a:schemeClr>
                </a:solidFill>
              </a:rPr>
              <a:t> 	and Molecular </a:t>
            </a:r>
            <a:r>
              <a:rPr lang="es-CO" sz="1600" dirty="0" err="1" smtClean="0">
                <a:solidFill>
                  <a:schemeClr val="accent1">
                    <a:lumMod val="10000"/>
                  </a:schemeClr>
                </a:solidFill>
              </a:rPr>
              <a:t>Biology</a:t>
            </a:r>
            <a:r>
              <a:rPr lang="es-CO" sz="1600" dirty="0" smtClean="0">
                <a:solidFill>
                  <a:schemeClr val="accent1">
                    <a:lumMod val="10000"/>
                  </a:schemeClr>
                </a:solidFill>
              </a:rPr>
              <a:t>, 44(4-6), 	657-660.</a:t>
            </a:r>
            <a:endParaRPr lang="es-CO" sz="1600" dirty="0">
              <a:solidFill>
                <a:schemeClr val="accent1">
                  <a:lumMod val="10000"/>
                </a:schemeClr>
              </a:solidFill>
            </a:endParaRPr>
          </a:p>
        </p:txBody>
      </p:sp>
      <p:sp>
        <p:nvSpPr>
          <p:cNvPr id="10" name="Rectángulo 9">
            <a:hlinkClick r:id="rId3" action="ppaction://hlinksldjump"/>
          </p:cNvPr>
          <p:cNvSpPr/>
          <p:nvPr/>
        </p:nvSpPr>
        <p:spPr>
          <a:xfrm>
            <a:off x="4829445" y="2153855"/>
            <a:ext cx="3319410" cy="461665"/>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b="100000"/>
            </a:path>
            <a:tileRect t="-100000" r="-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CITAS BIBLIOGRAFICAS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2597697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1331274" y="1158102"/>
            <a:ext cx="4055726"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CONTENIDO DEL CD-ROM</a:t>
            </a:r>
            <a:endParaRPr lang="es-ES" sz="2400" b="0" cap="none" spc="0" dirty="0">
              <a:ln w="0"/>
              <a:solidFill>
                <a:schemeClr val="tx1"/>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15" y="3791570"/>
            <a:ext cx="2135589" cy="2596380"/>
          </a:xfrm>
          <a:prstGeom prst="rect">
            <a:avLst/>
          </a:prstGeom>
        </p:spPr>
      </p:pic>
      <p:sp>
        <p:nvSpPr>
          <p:cNvPr id="15" name="Llamada ovalada 14"/>
          <p:cNvSpPr/>
          <p:nvPr/>
        </p:nvSpPr>
        <p:spPr>
          <a:xfrm>
            <a:off x="6248102" y="1619767"/>
            <a:ext cx="2771799" cy="1707496"/>
          </a:xfrm>
          <a:prstGeom prst="wedgeEllipseCallout">
            <a:avLst>
              <a:gd name="adj1" fmla="val -3524"/>
              <a:gd name="adj2" fmla="val 76363"/>
            </a:avLst>
          </a:prstGeom>
          <a:ln>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dirty="0" smtClean="0">
                <a:ln w="0"/>
                <a:solidFill>
                  <a:schemeClr val="tx1"/>
                </a:solidFill>
                <a:effectLst>
                  <a:outerShdw blurRad="38100" dist="19050" dir="2700000" algn="tl" rotWithShape="0">
                    <a:schemeClr val="dk1">
                      <a:alpha val="40000"/>
                    </a:schemeClr>
                  </a:outerShdw>
                </a:effectLst>
              </a:rPr>
              <a:t>PROYECTOS REALIZADOS EN LATEX SE ENTREGAN CON EL EJECUTABLE</a:t>
            </a:r>
            <a:endParaRPr lang="es-CO" sz="1600" dirty="0">
              <a:ln w="0"/>
              <a:solidFill>
                <a:schemeClr val="tx1"/>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3"/>
          <a:stretch>
            <a:fillRect/>
          </a:stretch>
        </p:blipFill>
        <p:spPr>
          <a:xfrm>
            <a:off x="35496" y="1762329"/>
            <a:ext cx="5724128" cy="4582088"/>
          </a:xfrm>
          <a:prstGeom prst="rect">
            <a:avLst/>
          </a:prstGeom>
        </p:spPr>
      </p:pic>
    </p:spTree>
    <p:extLst>
      <p:ext uri="{BB962C8B-B14F-4D97-AF65-F5344CB8AC3E}">
        <p14:creationId xmlns:p14="http://schemas.microsoft.com/office/powerpoint/2010/main" val="255698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20" name="Oval 11"/>
          <p:cNvSpPr>
            <a:spLocks noChangeArrowheads="1"/>
          </p:cNvSpPr>
          <p:nvPr/>
        </p:nvSpPr>
        <p:spPr bwMode="auto">
          <a:xfrm>
            <a:off x="1763689" y="1196752"/>
            <a:ext cx="5185332" cy="4896544"/>
          </a:xfrm>
          <a:prstGeom prst="ellipse">
            <a:avLst/>
          </a:prstGeom>
          <a:noFill/>
          <a:ln w="25400" algn="ctr">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s-CO"/>
          </a:p>
        </p:txBody>
      </p:sp>
      <p:sp>
        <p:nvSpPr>
          <p:cNvPr id="21" name="Text Box 12"/>
          <p:cNvSpPr txBox="1">
            <a:spLocks noChangeArrowheads="1"/>
          </p:cNvSpPr>
          <p:nvPr/>
        </p:nvSpPr>
        <p:spPr bwMode="auto">
          <a:xfrm>
            <a:off x="3034613" y="4738876"/>
            <a:ext cx="2743200" cy="11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UNIVERSIDAD INDUSTRIAL DE SANTANDER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FACULTAD DE SALUD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ESCUELA DE MEDICINA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DEPARTAMENTO DE SALUD PUBLICA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MAESTRIA EN EPIDEMIOLOGIA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BUCARAMANGA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2011</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22" name="Text Box 13"/>
          <p:cNvSpPr txBox="1">
            <a:spLocks noChangeArrowheads="1"/>
          </p:cNvSpPr>
          <p:nvPr/>
        </p:nvSpPr>
        <p:spPr bwMode="auto">
          <a:xfrm>
            <a:off x="3008052" y="1742976"/>
            <a:ext cx="268446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FACTORES ASOCIADOS A LA SEVERIDAD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TRAUMA OCASIONADO POR LESIONES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MOTOCICLETA EN EL ÁREA METROPOLITANA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DE BUCARAMANGA</a:t>
            </a: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3" name="Text Box 14"/>
          <p:cNvSpPr txBox="1">
            <a:spLocks noChangeArrowheads="1"/>
          </p:cNvSpPr>
          <p:nvPr/>
        </p:nvSpPr>
        <p:spPr bwMode="auto">
          <a:xfrm>
            <a:off x="5339265" y="3065567"/>
            <a:ext cx="1488988" cy="11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Trabajo de Investigación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para optar al título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Magister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Epidemiologia</a:t>
            </a:r>
            <a:endParaRPr kumimoji="0" lang="es-CO" sz="1200" b="0" i="0" u="none" strike="noStrike" cap="none" normalizeH="0" baseline="0" dirty="0" smtClean="0">
              <a:ln>
                <a:noFill/>
              </a:ln>
              <a:solidFill>
                <a:schemeClr val="tx1"/>
              </a:solidFill>
              <a:effectLst/>
            </a:endParaRPr>
          </a:p>
        </p:txBody>
      </p:sp>
      <p:sp>
        <p:nvSpPr>
          <p:cNvPr id="24" name="Text Box 15"/>
          <p:cNvSpPr txBox="1">
            <a:spLocks noChangeArrowheads="1"/>
          </p:cNvSpPr>
          <p:nvPr/>
        </p:nvSpPr>
        <p:spPr bwMode="auto">
          <a:xfrm>
            <a:off x="2027934" y="2941538"/>
            <a:ext cx="130175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AUTOR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parajita" panose="020B0604020202020204" pitchFamily="34" charset="0"/>
              </a:rPr>
              <a:t>JOSE LUIS OSMA RUEDA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GERMAN GAMARRA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HERNANDEZ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Médico Especialista </a:t>
            </a:r>
            <a:r>
              <a:rPr kumimoji="0" lang="es-CO" sz="800" b="1" i="0" u="none" strike="noStrike" cap="none" normalizeH="0" baseline="0" dirty="0" smtClean="0">
                <a:ln>
                  <a:noFill/>
                </a:ln>
                <a:solidFill>
                  <a:srgbClr val="000000"/>
                </a:solidFill>
                <a:effectLst/>
                <a:latin typeface="Aparajita" panose="020B0604020202020204" pitchFamily="34" charset="0"/>
              </a:rPr>
              <a: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Medicina Interna- Nefrólogo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Epidemiólogo Clínico</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25" name="Elipse 24"/>
          <p:cNvSpPr/>
          <p:nvPr/>
        </p:nvSpPr>
        <p:spPr>
          <a:xfrm>
            <a:off x="3522189" y="2808555"/>
            <a:ext cx="1624570" cy="1575188"/>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6" name="Rectángulo 25"/>
          <p:cNvSpPr/>
          <p:nvPr/>
        </p:nvSpPr>
        <p:spPr>
          <a:xfrm>
            <a:off x="7020759" y="1742976"/>
            <a:ext cx="1777707" cy="923330"/>
          </a:xfrm>
          <a:prstGeom prst="rect">
            <a:avLst/>
          </a:prstGeom>
        </p:spPr>
        <p:txBody>
          <a:bodyPr wrap="square">
            <a:spAutoFit/>
          </a:bodyPr>
          <a:lstStyle/>
          <a:p>
            <a:pPr algn="ctr"/>
            <a:r>
              <a:rPr lang="es-MX" dirty="0" smtClean="0">
                <a:ln w="0"/>
                <a:solidFill>
                  <a:schemeClr val="tx1"/>
                </a:solidFill>
                <a:effectLst>
                  <a:outerShdw blurRad="38100" dist="19050" dir="2700000" algn="tl" rotWithShape="0">
                    <a:schemeClr val="dk1">
                      <a:alpha val="40000"/>
                    </a:schemeClr>
                  </a:outerShdw>
                </a:effectLst>
              </a:rPr>
              <a:t>MODELO DE ETIQUETA </a:t>
            </a:r>
          </a:p>
          <a:p>
            <a:pPr algn="ctr"/>
            <a:r>
              <a:rPr lang="es-MX" dirty="0" smtClean="0">
                <a:ln w="0"/>
                <a:effectLst>
                  <a:outerShdw blurRad="38100" dist="19050" dir="2700000" algn="tl" rotWithShape="0">
                    <a:schemeClr val="dk1">
                      <a:alpha val="40000"/>
                    </a:schemeClr>
                  </a:outerShdw>
                </a:effectLst>
              </a:rPr>
              <a:t>DEL CD-ROM</a:t>
            </a:r>
            <a:endParaRPr lang="es-C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39578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7" name="Oval 11"/>
          <p:cNvSpPr>
            <a:spLocks noChangeArrowheads="1"/>
          </p:cNvSpPr>
          <p:nvPr/>
        </p:nvSpPr>
        <p:spPr bwMode="auto">
          <a:xfrm>
            <a:off x="1763689" y="1196752"/>
            <a:ext cx="5185332" cy="4896544"/>
          </a:xfrm>
          <a:prstGeom prst="ellipse">
            <a:avLst/>
          </a:prstGeom>
          <a:noFill/>
          <a:ln w="25400" algn="ctr">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s-CO"/>
          </a:p>
        </p:txBody>
      </p:sp>
      <p:sp>
        <p:nvSpPr>
          <p:cNvPr id="8" name="Text Box 12"/>
          <p:cNvSpPr txBox="1">
            <a:spLocks noChangeArrowheads="1"/>
          </p:cNvSpPr>
          <p:nvPr/>
        </p:nvSpPr>
        <p:spPr bwMode="auto">
          <a:xfrm>
            <a:off x="3034613" y="4738876"/>
            <a:ext cx="2743200" cy="11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UNIVERSIDAD INDUSTRIAL DE SANTANDER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FACULTAD DE SALUD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ESCUELA DE MEDICINA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DEPARTAMENTO DE SALUD PUBLICA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MAESTRIA EN EPIDEMIOLOGIA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BUCARAMANGA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2011</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13"/>
          <p:cNvSpPr txBox="1">
            <a:spLocks noChangeArrowheads="1"/>
          </p:cNvSpPr>
          <p:nvPr/>
        </p:nvSpPr>
        <p:spPr bwMode="auto">
          <a:xfrm>
            <a:off x="3008052" y="1742976"/>
            <a:ext cx="268446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FACTORES ASOCIADOS A LA SEVERIDAD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TRAUMA OCASIONADO POR LESIONES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MOTOCICLETA EN EL ÁREA METROPOLITANA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DE </a:t>
            </a:r>
            <a:r>
              <a:rPr kumimoji="0" lang="es-CO" sz="800" b="1" i="0" u="none" strike="noStrike" cap="none" normalizeH="0" baseline="0" dirty="0" smtClean="0">
                <a:ln>
                  <a:noFill/>
                </a:ln>
                <a:solidFill>
                  <a:srgbClr val="000000"/>
                </a:solidFill>
                <a:effectLst/>
                <a:latin typeface="Calibri" panose="020F0502020204030204" pitchFamily="34" charset="0"/>
              </a:rPr>
              <a:t>BUCARAMANGA</a:t>
            </a:r>
          </a:p>
          <a:p>
            <a:pPr marL="0" marR="0" lvl="0" indent="0" algn="ctr" defTabSz="914400" rtl="0" eaLnBrk="1" fontAlgn="base" latinLnBrk="0" hangingPunct="1">
              <a:lnSpc>
                <a:spcPct val="100000"/>
              </a:lnSpc>
              <a:spcBef>
                <a:spcPct val="0"/>
              </a:spcBef>
              <a:spcAft>
                <a:spcPct val="0"/>
              </a:spcAft>
              <a:buClrTx/>
              <a:buSzTx/>
              <a:buFontTx/>
              <a:buNone/>
              <a:tabLst/>
            </a:pPr>
            <a:endParaRPr lang="es-CO" sz="800" b="1" dirty="0" smtClean="0">
              <a:solidFill>
                <a:srgbClr val="000000"/>
              </a:solidFill>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CO" sz="800" b="1" dirty="0" smtClean="0">
                <a:solidFill>
                  <a:srgbClr val="000000"/>
                </a:solidFill>
                <a:latin typeface="Calibri" panose="020F0502020204030204" pitchFamily="34" charset="0"/>
              </a:rPr>
              <a:t>SOFTWARE</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4"/>
          <p:cNvSpPr txBox="1">
            <a:spLocks noChangeArrowheads="1"/>
          </p:cNvSpPr>
          <p:nvPr/>
        </p:nvSpPr>
        <p:spPr bwMode="auto">
          <a:xfrm>
            <a:off x="5339265" y="3065567"/>
            <a:ext cx="1488988" cy="11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Trabajo de Investigación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para optar al título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Magister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Epidemiologia</a:t>
            </a:r>
            <a:endParaRPr kumimoji="0" lang="es-CO" sz="1200" b="0" i="0" u="none" strike="noStrike" cap="none" normalizeH="0" baseline="0" dirty="0" smtClean="0">
              <a:ln>
                <a:noFill/>
              </a:ln>
              <a:solidFill>
                <a:schemeClr val="tx1"/>
              </a:solidFill>
              <a:effectLst/>
            </a:endParaRPr>
          </a:p>
        </p:txBody>
      </p:sp>
      <p:sp>
        <p:nvSpPr>
          <p:cNvPr id="11" name="Text Box 15"/>
          <p:cNvSpPr txBox="1">
            <a:spLocks noChangeArrowheads="1"/>
          </p:cNvSpPr>
          <p:nvPr/>
        </p:nvSpPr>
        <p:spPr bwMode="auto">
          <a:xfrm>
            <a:off x="2027934" y="2941538"/>
            <a:ext cx="130175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AUTOR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parajita" panose="020B0604020202020204" pitchFamily="34" charset="0"/>
              </a:rPr>
              <a:t>JOSE LUIS OSMA RUEDA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GERMAN GAMARRA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HERNANDEZ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Médico Especialista </a:t>
            </a:r>
            <a:r>
              <a:rPr kumimoji="0" lang="es-CO" sz="800" b="1" i="0" u="none" strike="noStrike" cap="none" normalizeH="0" baseline="0" dirty="0" smtClean="0">
                <a:ln>
                  <a:noFill/>
                </a:ln>
                <a:solidFill>
                  <a:srgbClr val="000000"/>
                </a:solidFill>
                <a:effectLst/>
                <a:latin typeface="Aparajita" panose="020B0604020202020204" pitchFamily="34" charset="0"/>
              </a:rPr>
              <a: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Medicina Interna- Nefrólogo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Epidemiólogo Clínico</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12" name="Elipse 11"/>
          <p:cNvSpPr/>
          <p:nvPr/>
        </p:nvSpPr>
        <p:spPr>
          <a:xfrm>
            <a:off x="3522189" y="2808555"/>
            <a:ext cx="1624570" cy="1575188"/>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Rectángulo 12"/>
          <p:cNvSpPr/>
          <p:nvPr/>
        </p:nvSpPr>
        <p:spPr>
          <a:xfrm>
            <a:off x="7020759" y="1742976"/>
            <a:ext cx="1777707" cy="1200329"/>
          </a:xfrm>
          <a:prstGeom prst="rect">
            <a:avLst/>
          </a:prstGeom>
        </p:spPr>
        <p:txBody>
          <a:bodyPr wrap="square">
            <a:spAutoFit/>
          </a:bodyPr>
          <a:lstStyle/>
          <a:p>
            <a:pPr algn="ctr"/>
            <a:r>
              <a:rPr lang="es-MX" dirty="0" smtClean="0">
                <a:ln w="0"/>
                <a:solidFill>
                  <a:schemeClr val="tx1"/>
                </a:solidFill>
                <a:effectLst>
                  <a:outerShdw blurRad="38100" dist="19050" dir="2700000" algn="tl" rotWithShape="0">
                    <a:schemeClr val="dk1">
                      <a:alpha val="40000"/>
                    </a:schemeClr>
                  </a:outerShdw>
                </a:effectLst>
              </a:rPr>
              <a:t>MODELO DE ETIQUETA </a:t>
            </a:r>
          </a:p>
          <a:p>
            <a:pPr algn="ctr"/>
            <a:r>
              <a:rPr lang="es-MX" dirty="0" smtClean="0">
                <a:ln w="0"/>
                <a:effectLst>
                  <a:outerShdw blurRad="38100" dist="19050" dir="2700000" algn="tl" rotWithShape="0">
                    <a:schemeClr val="dk1">
                      <a:alpha val="40000"/>
                    </a:schemeClr>
                  </a:outerShdw>
                </a:effectLst>
              </a:rPr>
              <a:t>DEL </a:t>
            </a:r>
            <a:r>
              <a:rPr lang="es-MX" dirty="0" smtClean="0">
                <a:ln w="0"/>
                <a:effectLst>
                  <a:outerShdw blurRad="38100" dist="19050" dir="2700000" algn="tl" rotWithShape="0">
                    <a:schemeClr val="dk1">
                      <a:alpha val="40000"/>
                    </a:schemeClr>
                  </a:outerShdw>
                </a:effectLst>
              </a:rPr>
              <a:t>CD-ROM</a:t>
            </a:r>
          </a:p>
          <a:p>
            <a:pPr algn="ctr"/>
            <a:r>
              <a:rPr lang="es-MX" dirty="0" smtClean="0">
                <a:ln w="0"/>
                <a:effectLst>
                  <a:outerShdw blurRad="38100" dist="19050" dir="2700000" algn="tl" rotWithShape="0">
                    <a:schemeClr val="dk1">
                      <a:alpha val="40000"/>
                    </a:schemeClr>
                  </a:outerShdw>
                </a:effectLst>
              </a:rPr>
              <a:t>Software</a:t>
            </a:r>
            <a:endParaRPr lang="es-C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503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2483768" y="1248653"/>
            <a:ext cx="5811053" cy="4908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466273" y="2852936"/>
            <a:ext cx="1777707" cy="1200329"/>
          </a:xfrm>
          <a:prstGeom prst="rect">
            <a:avLst/>
          </a:prstGeom>
        </p:spPr>
        <p:txBody>
          <a:bodyPr wrap="square">
            <a:spAutoFit/>
          </a:bodyPr>
          <a:lstStyle/>
          <a:p>
            <a:pPr algn="ctr"/>
            <a:r>
              <a:rPr lang="es-MX" dirty="0" smtClean="0">
                <a:ln w="0"/>
                <a:solidFill>
                  <a:schemeClr val="tx1"/>
                </a:solidFill>
                <a:effectLst>
                  <a:outerShdw blurRad="38100" dist="19050" dir="2700000" algn="tl" rotWithShape="0">
                    <a:schemeClr val="dk1">
                      <a:alpha val="40000"/>
                    </a:schemeClr>
                  </a:outerShdw>
                </a:effectLst>
              </a:rPr>
              <a:t>MODELO DE ETIQUETA </a:t>
            </a:r>
          </a:p>
          <a:p>
            <a:pPr algn="ctr"/>
            <a:r>
              <a:rPr lang="es-MX" dirty="0" smtClean="0">
                <a:ln w="0"/>
                <a:effectLst>
                  <a:outerShdw blurRad="38100" dist="19050" dir="2700000" algn="tl" rotWithShape="0">
                    <a:schemeClr val="dk1">
                      <a:alpha val="40000"/>
                    </a:schemeClr>
                  </a:outerShdw>
                </a:effectLst>
              </a:rPr>
              <a:t>CAJA DEL </a:t>
            </a:r>
          </a:p>
          <a:p>
            <a:pPr algn="ctr"/>
            <a:r>
              <a:rPr lang="es-MX" dirty="0" smtClean="0">
                <a:ln w="0"/>
                <a:effectLst>
                  <a:outerShdw blurRad="38100" dist="19050" dir="2700000" algn="tl" rotWithShape="0">
                    <a:schemeClr val="dk1">
                      <a:alpha val="40000"/>
                    </a:schemeClr>
                  </a:outerShdw>
                </a:effectLst>
              </a:rPr>
              <a:t>CD-ROM</a:t>
            </a:r>
            <a:endParaRPr lang="es-CO" dirty="0">
              <a:ln w="0"/>
              <a:solidFill>
                <a:schemeClr val="tx1"/>
              </a:solidFill>
              <a:effectLst>
                <a:outerShdw blurRad="38100" dist="19050" dir="2700000" algn="tl" rotWithShape="0">
                  <a:schemeClr val="dk1">
                    <a:alpha val="40000"/>
                  </a:schemeClr>
                </a:outerShdw>
              </a:effectLst>
            </a:endParaRPr>
          </a:p>
        </p:txBody>
      </p:sp>
      <p:sp>
        <p:nvSpPr>
          <p:cNvPr id="10" name="3 Cuadro de texto"/>
          <p:cNvSpPr txBox="1"/>
          <p:nvPr/>
        </p:nvSpPr>
        <p:spPr>
          <a:xfrm>
            <a:off x="2462339" y="1248653"/>
            <a:ext cx="5811053" cy="4908205"/>
          </a:xfrm>
          <a:prstGeom prst="rect">
            <a:avLst/>
          </a:prstGeom>
          <a:noFill/>
          <a:ln w="6350">
            <a:solidFill>
              <a:srgbClr val="00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90170" algn="ctr"/>
            <a:endParaRPr lang="es-CO" sz="900" dirty="0" smtClean="0">
              <a:effectLst/>
              <a:latin typeface="Arial" panose="020B0604020202020204" pitchFamily="34" charset="0"/>
            </a:endParaRPr>
          </a:p>
          <a:p>
            <a:pPr indent="-90170" algn="ctr"/>
            <a:r>
              <a:rPr lang="es-CO" sz="900" dirty="0" smtClean="0">
                <a:effectLst/>
                <a:latin typeface="Arial" panose="020B0604020202020204" pitchFamily="34" charset="0"/>
              </a:rPr>
              <a:t>ESTUDIO </a:t>
            </a:r>
            <a:r>
              <a:rPr lang="es-CO" sz="900" dirty="0">
                <a:effectLst/>
                <a:latin typeface="Arial" panose="020B0604020202020204" pitchFamily="34" charset="0"/>
              </a:rPr>
              <a:t>COMPARADO DEL DAÑO A LA VIDA DE RELACIÓN COMO INSTRUMENTO  DE REPARACIÓN INTEGRAL DE LA VÍCTIMA DE </a:t>
            </a:r>
            <a:r>
              <a:rPr lang="es-CO" sz="900" dirty="0" smtClean="0">
                <a:effectLst/>
                <a:latin typeface="Arial" panose="020B0604020202020204" pitchFamily="34" charset="0"/>
              </a:rPr>
              <a:t>UN </a:t>
            </a:r>
            <a:r>
              <a:rPr lang="es-CO" sz="900" dirty="0">
                <a:effectLst/>
                <a:latin typeface="Arial" panose="020B0604020202020204" pitchFamily="34" charset="0"/>
              </a:rPr>
              <a:t>HECHO DAÑOSO EN LA JURISPRUDENCIA DE LA CORTE </a:t>
            </a:r>
            <a:endParaRPr lang="es-CO" dirty="0">
              <a:effectLst/>
            </a:endParaRPr>
          </a:p>
          <a:p>
            <a:pPr indent="-90170" algn="ctr"/>
            <a:r>
              <a:rPr lang="es-CO" sz="900" dirty="0">
                <a:effectLst/>
                <a:latin typeface="Arial" panose="020B0604020202020204" pitchFamily="34" charset="0"/>
              </a:rPr>
              <a:t>SUPREMA DE JUSTICIA Y EL CONSEJO DE ESTADO EN COLOMBIA</a:t>
            </a:r>
            <a:endParaRPr lang="es-CO" dirty="0">
              <a:effectLst/>
            </a:endParaRPr>
          </a:p>
          <a:p>
            <a:pPr indent="-90170" algn="ctr"/>
            <a:r>
              <a:rPr lang="es-CO" sz="900" dirty="0">
                <a:effectLst/>
                <a:latin typeface="Arial" panose="020B0604020202020204" pitchFamily="34" charset="0"/>
              </a:rPr>
              <a:t> (1993 – 2011). </a:t>
            </a:r>
            <a:endParaRPr lang="es-CO" dirty="0">
              <a:effectLst/>
            </a:endParaRPr>
          </a:p>
          <a:p>
            <a:pPr indent="-90170" algn="ctr"/>
            <a:r>
              <a:rPr lang="es-CO" sz="900" dirty="0">
                <a:effectLst/>
                <a:latin typeface="Arial" panose="020B0604020202020204" pitchFamily="34" charset="0"/>
              </a:rPr>
              <a:t> </a:t>
            </a:r>
            <a:endParaRPr lang="es-CO" sz="900" dirty="0" smtClean="0">
              <a:effectLst/>
              <a:latin typeface="Arial" panose="020B0604020202020204" pitchFamily="34" charset="0"/>
            </a:endParaRPr>
          </a:p>
          <a:p>
            <a:pPr indent="-90170" algn="ctr"/>
            <a:endParaRPr lang="es-MX" sz="900" dirty="0">
              <a:latin typeface="Arial" panose="020B0604020202020204" pitchFamily="34" charset="0"/>
            </a:endParaRPr>
          </a:p>
          <a:p>
            <a:pPr indent="-90170" algn="ctr"/>
            <a:endParaRPr lang="es-CO" dirty="0">
              <a:effectLst/>
            </a:endParaRPr>
          </a:p>
          <a:p>
            <a:pPr indent="-90170" algn="ctr"/>
            <a:r>
              <a:rPr lang="es-CO" sz="900" dirty="0">
                <a:effectLst/>
                <a:latin typeface="Arial" panose="020B0604020202020204" pitchFamily="34" charset="0"/>
              </a:rPr>
              <a:t> </a:t>
            </a:r>
            <a:endParaRPr lang="es-CO" dirty="0">
              <a:effectLst/>
            </a:endParaRPr>
          </a:p>
          <a:p>
            <a:pPr indent="-90170" algn="ctr"/>
            <a:r>
              <a:rPr lang="es-CO" sz="900" dirty="0">
                <a:effectLst/>
                <a:latin typeface="Arial" panose="020B0604020202020204" pitchFamily="34" charset="0"/>
              </a:rPr>
              <a:t>DIANA MARCELA DIAZ RUEDA</a:t>
            </a:r>
            <a:endParaRPr lang="es-CO" dirty="0">
              <a:effectLst/>
            </a:endParaRPr>
          </a:p>
          <a:p>
            <a:pPr indent="-90170" algn="ctr"/>
            <a:r>
              <a:rPr lang="es-CO" sz="900" dirty="0">
                <a:effectLst/>
                <a:latin typeface="Arial" panose="020B0604020202020204" pitchFamily="34" charset="0"/>
              </a:rPr>
              <a:t>JUAN SEBASTIAN LOPEZ MURCIA</a:t>
            </a:r>
            <a:endParaRPr lang="es-CO" dirty="0">
              <a:effectLst/>
            </a:endParaRPr>
          </a:p>
          <a:p>
            <a:pPr indent="-90170"/>
            <a:r>
              <a:rPr lang="es-CO" sz="900" dirty="0">
                <a:effectLst/>
                <a:latin typeface="Arial" panose="020B0604020202020204" pitchFamily="34" charset="0"/>
              </a:rPr>
              <a:t> </a:t>
            </a:r>
            <a:endParaRPr lang="es-CO" dirty="0">
              <a:effectLst/>
            </a:endParaRPr>
          </a:p>
          <a:p>
            <a:pPr indent="-90170"/>
            <a:r>
              <a:rPr lang="es-CO" sz="900" dirty="0">
                <a:effectLst/>
                <a:latin typeface="Arial" panose="020B0604020202020204" pitchFamily="34" charset="0"/>
              </a:rPr>
              <a:t> </a:t>
            </a:r>
            <a:endParaRPr lang="es-CO" sz="900" dirty="0" smtClean="0">
              <a:effectLst/>
              <a:latin typeface="Arial" panose="020B0604020202020204" pitchFamily="34" charset="0"/>
            </a:endParaRPr>
          </a:p>
          <a:p>
            <a:pPr indent="-90170"/>
            <a:endParaRPr lang="es-CO" dirty="0">
              <a:effectLst/>
            </a:endParaRPr>
          </a:p>
          <a:p>
            <a:pPr indent="-90170" algn="ctr"/>
            <a:r>
              <a:rPr lang="es-CO" sz="900" dirty="0">
                <a:effectLst/>
                <a:latin typeface="Arial" panose="020B0604020202020204" pitchFamily="34" charset="0"/>
              </a:rPr>
              <a:t>Trabajo de grado para optar al título de</a:t>
            </a:r>
            <a:endParaRPr lang="es-CO" dirty="0">
              <a:effectLst/>
            </a:endParaRPr>
          </a:p>
          <a:p>
            <a:pPr indent="-90170" algn="ctr"/>
            <a:r>
              <a:rPr lang="es-CO" sz="900" dirty="0">
                <a:effectLst/>
                <a:latin typeface="Arial" panose="020B0604020202020204" pitchFamily="34" charset="0"/>
              </a:rPr>
              <a:t> </a:t>
            </a:r>
            <a:r>
              <a:rPr lang="pt-BR" sz="900" dirty="0">
                <a:effectLst/>
                <a:latin typeface="Arial" panose="020B0604020202020204" pitchFamily="34" charset="0"/>
              </a:rPr>
              <a:t>ABOGADO</a:t>
            </a:r>
            <a:endParaRPr lang="es-CO" dirty="0">
              <a:effectLst/>
            </a:endParaRPr>
          </a:p>
          <a:p>
            <a:pPr indent="-90170" algn="ctr"/>
            <a:r>
              <a:rPr lang="pt-BR" sz="900" dirty="0">
                <a:effectLst/>
                <a:latin typeface="Arial" panose="020B0604020202020204" pitchFamily="34" charset="0"/>
              </a:rPr>
              <a:t> </a:t>
            </a:r>
            <a:endParaRPr lang="es-CO" dirty="0">
              <a:effectLst/>
            </a:endParaRPr>
          </a:p>
          <a:p>
            <a:pPr indent="-90170" algn="ctr"/>
            <a:r>
              <a:rPr lang="pt-BR" sz="900" dirty="0">
                <a:effectLst/>
                <a:latin typeface="Arial" panose="020B0604020202020204" pitchFamily="34" charset="0"/>
              </a:rPr>
              <a:t> </a:t>
            </a:r>
            <a:endParaRPr lang="es-CO" dirty="0">
              <a:effectLst/>
            </a:endParaRPr>
          </a:p>
          <a:p>
            <a:pPr indent="-90170" algn="ctr"/>
            <a:r>
              <a:rPr lang="pt-BR" sz="900" dirty="0">
                <a:effectLst/>
                <a:latin typeface="Arial" panose="020B0604020202020204" pitchFamily="34" charset="0"/>
              </a:rPr>
              <a:t>DIRECTOR</a:t>
            </a:r>
            <a:endParaRPr lang="es-CO" dirty="0">
              <a:effectLst/>
            </a:endParaRPr>
          </a:p>
          <a:p>
            <a:pPr indent="-90170" algn="ctr"/>
            <a:r>
              <a:rPr lang="pt-BR" sz="900" dirty="0">
                <a:effectLst/>
                <a:latin typeface="Arial" panose="020B0604020202020204" pitchFamily="34" charset="0"/>
              </a:rPr>
              <a:t>DANIEL FABIAN TORRES BAYONA</a:t>
            </a:r>
            <a:endParaRPr lang="es-CO" dirty="0">
              <a:effectLst/>
            </a:endParaRPr>
          </a:p>
          <a:p>
            <a:pPr indent="-90170" algn="ctr"/>
            <a:r>
              <a:rPr lang="pt-BR" sz="900" dirty="0">
                <a:effectLst/>
                <a:latin typeface="Arial" panose="020B0604020202020204" pitchFamily="34" charset="0"/>
              </a:rPr>
              <a:t>ABOGADO</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lgn="ctr"/>
            <a:r>
              <a:rPr lang="es-CO" sz="900" dirty="0">
                <a:effectLst/>
                <a:latin typeface="Arial" panose="020B0604020202020204" pitchFamily="34" charset="0"/>
              </a:rPr>
              <a:t> </a:t>
            </a:r>
            <a:endParaRPr lang="es-CO" dirty="0">
              <a:effectLst/>
            </a:endParaRPr>
          </a:p>
          <a:p>
            <a:pPr indent="-90170" algn="ctr"/>
            <a:r>
              <a:rPr lang="es-CO" sz="900" dirty="0">
                <a:effectLst/>
                <a:latin typeface="Arial" panose="020B0604020202020204" pitchFamily="34" charset="0"/>
              </a:rPr>
              <a:t> </a:t>
            </a:r>
            <a:r>
              <a:rPr lang="es-CO" sz="900" dirty="0" smtClean="0">
                <a:effectLst/>
                <a:latin typeface="Arial" panose="020B0604020202020204" pitchFamily="34" charset="0"/>
              </a:rPr>
              <a:t>UNIVERSIDAD </a:t>
            </a:r>
            <a:r>
              <a:rPr lang="es-CO" sz="900" dirty="0">
                <a:effectLst/>
                <a:latin typeface="Arial" panose="020B0604020202020204" pitchFamily="34" charset="0"/>
              </a:rPr>
              <a:t>INDUSTRIAL DE SANTANDER</a:t>
            </a:r>
            <a:endParaRPr lang="es-CO" dirty="0">
              <a:effectLst/>
            </a:endParaRPr>
          </a:p>
          <a:p>
            <a:pPr indent="-90170" algn="ctr"/>
            <a:r>
              <a:rPr lang="es-CO" sz="900" dirty="0">
                <a:effectLst/>
                <a:latin typeface="Arial" panose="020B0604020202020204" pitchFamily="34" charset="0"/>
              </a:rPr>
              <a:t>FACULTAD DE CIENCIAS HUMANAS</a:t>
            </a:r>
            <a:endParaRPr lang="es-CO" dirty="0">
              <a:effectLst/>
            </a:endParaRPr>
          </a:p>
          <a:p>
            <a:pPr indent="-90170" algn="ctr"/>
            <a:r>
              <a:rPr lang="es-CO" sz="900" dirty="0">
                <a:effectLst/>
                <a:latin typeface="Arial" panose="020B0604020202020204" pitchFamily="34" charset="0"/>
              </a:rPr>
              <a:t>ESCUELA DE DERECHO Y CIENCIA POLITICA</a:t>
            </a:r>
            <a:endParaRPr lang="es-CO" dirty="0">
              <a:effectLst/>
            </a:endParaRPr>
          </a:p>
          <a:p>
            <a:pPr indent="-90170" algn="ctr"/>
            <a:r>
              <a:rPr lang="es-CO" sz="900" dirty="0">
                <a:effectLst/>
                <a:latin typeface="Arial" panose="020B0604020202020204" pitchFamily="34" charset="0"/>
              </a:rPr>
              <a:t>BUCARAMANGA</a:t>
            </a:r>
            <a:endParaRPr lang="es-CO" dirty="0">
              <a:effectLst/>
            </a:endParaRPr>
          </a:p>
          <a:p>
            <a:pPr indent="-90170" algn="ctr"/>
            <a:r>
              <a:rPr lang="es-CO" sz="900" dirty="0">
                <a:effectLst/>
                <a:latin typeface="Arial" panose="020B0604020202020204" pitchFamily="34" charset="0"/>
              </a:rPr>
              <a:t>2012</a:t>
            </a:r>
            <a:endParaRPr lang="es-CO" dirty="0">
              <a:effectLst/>
            </a:endParaRPr>
          </a:p>
          <a:p>
            <a:pPr indent="-90170"/>
            <a:r>
              <a:rPr lang="es-CO" sz="900" dirty="0">
                <a:effectLst/>
              </a:rPr>
              <a:t> </a:t>
            </a:r>
            <a:endParaRPr lang="es-CO" dirty="0">
              <a:effectLst/>
            </a:endParaRPr>
          </a:p>
          <a:p>
            <a:pPr indent="-90170">
              <a:lnSpc>
                <a:spcPct val="115000"/>
              </a:lnSpc>
              <a:spcAft>
                <a:spcPts val="1000"/>
              </a:spcAft>
            </a:pPr>
            <a:r>
              <a:rPr lang="es-CO"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43382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514923" y="1412776"/>
            <a:ext cx="8263996" cy="3908762"/>
          </a:xfrm>
          <a:prstGeom prst="rect">
            <a:avLst/>
          </a:prstGeom>
          <a:noFill/>
        </p:spPr>
        <p:txBody>
          <a:bodyPr wrap="square" lIns="91440" tIns="45720" rIns="91440" bIns="45720">
            <a:spAutoFit/>
          </a:bodyPr>
          <a:lstStyle/>
          <a:p>
            <a:pPr algn="ctr"/>
            <a:r>
              <a:rPr lang="es-ES" sz="2800" dirty="0" smtClean="0">
                <a:ln w="0"/>
                <a:solidFill>
                  <a:srgbClr val="0000FF"/>
                </a:solidFill>
                <a:effectLst>
                  <a:outerShdw blurRad="38100" dist="19050" dir="2700000" algn="tl" rotWithShape="0">
                    <a:schemeClr val="dk1">
                      <a:alpha val="40000"/>
                    </a:schemeClr>
                  </a:outerShdw>
                </a:effectLst>
                <a:latin typeface="Franklin Gothic Medium Cond" panose="020B0606030402020204" pitchFamily="34" charset="0"/>
              </a:rPr>
              <a:t>Apreciado Estudiante</a:t>
            </a:r>
          </a:p>
          <a:p>
            <a:pPr algn="ctr"/>
            <a:r>
              <a:rPr lang="es-ES" sz="2000" dirty="0" smtClean="0">
                <a:ln w="0"/>
                <a:effectLst>
                  <a:outerShdw blurRad="38100" dist="19050" dir="2700000" algn="tl" rotWithShape="0">
                    <a:schemeClr val="dk1">
                      <a:alpha val="40000"/>
                    </a:schemeClr>
                  </a:outerShdw>
                </a:effectLst>
              </a:rPr>
              <a:t>Biblioteca le recomienda no olvidar las fechas estipuladas para entrega de proyecto y tramites de grado</a:t>
            </a:r>
          </a:p>
          <a:p>
            <a:pPr algn="ctr"/>
            <a:r>
              <a:rPr lang="es-ES" sz="2000" dirty="0" smtClean="0">
                <a:ln w="0"/>
                <a:effectLst>
                  <a:outerShdw blurRad="38100" dist="19050" dir="2700000" algn="tl" rotWithShape="0">
                    <a:schemeClr val="dk1">
                      <a:alpha val="40000"/>
                    </a:schemeClr>
                  </a:outerShdw>
                </a:effectLst>
              </a:rPr>
              <a:t>En el siguiente link podrá encontrar el calendario de grados:</a:t>
            </a:r>
          </a:p>
          <a:p>
            <a:pPr algn="ctr"/>
            <a:endParaRPr lang="es-ES" sz="2000" dirty="0">
              <a:ln w="0"/>
              <a:effectLst>
                <a:outerShdw blurRad="38100" dist="19050" dir="2700000" algn="tl" rotWithShape="0">
                  <a:schemeClr val="dk1">
                    <a:alpha val="40000"/>
                  </a:schemeClr>
                </a:outerShdw>
              </a:effectLst>
            </a:endParaRPr>
          </a:p>
          <a:p>
            <a:pPr algn="ctr"/>
            <a:endParaRPr lang="es-ES" sz="2000" dirty="0" smtClean="0">
              <a:ln w="0"/>
              <a:effectLst>
                <a:outerShdw blurRad="38100" dist="19050" dir="2700000" algn="tl" rotWithShape="0">
                  <a:schemeClr val="dk1">
                    <a:alpha val="40000"/>
                  </a:schemeClr>
                </a:outerShdw>
              </a:effectLst>
            </a:endParaRPr>
          </a:p>
          <a:p>
            <a:pPr algn="ctr"/>
            <a:r>
              <a:rPr lang="es-ES" sz="2000" dirty="0" smtClean="0">
                <a:ln w="0"/>
                <a:solidFill>
                  <a:srgbClr val="0000FF"/>
                </a:solidFill>
                <a:effectLst>
                  <a:outerShdw blurRad="38100" dist="19050" dir="2700000" algn="tl" rotWithShape="0">
                    <a:schemeClr val="dk1">
                      <a:alpha val="40000"/>
                    </a:schemeClr>
                  </a:outerShdw>
                </a:effectLst>
                <a:hlinkClick r:id="rId2"/>
              </a:rPr>
              <a:t>http://www.uis.edu.co/webUIS/es/rss/imagenes/noticia_2160_30_2.pdf</a:t>
            </a:r>
            <a:endParaRPr lang="es-ES" sz="2000" dirty="0" smtClean="0">
              <a:ln w="0"/>
              <a:solidFill>
                <a:srgbClr val="0000FF"/>
              </a:solidFill>
              <a:effectLst>
                <a:outerShdw blurRad="38100" dist="19050" dir="2700000" algn="tl" rotWithShape="0">
                  <a:schemeClr val="dk1">
                    <a:alpha val="40000"/>
                  </a:schemeClr>
                </a:outerShdw>
              </a:effectLst>
            </a:endParaRPr>
          </a:p>
          <a:p>
            <a:pPr algn="ctr"/>
            <a:endParaRPr lang="es-ES" sz="2000" dirty="0">
              <a:ln w="0"/>
              <a:effectLst>
                <a:outerShdw blurRad="38100" dist="19050" dir="2700000" algn="tl" rotWithShape="0">
                  <a:schemeClr val="dk1">
                    <a:alpha val="40000"/>
                  </a:schemeClr>
                </a:outerShdw>
              </a:effectLst>
            </a:endParaRPr>
          </a:p>
          <a:p>
            <a:pPr algn="ctr"/>
            <a:endParaRPr lang="es-ES" sz="2000" dirty="0" smtClean="0">
              <a:ln w="0"/>
              <a:effectLst>
                <a:outerShdw blurRad="38100" dist="19050" dir="2700000" algn="tl" rotWithShape="0">
                  <a:schemeClr val="dk1">
                    <a:alpha val="40000"/>
                  </a:schemeClr>
                </a:outerShdw>
              </a:effectLst>
            </a:endParaRPr>
          </a:p>
          <a:p>
            <a:pPr algn="ctr"/>
            <a:endParaRPr lang="es-ES" sz="2000" dirty="0">
              <a:ln w="0"/>
              <a:effectLst>
                <a:outerShdw blurRad="38100" dist="19050" dir="2700000" algn="tl" rotWithShape="0">
                  <a:schemeClr val="dk1">
                    <a:alpha val="40000"/>
                  </a:schemeClr>
                </a:outerShdw>
              </a:effectLst>
            </a:endParaRPr>
          </a:p>
          <a:p>
            <a:pPr algn="ctr"/>
            <a:endParaRPr lang="es-ES" sz="2000" dirty="0" smtClean="0">
              <a:ln w="0"/>
              <a:effectLst>
                <a:outerShdw blurRad="38100" dist="19050" dir="2700000" algn="tl" rotWithShape="0">
                  <a:schemeClr val="dk1">
                    <a:alpha val="40000"/>
                  </a:schemeClr>
                </a:outerShdw>
              </a:effectLst>
            </a:endParaRPr>
          </a:p>
          <a:p>
            <a:pPr algn="ctr"/>
            <a:r>
              <a:rPr lang="es-ES" sz="2000" dirty="0" smtClean="0">
                <a:ln w="0"/>
                <a:effectLst>
                  <a:outerShdw blurRad="38100" dist="19050" dir="2700000" algn="tl" rotWithShape="0">
                    <a:schemeClr val="dk1">
                      <a:alpha val="40000"/>
                    </a:schemeClr>
                  </a:outerShdw>
                </a:effectLst>
              </a:rPr>
              <a:t> </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3260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410368"/>
            <a:ext cx="6323772" cy="4315666"/>
          </a:xfrm>
          <a:prstGeom prst="rect">
            <a:avLst/>
          </a:prstGeom>
        </p:spPr>
      </p:pic>
      <p:sp>
        <p:nvSpPr>
          <p:cNvPr id="6" name="Rectángulo 5"/>
          <p:cNvSpPr/>
          <p:nvPr/>
        </p:nvSpPr>
        <p:spPr>
          <a:xfrm>
            <a:off x="1979711" y="1700808"/>
            <a:ext cx="2667209" cy="280831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4103674" y="1700808"/>
            <a:ext cx="1113211" cy="165618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p:cNvSpPr/>
          <p:nvPr/>
        </p:nvSpPr>
        <p:spPr>
          <a:xfrm>
            <a:off x="1941043" y="1763231"/>
            <a:ext cx="3240360" cy="1446550"/>
          </a:xfrm>
          <a:prstGeom prst="rect">
            <a:avLst/>
          </a:prstGeom>
          <a:noFill/>
        </p:spPr>
        <p:txBody>
          <a:bodyPr wrap="square" lIns="91440" tIns="45720" rIns="91440" bIns="45720">
            <a:spAutoFit/>
          </a:bodyPr>
          <a:lstStyle/>
          <a:p>
            <a:pPr algn="ctr"/>
            <a:r>
              <a:rPr lang="es-ES" sz="4400" b="0" cap="none" spc="0" dirty="0" smtClean="0">
                <a:ln w="0"/>
                <a:solidFill>
                  <a:schemeClr val="bg1"/>
                </a:solidFill>
                <a:effectLst>
                  <a:outerShdw blurRad="38100" dist="19050" dir="2700000" algn="tl" rotWithShape="0">
                    <a:schemeClr val="dk1">
                      <a:alpha val="40000"/>
                    </a:schemeClr>
                  </a:outerShdw>
                </a:effectLst>
              </a:rPr>
              <a:t>Hay</a:t>
            </a:r>
          </a:p>
          <a:p>
            <a:pPr algn="ctr"/>
            <a:r>
              <a:rPr lang="es-ES" sz="4400" dirty="0" smtClean="0">
                <a:ln w="0"/>
                <a:solidFill>
                  <a:schemeClr val="bg1"/>
                </a:solidFill>
                <a:effectLst>
                  <a:outerShdw blurRad="38100" dist="19050" dir="2700000" algn="tl" rotWithShape="0">
                    <a:schemeClr val="dk1">
                      <a:alpha val="40000"/>
                    </a:schemeClr>
                  </a:outerShdw>
                </a:effectLst>
              </a:rPr>
              <a:t>Preguntas?</a:t>
            </a:r>
            <a:endParaRPr lang="es-ES" sz="4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11286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226" y="1429230"/>
            <a:ext cx="6097389" cy="4585745"/>
          </a:xfrm>
          <a:prstGeom prst="rect">
            <a:avLst/>
          </a:prstGeom>
        </p:spPr>
      </p:pic>
      <p:sp>
        <p:nvSpPr>
          <p:cNvPr id="7" name="Estrella de 7 puntas 6"/>
          <p:cNvSpPr/>
          <p:nvPr/>
        </p:nvSpPr>
        <p:spPr>
          <a:xfrm>
            <a:off x="2267744" y="2420888"/>
            <a:ext cx="4824536" cy="1080120"/>
          </a:xfrm>
          <a:prstGeom prst="star7">
            <a:avLst/>
          </a:prstGeom>
          <a:ln>
            <a:solidFill>
              <a:srgbClr val="FF66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p:nvSpPr>
          <p:cNvPr id="9" name="Rectángulo 8"/>
          <p:cNvSpPr/>
          <p:nvPr/>
        </p:nvSpPr>
        <p:spPr>
          <a:xfrm>
            <a:off x="3455409" y="2499283"/>
            <a:ext cx="2569935" cy="923330"/>
          </a:xfrm>
          <a:prstGeom prst="rect">
            <a:avLst/>
          </a:prstGeom>
          <a:noFill/>
        </p:spPr>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Gracias</a:t>
            </a:r>
            <a:endParaRPr lang="es-E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8010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19458" name="Picture 2" descr="http://1.bp.blogspot.com/-3_JgNM_wzZI/TlH-a1riKzI/AAAAAAAABAg/w_qkfBn5ltk/s640/k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340768"/>
            <a:ext cx="8153168"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1907704" y="2337263"/>
            <a:ext cx="2520279" cy="3231654"/>
          </a:xfrm>
          <a:prstGeom prst="rect">
            <a:avLst/>
          </a:prstGeom>
        </p:spPr>
        <p:txBody>
          <a:bodyPr wrap="square">
            <a:spAutoFit/>
          </a:bodyPr>
          <a:lstStyle/>
          <a:p>
            <a:pPr algn="ctr" eaLnBrk="1" hangingPunct="1">
              <a:buFontTx/>
              <a:buNone/>
            </a:pPr>
            <a:r>
              <a:rPr lang="pt-BR" sz="2800" b="1" dirty="0" smtClean="0">
                <a:solidFill>
                  <a:srgbClr val="C00000"/>
                </a:solidFill>
                <a:latin typeface="Arial Narrow" panose="020B0606020202030204" pitchFamily="34" charset="0"/>
                <a:hlinkClick r:id="rId3" action="ppaction://hlinksldjump"/>
              </a:rPr>
              <a:t>A C U E R D O No. 004 DE 2007 </a:t>
            </a:r>
            <a:r>
              <a:rPr lang="es-CO" sz="2800" b="1" dirty="0" smtClean="0">
                <a:solidFill>
                  <a:srgbClr val="C00000"/>
                </a:solidFill>
                <a:latin typeface="Arial Narrow" panose="020B0606020202030204" pitchFamily="34" charset="0"/>
                <a:hlinkClick r:id="rId3" action="ppaction://hlinksldjump"/>
              </a:rPr>
              <a:t>(Febrero 12)</a:t>
            </a:r>
            <a:endParaRPr lang="es-CO" sz="2800" b="1" dirty="0" smtClean="0">
              <a:solidFill>
                <a:srgbClr val="C00000"/>
              </a:solidFill>
              <a:latin typeface="Arial Narrow" panose="020B0606020202030204" pitchFamily="34" charset="0"/>
            </a:endParaRPr>
          </a:p>
          <a:p>
            <a:pPr eaLnBrk="1" hangingPunct="1">
              <a:buFontTx/>
              <a:buNone/>
            </a:pPr>
            <a:endParaRPr lang="es-CO" sz="2000" b="1" dirty="0" smtClean="0">
              <a:latin typeface="Arial Narrow" panose="020B0606020202030204" pitchFamily="34" charset="0"/>
            </a:endParaRPr>
          </a:p>
          <a:p>
            <a:pPr algn="ctr" eaLnBrk="1" hangingPunct="1">
              <a:buFontTx/>
              <a:buNone/>
            </a:pPr>
            <a:r>
              <a:rPr lang="es-CO" sz="2000" b="1" dirty="0" smtClean="0">
                <a:latin typeface="Franklin Gothic Medium Cond" panose="020B0606030402020204" pitchFamily="34" charset="0"/>
              </a:rPr>
              <a:t>Por el cual se modifica el Reglamento Académico Estudiantil de  Pregrado, en su Título V, Capítulo IX  “Del Trabajo de Grado”.</a:t>
            </a:r>
          </a:p>
        </p:txBody>
      </p:sp>
      <p:sp>
        <p:nvSpPr>
          <p:cNvPr id="7" name="Rectángulo 6"/>
          <p:cNvSpPr/>
          <p:nvPr/>
        </p:nvSpPr>
        <p:spPr>
          <a:xfrm>
            <a:off x="4646921" y="1644766"/>
            <a:ext cx="3164459" cy="3939540"/>
          </a:xfrm>
          <a:prstGeom prst="rect">
            <a:avLst/>
          </a:prstGeom>
        </p:spPr>
        <p:txBody>
          <a:bodyPr wrap="square">
            <a:spAutoFit/>
          </a:bodyPr>
          <a:lstStyle/>
          <a:p>
            <a:pPr eaLnBrk="1" hangingPunct="1">
              <a:buFontTx/>
              <a:buNone/>
            </a:pPr>
            <a:r>
              <a:rPr lang="es-CO" b="1" dirty="0" smtClean="0">
                <a:latin typeface="Franklin Gothic Medium Cond" panose="020B0606030402020204" pitchFamily="34" charset="0"/>
              </a:rPr>
              <a:t>El Trabajo de Grado puede desarrollarse en diferentes modalidades: </a:t>
            </a:r>
          </a:p>
          <a:p>
            <a:pPr eaLnBrk="1" hangingPunct="1">
              <a:buFontTx/>
              <a:buNone/>
            </a:pPr>
            <a:endParaRPr lang="es-CO" sz="1600" b="1" dirty="0" smtClean="0">
              <a:latin typeface="Franklin Gothic Medium Cond" panose="020B0606030402020204" pitchFamily="34" charset="0"/>
            </a:endParaRPr>
          </a:p>
          <a:p>
            <a:pPr eaLnBrk="1" hangingPunct="1">
              <a:buFontTx/>
              <a:buNone/>
            </a:pPr>
            <a:r>
              <a:rPr lang="es-CO" b="1" dirty="0" smtClean="0">
                <a:latin typeface="Franklin Gothic Medium Cond" panose="020B0606030402020204" pitchFamily="34" charset="0"/>
              </a:rPr>
              <a:t>a. Trabajo de Investigación</a:t>
            </a:r>
          </a:p>
          <a:p>
            <a:pPr eaLnBrk="1" hangingPunct="1">
              <a:buFontTx/>
              <a:buNone/>
            </a:pPr>
            <a:r>
              <a:rPr lang="es-CO" b="1" dirty="0" smtClean="0">
                <a:latin typeface="Franklin Gothic Medium Cond" panose="020B0606030402020204" pitchFamily="34" charset="0"/>
              </a:rPr>
              <a:t>b. Trabajo de Creación Artística</a:t>
            </a:r>
          </a:p>
          <a:p>
            <a:pPr eaLnBrk="1" hangingPunct="1">
              <a:buFontTx/>
              <a:buNone/>
            </a:pPr>
            <a:r>
              <a:rPr lang="es-CO" b="1" dirty="0" smtClean="0">
                <a:latin typeface="Franklin Gothic Medium Cond" panose="020B0606030402020204" pitchFamily="34" charset="0"/>
              </a:rPr>
              <a:t>c. Práctica en Docencia</a:t>
            </a:r>
          </a:p>
          <a:p>
            <a:pPr eaLnBrk="1" hangingPunct="1">
              <a:buFontTx/>
              <a:buNone/>
            </a:pPr>
            <a:r>
              <a:rPr lang="es-CO" b="1" dirty="0" smtClean="0">
                <a:latin typeface="Franklin Gothic Medium Cond" panose="020B0606030402020204" pitchFamily="34" charset="0"/>
              </a:rPr>
              <a:t>d. Práctica Empresarial</a:t>
            </a:r>
          </a:p>
          <a:p>
            <a:pPr eaLnBrk="1" hangingPunct="1">
              <a:buFontTx/>
              <a:buNone/>
            </a:pPr>
            <a:r>
              <a:rPr lang="es-CO" b="1" dirty="0" smtClean="0">
                <a:latin typeface="Franklin Gothic Medium Cond" panose="020B0606030402020204" pitchFamily="34" charset="0"/>
              </a:rPr>
              <a:t>e. Práctica Social</a:t>
            </a:r>
          </a:p>
          <a:p>
            <a:pPr eaLnBrk="1" hangingPunct="1">
              <a:buFontTx/>
              <a:buNone/>
            </a:pPr>
            <a:r>
              <a:rPr lang="es-CO" b="1" dirty="0" smtClean="0">
                <a:latin typeface="Franklin Gothic Medium Cond" panose="020B0606030402020204" pitchFamily="34" charset="0"/>
              </a:rPr>
              <a:t>f. Seminario de Investigación</a:t>
            </a:r>
          </a:p>
          <a:p>
            <a:pPr eaLnBrk="1" hangingPunct="1">
              <a:buFontTx/>
              <a:buNone/>
            </a:pPr>
            <a:r>
              <a:rPr lang="es-CO" b="1" dirty="0" smtClean="0">
                <a:latin typeface="Franklin Gothic Medium Cond" panose="020B0606030402020204" pitchFamily="34" charset="0"/>
              </a:rPr>
              <a:t>g. Cursos en Programas de Maestría o Doctorado</a:t>
            </a:r>
          </a:p>
          <a:p>
            <a:pPr eaLnBrk="1" hangingPunct="1">
              <a:buFontTx/>
              <a:buNone/>
            </a:pPr>
            <a:r>
              <a:rPr lang="es-CO" b="1" dirty="0" smtClean="0">
                <a:latin typeface="Franklin Gothic Medium Cond" panose="020B0606030402020204" pitchFamily="34" charset="0"/>
              </a:rPr>
              <a:t>h. Pasantía de Investigación</a:t>
            </a:r>
          </a:p>
          <a:p>
            <a:pPr eaLnBrk="1" hangingPunct="1">
              <a:buFontTx/>
              <a:buNone/>
            </a:pPr>
            <a:r>
              <a:rPr lang="es-CO" b="1" dirty="0" smtClean="0">
                <a:latin typeface="Franklin Gothic Medium Cond" panose="020B0606030402020204" pitchFamily="34" charset="0"/>
              </a:rPr>
              <a:t>i. Práctica en Creación de Empresa</a:t>
            </a:r>
          </a:p>
        </p:txBody>
      </p:sp>
    </p:spTree>
    <p:extLst>
      <p:ext uri="{BB962C8B-B14F-4D97-AF65-F5344CB8AC3E}">
        <p14:creationId xmlns:p14="http://schemas.microsoft.com/office/powerpoint/2010/main" val="42050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1949342" y="1268760"/>
            <a:ext cx="5688287"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ORDEN DE PRESENTACION DEL PROYECTO</a:t>
            </a:r>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5" name="Diagrama 14"/>
          <p:cNvGraphicFramePr/>
          <p:nvPr>
            <p:extLst>
              <p:ext uri="{D42A27DB-BD31-4B8C-83A1-F6EECF244321}">
                <p14:modId xmlns:p14="http://schemas.microsoft.com/office/powerpoint/2010/main" val="1627051372"/>
              </p:ext>
            </p:extLst>
          </p:nvPr>
        </p:nvGraphicFramePr>
        <p:xfrm>
          <a:off x="284880" y="1695001"/>
          <a:ext cx="8535592" cy="454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ángulo 16">
            <a:hlinkClick r:id="rId8" action="ppaction://hlinksldjump"/>
          </p:cNvPr>
          <p:cNvSpPr/>
          <p:nvPr/>
        </p:nvSpPr>
        <p:spPr>
          <a:xfrm>
            <a:off x="5004048" y="3356992"/>
            <a:ext cx="8640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a:hlinkClick r:id="rId9" action="ppaction://hlinksldjump"/>
          </p:cNvPr>
          <p:cNvSpPr/>
          <p:nvPr/>
        </p:nvSpPr>
        <p:spPr>
          <a:xfrm>
            <a:off x="1115616" y="2276871"/>
            <a:ext cx="1440160" cy="2799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400" dirty="0" smtClean="0">
                <a:latin typeface="Franklin Gothic Medium Cond" pitchFamily="34" charset="0"/>
              </a:rPr>
              <a:t>TENER EN CUENTA</a:t>
            </a:r>
            <a:endParaRPr lang="es-CO" sz="1400" dirty="0">
              <a:latin typeface="Franklin Gothic Medium Cond" pitchFamily="34" charset="0"/>
            </a:endParaRPr>
          </a:p>
        </p:txBody>
      </p:sp>
    </p:spTree>
    <p:extLst>
      <p:ext uri="{BB962C8B-B14F-4D97-AF65-F5344CB8AC3E}">
        <p14:creationId xmlns:p14="http://schemas.microsoft.com/office/powerpoint/2010/main" val="373694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4" y="3298250"/>
            <a:ext cx="2304256" cy="2151181"/>
          </a:xfrm>
          <a:prstGeom prst="rect">
            <a:avLst/>
          </a:prstGeom>
        </p:spPr>
      </p:pic>
      <p:sp>
        <p:nvSpPr>
          <p:cNvPr id="13" name="Llamada ovalada 12">
            <a:hlinkClick r:id="rId3" action="ppaction://hlinksldjump"/>
          </p:cNvPr>
          <p:cNvSpPr/>
          <p:nvPr/>
        </p:nvSpPr>
        <p:spPr>
          <a:xfrm>
            <a:off x="20358" y="1501725"/>
            <a:ext cx="2592288" cy="1010200"/>
          </a:xfrm>
          <a:prstGeom prst="wedgeEllipseCallout">
            <a:avLst>
              <a:gd name="adj1" fmla="val 6948"/>
              <a:gd name="adj2" fmla="val 1187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4" name="Rectángulo 13"/>
          <p:cNvSpPr/>
          <p:nvPr/>
        </p:nvSpPr>
        <p:spPr>
          <a:xfrm>
            <a:off x="111886" y="1652882"/>
            <a:ext cx="2500760" cy="707886"/>
          </a:xfrm>
          <a:prstGeom prst="rect">
            <a:avLst/>
          </a:prstGeom>
          <a:noFill/>
        </p:spPr>
        <p:txBody>
          <a:bodyPr wrap="squar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TENGA EN CUENTA ESTA INFORMACION</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graphicFrame>
        <p:nvGraphicFramePr>
          <p:cNvPr id="11" name="3 Diagrama"/>
          <p:cNvGraphicFramePr/>
          <p:nvPr>
            <p:extLst>
              <p:ext uri="{D42A27DB-BD31-4B8C-83A1-F6EECF244321}">
                <p14:modId xmlns:p14="http://schemas.microsoft.com/office/powerpoint/2010/main" val="348935263"/>
              </p:ext>
            </p:extLst>
          </p:nvPr>
        </p:nvGraphicFramePr>
        <p:xfrm>
          <a:off x="2771800" y="1456564"/>
          <a:ext cx="6264696" cy="4673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940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0" t="5517" r="10150"/>
          <a:stretch/>
        </p:blipFill>
        <p:spPr bwMode="auto">
          <a:xfrm>
            <a:off x="4067944" y="1268760"/>
            <a:ext cx="4464496"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46663"/>
            <a:ext cx="3096344" cy="2890649"/>
          </a:xfrm>
          <a:prstGeom prst="rect">
            <a:avLst/>
          </a:prstGeom>
        </p:spPr>
      </p:pic>
      <p:sp>
        <p:nvSpPr>
          <p:cNvPr id="13" name="Llamada ovalada 12">
            <a:hlinkClick r:id="rId4" action="ppaction://hlinksldjump"/>
          </p:cNvPr>
          <p:cNvSpPr/>
          <p:nvPr/>
        </p:nvSpPr>
        <p:spPr>
          <a:xfrm>
            <a:off x="1475656" y="1532581"/>
            <a:ext cx="2376264" cy="964781"/>
          </a:xfrm>
          <a:prstGeom prst="wedgeEllipseCallout">
            <a:avLst>
              <a:gd name="adj1" fmla="val -19462"/>
              <a:gd name="adj2" fmla="val 1211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4" name="Rectángulo 13">
            <a:hlinkClick r:id="rId4" action="ppaction://hlinksldjump"/>
          </p:cNvPr>
          <p:cNvSpPr/>
          <p:nvPr/>
        </p:nvSpPr>
        <p:spPr>
          <a:xfrm>
            <a:off x="1983550" y="1814916"/>
            <a:ext cx="1493755" cy="400110"/>
          </a:xfrm>
          <a:prstGeom prst="rect">
            <a:avLst/>
          </a:prstGeom>
          <a:noFill/>
        </p:spPr>
        <p:txBody>
          <a:bodyPr wrap="squar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PORTADA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44511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28579"/>
            <a:ext cx="4320247" cy="494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46663"/>
            <a:ext cx="3096344" cy="2890649"/>
          </a:xfrm>
          <a:prstGeom prst="rect">
            <a:avLst/>
          </a:prstGeom>
        </p:spPr>
      </p:pic>
      <p:sp>
        <p:nvSpPr>
          <p:cNvPr id="11" name="Llamada ovalada 10">
            <a:hlinkClick r:id="rId4" action="ppaction://hlinksldjump"/>
          </p:cNvPr>
          <p:cNvSpPr/>
          <p:nvPr/>
        </p:nvSpPr>
        <p:spPr>
          <a:xfrm>
            <a:off x="1475656" y="1532581"/>
            <a:ext cx="2376264" cy="964781"/>
          </a:xfrm>
          <a:prstGeom prst="wedgeEllipseCallout">
            <a:avLst>
              <a:gd name="adj1" fmla="val -19462"/>
              <a:gd name="adj2" fmla="val 1211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2" name="Rectángulo 11">
            <a:hlinkClick r:id="rId4" action="ppaction://hlinksldjump"/>
          </p:cNvPr>
          <p:cNvSpPr/>
          <p:nvPr/>
        </p:nvSpPr>
        <p:spPr>
          <a:xfrm>
            <a:off x="1374931" y="1814916"/>
            <a:ext cx="2577713" cy="400110"/>
          </a:xfrm>
          <a:prstGeom prst="rect">
            <a:avLst/>
          </a:prstGeom>
          <a:noFill/>
        </p:spPr>
        <p:txBody>
          <a:bodyPr wrap="squar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CONTRAPORTADA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47509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15" y="1333266"/>
            <a:ext cx="4000500" cy="4672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921" y="3025672"/>
            <a:ext cx="3544458" cy="2949777"/>
          </a:xfrm>
          <a:prstGeom prst="rect">
            <a:avLst/>
          </a:prstGeom>
        </p:spPr>
      </p:pic>
      <p:sp>
        <p:nvSpPr>
          <p:cNvPr id="9" name="Llamada ovalada 8">
            <a:hlinkClick r:id="rId4" action="ppaction://hlinksldjump"/>
          </p:cNvPr>
          <p:cNvSpPr/>
          <p:nvPr/>
        </p:nvSpPr>
        <p:spPr>
          <a:xfrm>
            <a:off x="5868144" y="1484785"/>
            <a:ext cx="3024336" cy="1050734"/>
          </a:xfrm>
          <a:prstGeom prst="wedgeEllipseCallout">
            <a:avLst>
              <a:gd name="adj1" fmla="val -9950"/>
              <a:gd name="adj2" fmla="val 11590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NOTA DEL PROYECTO</a:t>
            </a:r>
            <a:endParaRPr lang="es-C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7412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6 Imagen" descr="AUTORIZACION-U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306" y="1179233"/>
            <a:ext cx="4104987" cy="5047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Llamada de flecha a la izquierda 3"/>
          <p:cNvSpPr/>
          <p:nvPr/>
        </p:nvSpPr>
        <p:spPr>
          <a:xfrm>
            <a:off x="4968801" y="1650527"/>
            <a:ext cx="3960440" cy="4104456"/>
          </a:xfrm>
          <a:prstGeom prst="leftArrowCallout">
            <a:avLst>
              <a:gd name="adj1" fmla="val 10657"/>
              <a:gd name="adj2" fmla="val 10506"/>
              <a:gd name="adj3" fmla="val 10922"/>
              <a:gd name="adj4" fmla="val 82894"/>
            </a:avLst>
          </a:prstGeom>
          <a:gradFill flip="none" rotWithShape="1">
            <a:gsLst>
              <a:gs pos="100000">
                <a:srgbClr val="00CC00">
                  <a:tint val="66000"/>
                  <a:satMod val="160000"/>
                </a:srgbClr>
              </a:gs>
              <a:gs pos="18000">
                <a:srgbClr val="00CC00">
                  <a:tint val="44500"/>
                  <a:satMod val="160000"/>
                </a:srgbClr>
              </a:gs>
              <a:gs pos="53000">
                <a:srgbClr val="00CC00">
                  <a:tint val="23500"/>
                  <a:satMod val="160000"/>
                </a:srgbClr>
              </a:gs>
            </a:gsLst>
            <a:lin ang="8100000" scaled="1"/>
            <a:tileRect/>
          </a:gradFill>
          <a:ln>
            <a:solidFill>
              <a:srgbClr val="0066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sz="2000" dirty="0" smtClean="0">
              <a:solidFill>
                <a:schemeClr val="bg1"/>
              </a:solidFill>
              <a:latin typeface="Franklin Gothic Medium Cond" panose="020B0606030402020204" pitchFamily="34" charset="0"/>
            </a:endParaRPr>
          </a:p>
          <a:p>
            <a:pPr algn="ctr"/>
            <a:endParaRPr lang="es-CO" sz="2000" dirty="0">
              <a:solidFill>
                <a:schemeClr val="bg1"/>
              </a:solidFill>
              <a:latin typeface="Franklin Gothic Medium Cond" panose="020B0606030402020204" pitchFamily="34" charset="0"/>
            </a:endParaRPr>
          </a:p>
          <a:p>
            <a:pPr algn="ctr"/>
            <a:r>
              <a:rPr lang="es-CO" sz="2000" dirty="0" smtClean="0">
                <a:solidFill>
                  <a:srgbClr val="0000FF"/>
                </a:solidFill>
                <a:latin typeface="Franklin Gothic Medium Cond" panose="020B0606030402020204" pitchFamily="34" charset="0"/>
                <a:hlinkClick r:id="rId3"/>
              </a:rPr>
              <a:t>http://tangara.uis.edu.co/biblioweb/pags/pub/enlaces/pdf/acuerdo164.doc</a:t>
            </a:r>
            <a:endParaRPr lang="es-CO" sz="2000" dirty="0">
              <a:solidFill>
                <a:srgbClr val="0000FF"/>
              </a:solidFill>
              <a:latin typeface="Franklin Gothic Medium Cond" panose="020B0606030402020204" pitchFamily="34" charset="0"/>
            </a:endParaRPr>
          </a:p>
          <a:p>
            <a:pPr algn="ctr"/>
            <a:endParaRPr lang="es-CO" sz="2000" dirty="0">
              <a:solidFill>
                <a:schemeClr val="bg1"/>
              </a:solidFill>
              <a:latin typeface="Franklin Gothic Medium Cond" panose="020B0606030402020204" pitchFamily="34" charset="0"/>
            </a:endParaRPr>
          </a:p>
        </p:txBody>
      </p:sp>
      <p:sp>
        <p:nvSpPr>
          <p:cNvPr id="7" name="Rectángulo 6">
            <a:hlinkClick r:id="rId4" action="ppaction://hlinksldjump"/>
          </p:cNvPr>
          <p:cNvSpPr/>
          <p:nvPr/>
        </p:nvSpPr>
        <p:spPr>
          <a:xfrm>
            <a:off x="5940152" y="1595925"/>
            <a:ext cx="2918094" cy="1631216"/>
          </a:xfrm>
          <a:prstGeom prst="rect">
            <a:avLst/>
          </a:prstGeom>
          <a:noFill/>
        </p:spPr>
        <p:txBody>
          <a:bodyPr wrap="square" lIns="91440" tIns="45720" rIns="91440" bIns="45720">
            <a:spAutoFit/>
          </a:bodyPr>
          <a:lstStyle/>
          <a:p>
            <a:pPr algn="ctr"/>
            <a:endParaRPr lang="es-ES" sz="2000" b="0" cap="none" spc="0" dirty="0" smtClean="0">
              <a:ln w="0"/>
              <a:solidFill>
                <a:schemeClr val="tx1"/>
              </a:solidFill>
              <a:effectLst>
                <a:outerShdw blurRad="38100" dist="19050" dir="2700000" algn="tl" rotWithShape="0">
                  <a:schemeClr val="dk1">
                    <a:alpha val="40000"/>
                  </a:schemeClr>
                </a:outerShdw>
              </a:effectLst>
            </a:endParaRPr>
          </a:p>
          <a:p>
            <a:pPr algn="ctr"/>
            <a:r>
              <a:rPr lang="es-ES" sz="2000" b="0" cap="none" spc="0" dirty="0" smtClean="0">
                <a:ln w="0"/>
                <a:solidFill>
                  <a:schemeClr val="tx1"/>
                </a:solidFill>
                <a:effectLst>
                  <a:outerShdw blurRad="38100" dist="19050" dir="2700000" algn="tl" rotWithShape="0">
                    <a:schemeClr val="dk1">
                      <a:alpha val="40000"/>
                    </a:schemeClr>
                  </a:outerShdw>
                </a:effectLst>
              </a:rPr>
              <a:t>EST</a:t>
            </a:r>
            <a:r>
              <a:rPr lang="es-ES" sz="2000" dirty="0" smtClean="0">
                <a:ln w="0"/>
                <a:effectLst>
                  <a:outerShdw blurRad="38100" dist="19050" dir="2700000" algn="tl" rotWithShape="0">
                    <a:schemeClr val="dk1">
                      <a:alpha val="40000"/>
                    </a:schemeClr>
                  </a:outerShdw>
                </a:effectLst>
              </a:rPr>
              <a:t>A AUTORIZACIÓN SE DESCARGA DE LA PAGINA WEB DE BIBLIOTECA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9562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TotalTime>
  <Words>834</Words>
  <Application>Microsoft Office PowerPoint</Application>
  <PresentationFormat>Presentación en pantalla (4:3)</PresentationFormat>
  <Paragraphs>350</Paragraphs>
  <Slides>28</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28</vt:i4>
      </vt:variant>
    </vt:vector>
  </HeadingPairs>
  <TitlesOfParts>
    <vt:vector size="38" baseType="lpstr">
      <vt:lpstr>Malgun Gothic</vt:lpstr>
      <vt:lpstr>Aparajita</vt:lpstr>
      <vt:lpstr>Arial</vt:lpstr>
      <vt:lpstr>Arial Narrow</vt:lpstr>
      <vt:lpstr>Calibri</vt:lpstr>
      <vt:lpstr>Franklin Gothic Medium Cond</vt:lpstr>
      <vt:lpstr>Symbol</vt:lpstr>
      <vt:lpstr>Times New Roman</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Julian Vanegas</dc:creator>
  <cp:lastModifiedBy>BiblioAdmin</cp:lastModifiedBy>
  <cp:revision>51</cp:revision>
  <cp:lastPrinted>2014-02-19T04:56:44Z</cp:lastPrinted>
  <dcterms:created xsi:type="dcterms:W3CDTF">2013-02-06T14:49:04Z</dcterms:created>
  <dcterms:modified xsi:type="dcterms:W3CDTF">2014-02-21T21:44:50Z</dcterms:modified>
</cp:coreProperties>
</file>