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1" r:id="rId3"/>
    <p:sldId id="256" r:id="rId4"/>
    <p:sldId id="323" r:id="rId5"/>
    <p:sldId id="324" r:id="rId6"/>
    <p:sldId id="340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5" r:id="rId15"/>
    <p:sldId id="333" r:id="rId16"/>
    <p:sldId id="332" r:id="rId17"/>
    <p:sldId id="334" r:id="rId18"/>
    <p:sldId id="336" r:id="rId19"/>
    <p:sldId id="337" r:id="rId20"/>
    <p:sldId id="338" r:id="rId21"/>
    <p:sldId id="339" r:id="rId22"/>
    <p:sldId id="341" r:id="rId23"/>
    <p:sldId id="342" r:id="rId24"/>
    <p:sldId id="343" r:id="rId25"/>
    <p:sldId id="344" r:id="rId26"/>
    <p:sldId id="345" r:id="rId27"/>
    <p:sldId id="346" r:id="rId28"/>
    <p:sldId id="347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BA81F-FF46-4ABD-9F52-94BCA1BBBA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010954E-2214-4F70-A618-5C1E30355B33}">
      <dgm:prSet phldrT="[Texto]"/>
      <dgm:spPr/>
      <dgm:t>
        <a:bodyPr/>
        <a:lstStyle/>
        <a:p>
          <a:r>
            <a:rPr lang="es-MX" dirty="0"/>
            <a:t>Analiza</a:t>
          </a:r>
        </a:p>
        <a:p>
          <a:r>
            <a:rPr lang="es-MX" dirty="0"/>
            <a:t>(Primer respondiente)</a:t>
          </a:r>
          <a:endParaRPr lang="es-CO" dirty="0"/>
        </a:p>
      </dgm:t>
    </dgm:pt>
    <dgm:pt modelId="{7FDF68E6-5B2C-472A-9F76-C702BBBCB0FE}" type="parTrans" cxnId="{5697DA13-11C0-4AA5-8C4C-04D9C2DAC893}">
      <dgm:prSet/>
      <dgm:spPr/>
      <dgm:t>
        <a:bodyPr/>
        <a:lstStyle/>
        <a:p>
          <a:endParaRPr lang="es-CO"/>
        </a:p>
      </dgm:t>
    </dgm:pt>
    <dgm:pt modelId="{B4A74338-1FDB-427D-9BA4-FB394B75C8FD}" type="sibTrans" cxnId="{5697DA13-11C0-4AA5-8C4C-04D9C2DAC893}">
      <dgm:prSet/>
      <dgm:spPr/>
      <dgm:t>
        <a:bodyPr/>
        <a:lstStyle/>
        <a:p>
          <a:endParaRPr lang="es-CO"/>
        </a:p>
      </dgm:t>
    </dgm:pt>
    <dgm:pt modelId="{3080DB90-7C8E-4588-9B85-D5421900215B}">
      <dgm:prSet phldrT="[Texto]"/>
      <dgm:spPr/>
      <dgm:t>
        <a:bodyPr/>
        <a:lstStyle/>
        <a:p>
          <a:r>
            <a:rPr lang="es-MX" dirty="0"/>
            <a:t>Integra</a:t>
          </a:r>
        </a:p>
        <a:p>
          <a:r>
            <a:rPr lang="es-MX" dirty="0"/>
            <a:t>(Valoración primaria y secundaria)</a:t>
          </a:r>
          <a:endParaRPr lang="es-CO" dirty="0"/>
        </a:p>
      </dgm:t>
    </dgm:pt>
    <dgm:pt modelId="{9F0E027B-E681-4ABD-8C59-1163F4D5A4AF}" type="parTrans" cxnId="{6311CA21-8345-48B9-8938-FC0FEAA6AF68}">
      <dgm:prSet/>
      <dgm:spPr/>
      <dgm:t>
        <a:bodyPr/>
        <a:lstStyle/>
        <a:p>
          <a:endParaRPr lang="es-CO"/>
        </a:p>
      </dgm:t>
    </dgm:pt>
    <dgm:pt modelId="{74346711-BA55-4398-B562-2AFE416E35EA}" type="sibTrans" cxnId="{6311CA21-8345-48B9-8938-FC0FEAA6AF68}">
      <dgm:prSet/>
      <dgm:spPr/>
      <dgm:t>
        <a:bodyPr/>
        <a:lstStyle/>
        <a:p>
          <a:endParaRPr lang="es-CO"/>
        </a:p>
      </dgm:t>
    </dgm:pt>
    <dgm:pt modelId="{4371AD1B-41B4-4B93-BCA6-C6467451EDED}">
      <dgm:prSet phldrT="[Texto]"/>
      <dgm:spPr/>
      <dgm:t>
        <a:bodyPr/>
        <a:lstStyle/>
        <a:p>
          <a:r>
            <a:rPr lang="es-MX" dirty="0"/>
            <a:t>Aplica</a:t>
          </a:r>
        </a:p>
        <a:p>
          <a:r>
            <a:rPr lang="es-MX" dirty="0"/>
            <a:t>(RCP)</a:t>
          </a:r>
          <a:endParaRPr lang="es-CO" dirty="0"/>
        </a:p>
      </dgm:t>
    </dgm:pt>
    <dgm:pt modelId="{C3330D17-B8CA-4AB3-BBBB-C70CD14515E6}" type="parTrans" cxnId="{3493E6AC-9526-4DE6-82CF-83A9E9E11FFD}">
      <dgm:prSet/>
      <dgm:spPr/>
      <dgm:t>
        <a:bodyPr/>
        <a:lstStyle/>
        <a:p>
          <a:endParaRPr lang="es-CO"/>
        </a:p>
      </dgm:t>
    </dgm:pt>
    <dgm:pt modelId="{B31A53AC-FEF3-4ED3-A7DC-612E3CB3E150}" type="sibTrans" cxnId="{3493E6AC-9526-4DE6-82CF-83A9E9E11FFD}">
      <dgm:prSet/>
      <dgm:spPr/>
      <dgm:t>
        <a:bodyPr/>
        <a:lstStyle/>
        <a:p>
          <a:endParaRPr lang="es-CO"/>
        </a:p>
      </dgm:t>
    </dgm:pt>
    <dgm:pt modelId="{15A27C31-2697-4097-A639-D094E8845428}" type="pres">
      <dgm:prSet presAssocID="{F73BA81F-FF46-4ABD-9F52-94BCA1BBBA41}" presName="compositeShape" presStyleCnt="0">
        <dgm:presLayoutVars>
          <dgm:dir/>
          <dgm:resizeHandles/>
        </dgm:presLayoutVars>
      </dgm:prSet>
      <dgm:spPr/>
    </dgm:pt>
    <dgm:pt modelId="{F5171799-A814-440F-8DA3-42DB9AA6A217}" type="pres">
      <dgm:prSet presAssocID="{F73BA81F-FF46-4ABD-9F52-94BCA1BBBA41}" presName="pyramid" presStyleLbl="node1" presStyleIdx="0" presStyleCnt="1"/>
      <dgm:spPr/>
    </dgm:pt>
    <dgm:pt modelId="{14137756-3CF3-4937-9F3A-582D0523F76C}" type="pres">
      <dgm:prSet presAssocID="{F73BA81F-FF46-4ABD-9F52-94BCA1BBBA41}" presName="theList" presStyleCnt="0"/>
      <dgm:spPr/>
    </dgm:pt>
    <dgm:pt modelId="{59905151-311F-435F-9E8A-448FCD3578AA}" type="pres">
      <dgm:prSet presAssocID="{B010954E-2214-4F70-A618-5C1E30355B33}" presName="aNode" presStyleLbl="fgAcc1" presStyleIdx="0" presStyleCnt="3">
        <dgm:presLayoutVars>
          <dgm:bulletEnabled val="1"/>
        </dgm:presLayoutVars>
      </dgm:prSet>
      <dgm:spPr/>
    </dgm:pt>
    <dgm:pt modelId="{D46757EB-87A6-462C-8BA0-9DCDFEC9D4AA}" type="pres">
      <dgm:prSet presAssocID="{B010954E-2214-4F70-A618-5C1E30355B33}" presName="aSpace" presStyleCnt="0"/>
      <dgm:spPr/>
    </dgm:pt>
    <dgm:pt modelId="{E1B7253C-B3CD-4453-BF3A-84852D7D98CC}" type="pres">
      <dgm:prSet presAssocID="{3080DB90-7C8E-4588-9B85-D5421900215B}" presName="aNode" presStyleLbl="fgAcc1" presStyleIdx="1" presStyleCnt="3">
        <dgm:presLayoutVars>
          <dgm:bulletEnabled val="1"/>
        </dgm:presLayoutVars>
      </dgm:prSet>
      <dgm:spPr/>
    </dgm:pt>
    <dgm:pt modelId="{FCD5DC5C-DC72-4237-AA81-EF55D772FE55}" type="pres">
      <dgm:prSet presAssocID="{3080DB90-7C8E-4588-9B85-D5421900215B}" presName="aSpace" presStyleCnt="0"/>
      <dgm:spPr/>
    </dgm:pt>
    <dgm:pt modelId="{A705A888-79B3-42E0-9AF9-417D5D318AE9}" type="pres">
      <dgm:prSet presAssocID="{4371AD1B-41B4-4B93-BCA6-C6467451EDED}" presName="aNode" presStyleLbl="fgAcc1" presStyleIdx="2" presStyleCnt="3">
        <dgm:presLayoutVars>
          <dgm:bulletEnabled val="1"/>
        </dgm:presLayoutVars>
      </dgm:prSet>
      <dgm:spPr/>
    </dgm:pt>
    <dgm:pt modelId="{06C6FB8B-A4B9-4CF4-A676-AF02433912AB}" type="pres">
      <dgm:prSet presAssocID="{4371AD1B-41B4-4B93-BCA6-C6467451EDED}" presName="aSpace" presStyleCnt="0"/>
      <dgm:spPr/>
    </dgm:pt>
  </dgm:ptLst>
  <dgm:cxnLst>
    <dgm:cxn modelId="{5697DA13-11C0-4AA5-8C4C-04D9C2DAC893}" srcId="{F73BA81F-FF46-4ABD-9F52-94BCA1BBBA41}" destId="{B010954E-2214-4F70-A618-5C1E30355B33}" srcOrd="0" destOrd="0" parTransId="{7FDF68E6-5B2C-472A-9F76-C702BBBCB0FE}" sibTransId="{B4A74338-1FDB-427D-9BA4-FB394B75C8FD}"/>
    <dgm:cxn modelId="{236B681E-4D43-4B75-A151-34A707BB2185}" type="presOf" srcId="{B010954E-2214-4F70-A618-5C1E30355B33}" destId="{59905151-311F-435F-9E8A-448FCD3578AA}" srcOrd="0" destOrd="0" presId="urn:microsoft.com/office/officeart/2005/8/layout/pyramid2"/>
    <dgm:cxn modelId="{6311CA21-8345-48B9-8938-FC0FEAA6AF68}" srcId="{F73BA81F-FF46-4ABD-9F52-94BCA1BBBA41}" destId="{3080DB90-7C8E-4588-9B85-D5421900215B}" srcOrd="1" destOrd="0" parTransId="{9F0E027B-E681-4ABD-8C59-1163F4D5A4AF}" sibTransId="{74346711-BA55-4398-B562-2AFE416E35EA}"/>
    <dgm:cxn modelId="{EFC66582-D645-4023-B5AC-7A6B576EFDA8}" type="presOf" srcId="{4371AD1B-41B4-4B93-BCA6-C6467451EDED}" destId="{A705A888-79B3-42E0-9AF9-417D5D318AE9}" srcOrd="0" destOrd="0" presId="urn:microsoft.com/office/officeart/2005/8/layout/pyramid2"/>
    <dgm:cxn modelId="{9CFCBB8D-4C03-4438-83A5-80FF841A4007}" type="presOf" srcId="{3080DB90-7C8E-4588-9B85-D5421900215B}" destId="{E1B7253C-B3CD-4453-BF3A-84852D7D98CC}" srcOrd="0" destOrd="0" presId="urn:microsoft.com/office/officeart/2005/8/layout/pyramid2"/>
    <dgm:cxn modelId="{3493E6AC-9526-4DE6-82CF-83A9E9E11FFD}" srcId="{F73BA81F-FF46-4ABD-9F52-94BCA1BBBA41}" destId="{4371AD1B-41B4-4B93-BCA6-C6467451EDED}" srcOrd="2" destOrd="0" parTransId="{C3330D17-B8CA-4AB3-BBBB-C70CD14515E6}" sibTransId="{B31A53AC-FEF3-4ED3-A7DC-612E3CB3E150}"/>
    <dgm:cxn modelId="{9758C6ED-D55F-4EA0-AB82-6C17B2BB609F}" type="presOf" srcId="{F73BA81F-FF46-4ABD-9F52-94BCA1BBBA41}" destId="{15A27C31-2697-4097-A639-D094E8845428}" srcOrd="0" destOrd="0" presId="urn:microsoft.com/office/officeart/2005/8/layout/pyramid2"/>
    <dgm:cxn modelId="{0702C2E3-6FDA-4731-876D-4CA9F034119C}" type="presParOf" srcId="{15A27C31-2697-4097-A639-D094E8845428}" destId="{F5171799-A814-440F-8DA3-42DB9AA6A217}" srcOrd="0" destOrd="0" presId="urn:microsoft.com/office/officeart/2005/8/layout/pyramid2"/>
    <dgm:cxn modelId="{5AC5C4BB-8A59-4056-B971-AD073EA467F2}" type="presParOf" srcId="{15A27C31-2697-4097-A639-D094E8845428}" destId="{14137756-3CF3-4937-9F3A-582D0523F76C}" srcOrd="1" destOrd="0" presId="urn:microsoft.com/office/officeart/2005/8/layout/pyramid2"/>
    <dgm:cxn modelId="{E34ACF5F-E966-440B-980D-754F6C7B0862}" type="presParOf" srcId="{14137756-3CF3-4937-9F3A-582D0523F76C}" destId="{59905151-311F-435F-9E8A-448FCD3578AA}" srcOrd="0" destOrd="0" presId="urn:microsoft.com/office/officeart/2005/8/layout/pyramid2"/>
    <dgm:cxn modelId="{53BB8227-2BFD-430A-A8B9-C404B325E3F9}" type="presParOf" srcId="{14137756-3CF3-4937-9F3A-582D0523F76C}" destId="{D46757EB-87A6-462C-8BA0-9DCDFEC9D4AA}" srcOrd="1" destOrd="0" presId="urn:microsoft.com/office/officeart/2005/8/layout/pyramid2"/>
    <dgm:cxn modelId="{60530F46-75BF-4356-846F-95B2BEA911BC}" type="presParOf" srcId="{14137756-3CF3-4937-9F3A-582D0523F76C}" destId="{E1B7253C-B3CD-4453-BF3A-84852D7D98CC}" srcOrd="2" destOrd="0" presId="urn:microsoft.com/office/officeart/2005/8/layout/pyramid2"/>
    <dgm:cxn modelId="{C2FA5D6D-9472-4CE3-8745-1A5B28ACB720}" type="presParOf" srcId="{14137756-3CF3-4937-9F3A-582D0523F76C}" destId="{FCD5DC5C-DC72-4237-AA81-EF55D772FE55}" srcOrd="3" destOrd="0" presId="urn:microsoft.com/office/officeart/2005/8/layout/pyramid2"/>
    <dgm:cxn modelId="{2E5774C8-DBD5-4A9F-80FB-8B00559CA356}" type="presParOf" srcId="{14137756-3CF3-4937-9F3A-582D0523F76C}" destId="{A705A888-79B3-42E0-9AF9-417D5D318AE9}" srcOrd="4" destOrd="0" presId="urn:microsoft.com/office/officeart/2005/8/layout/pyramid2"/>
    <dgm:cxn modelId="{5749A548-610D-4CFF-99E1-C2407EDBA413}" type="presParOf" srcId="{14137756-3CF3-4937-9F3A-582D0523F76C}" destId="{06C6FB8B-A4B9-4CF4-A676-AF02433912A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BA81F-FF46-4ABD-9F52-94BCA1BBBA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010954E-2214-4F70-A618-5C1E30355B33}">
      <dgm:prSet phldrT="[Texto]"/>
      <dgm:spPr/>
      <dgm:t>
        <a:bodyPr/>
        <a:lstStyle/>
        <a:p>
          <a:r>
            <a:rPr lang="es-MX" dirty="0"/>
            <a:t>Argumenta</a:t>
          </a:r>
        </a:p>
        <a:p>
          <a:r>
            <a:rPr lang="es-CO" dirty="0"/>
            <a:t>(Atención en ocasiones especiales)</a:t>
          </a:r>
        </a:p>
      </dgm:t>
    </dgm:pt>
    <dgm:pt modelId="{7FDF68E6-5B2C-472A-9F76-C702BBBCB0FE}" type="parTrans" cxnId="{5697DA13-11C0-4AA5-8C4C-04D9C2DAC893}">
      <dgm:prSet/>
      <dgm:spPr/>
      <dgm:t>
        <a:bodyPr/>
        <a:lstStyle/>
        <a:p>
          <a:endParaRPr lang="es-CO"/>
        </a:p>
      </dgm:t>
    </dgm:pt>
    <dgm:pt modelId="{B4A74338-1FDB-427D-9BA4-FB394B75C8FD}" type="sibTrans" cxnId="{5697DA13-11C0-4AA5-8C4C-04D9C2DAC893}">
      <dgm:prSet/>
      <dgm:spPr/>
      <dgm:t>
        <a:bodyPr/>
        <a:lstStyle/>
        <a:p>
          <a:endParaRPr lang="es-CO"/>
        </a:p>
      </dgm:t>
    </dgm:pt>
    <dgm:pt modelId="{3080DB90-7C8E-4588-9B85-D5421900215B}">
      <dgm:prSet phldrT="[Texto]"/>
      <dgm:spPr/>
      <dgm:t>
        <a:bodyPr/>
        <a:lstStyle/>
        <a:p>
          <a:r>
            <a:rPr lang="es-MX" dirty="0"/>
            <a:t>Identifica</a:t>
          </a:r>
        </a:p>
        <a:p>
          <a:r>
            <a:rPr lang="es-MX" dirty="0"/>
            <a:t>( Patologías orgánicas)</a:t>
          </a:r>
          <a:endParaRPr lang="es-CO" dirty="0"/>
        </a:p>
      </dgm:t>
    </dgm:pt>
    <dgm:pt modelId="{9F0E027B-E681-4ABD-8C59-1163F4D5A4AF}" type="parTrans" cxnId="{6311CA21-8345-48B9-8938-FC0FEAA6AF68}">
      <dgm:prSet/>
      <dgm:spPr/>
      <dgm:t>
        <a:bodyPr/>
        <a:lstStyle/>
        <a:p>
          <a:endParaRPr lang="es-CO"/>
        </a:p>
      </dgm:t>
    </dgm:pt>
    <dgm:pt modelId="{74346711-BA55-4398-B562-2AFE416E35EA}" type="sibTrans" cxnId="{6311CA21-8345-48B9-8938-FC0FEAA6AF68}">
      <dgm:prSet/>
      <dgm:spPr/>
      <dgm:t>
        <a:bodyPr/>
        <a:lstStyle/>
        <a:p>
          <a:endParaRPr lang="es-CO"/>
        </a:p>
      </dgm:t>
    </dgm:pt>
    <dgm:pt modelId="{4371AD1B-41B4-4B93-BCA6-C6467451EDED}">
      <dgm:prSet phldrT="[Texto]"/>
      <dgm:spPr/>
      <dgm:t>
        <a:bodyPr/>
        <a:lstStyle/>
        <a:p>
          <a:r>
            <a:rPr lang="es-MX" dirty="0"/>
            <a:t>Actúa</a:t>
          </a:r>
          <a:endParaRPr lang="es-CO" dirty="0"/>
        </a:p>
      </dgm:t>
    </dgm:pt>
    <dgm:pt modelId="{C3330D17-B8CA-4AB3-BBBB-C70CD14515E6}" type="parTrans" cxnId="{3493E6AC-9526-4DE6-82CF-83A9E9E11FFD}">
      <dgm:prSet/>
      <dgm:spPr/>
      <dgm:t>
        <a:bodyPr/>
        <a:lstStyle/>
        <a:p>
          <a:endParaRPr lang="es-CO"/>
        </a:p>
      </dgm:t>
    </dgm:pt>
    <dgm:pt modelId="{B31A53AC-FEF3-4ED3-A7DC-612E3CB3E150}" type="sibTrans" cxnId="{3493E6AC-9526-4DE6-82CF-83A9E9E11FFD}">
      <dgm:prSet/>
      <dgm:spPr/>
      <dgm:t>
        <a:bodyPr/>
        <a:lstStyle/>
        <a:p>
          <a:endParaRPr lang="es-CO"/>
        </a:p>
      </dgm:t>
    </dgm:pt>
    <dgm:pt modelId="{15A27C31-2697-4097-A639-D094E8845428}" type="pres">
      <dgm:prSet presAssocID="{F73BA81F-FF46-4ABD-9F52-94BCA1BBBA41}" presName="compositeShape" presStyleCnt="0">
        <dgm:presLayoutVars>
          <dgm:dir/>
          <dgm:resizeHandles/>
        </dgm:presLayoutVars>
      </dgm:prSet>
      <dgm:spPr/>
    </dgm:pt>
    <dgm:pt modelId="{F5171799-A814-440F-8DA3-42DB9AA6A217}" type="pres">
      <dgm:prSet presAssocID="{F73BA81F-FF46-4ABD-9F52-94BCA1BBBA41}" presName="pyramid" presStyleLbl="node1" presStyleIdx="0" presStyleCnt="1"/>
      <dgm:spPr/>
    </dgm:pt>
    <dgm:pt modelId="{14137756-3CF3-4937-9F3A-582D0523F76C}" type="pres">
      <dgm:prSet presAssocID="{F73BA81F-FF46-4ABD-9F52-94BCA1BBBA41}" presName="theList" presStyleCnt="0"/>
      <dgm:spPr/>
    </dgm:pt>
    <dgm:pt modelId="{59905151-311F-435F-9E8A-448FCD3578AA}" type="pres">
      <dgm:prSet presAssocID="{B010954E-2214-4F70-A618-5C1E30355B33}" presName="aNode" presStyleLbl="fgAcc1" presStyleIdx="0" presStyleCnt="3">
        <dgm:presLayoutVars>
          <dgm:bulletEnabled val="1"/>
        </dgm:presLayoutVars>
      </dgm:prSet>
      <dgm:spPr/>
    </dgm:pt>
    <dgm:pt modelId="{D46757EB-87A6-462C-8BA0-9DCDFEC9D4AA}" type="pres">
      <dgm:prSet presAssocID="{B010954E-2214-4F70-A618-5C1E30355B33}" presName="aSpace" presStyleCnt="0"/>
      <dgm:spPr/>
    </dgm:pt>
    <dgm:pt modelId="{E1B7253C-B3CD-4453-BF3A-84852D7D98CC}" type="pres">
      <dgm:prSet presAssocID="{3080DB90-7C8E-4588-9B85-D5421900215B}" presName="aNode" presStyleLbl="fgAcc1" presStyleIdx="1" presStyleCnt="3">
        <dgm:presLayoutVars>
          <dgm:bulletEnabled val="1"/>
        </dgm:presLayoutVars>
      </dgm:prSet>
      <dgm:spPr/>
    </dgm:pt>
    <dgm:pt modelId="{FCD5DC5C-DC72-4237-AA81-EF55D772FE55}" type="pres">
      <dgm:prSet presAssocID="{3080DB90-7C8E-4588-9B85-D5421900215B}" presName="aSpace" presStyleCnt="0"/>
      <dgm:spPr/>
    </dgm:pt>
    <dgm:pt modelId="{A705A888-79B3-42E0-9AF9-417D5D318AE9}" type="pres">
      <dgm:prSet presAssocID="{4371AD1B-41B4-4B93-BCA6-C6467451EDED}" presName="aNode" presStyleLbl="fgAcc1" presStyleIdx="2" presStyleCnt="3">
        <dgm:presLayoutVars>
          <dgm:bulletEnabled val="1"/>
        </dgm:presLayoutVars>
      </dgm:prSet>
      <dgm:spPr/>
    </dgm:pt>
    <dgm:pt modelId="{06C6FB8B-A4B9-4CF4-A676-AF02433912AB}" type="pres">
      <dgm:prSet presAssocID="{4371AD1B-41B4-4B93-BCA6-C6467451EDED}" presName="aSpace" presStyleCnt="0"/>
      <dgm:spPr/>
    </dgm:pt>
  </dgm:ptLst>
  <dgm:cxnLst>
    <dgm:cxn modelId="{5697DA13-11C0-4AA5-8C4C-04D9C2DAC893}" srcId="{F73BA81F-FF46-4ABD-9F52-94BCA1BBBA41}" destId="{B010954E-2214-4F70-A618-5C1E30355B33}" srcOrd="0" destOrd="0" parTransId="{7FDF68E6-5B2C-472A-9F76-C702BBBCB0FE}" sibTransId="{B4A74338-1FDB-427D-9BA4-FB394B75C8FD}"/>
    <dgm:cxn modelId="{236B681E-4D43-4B75-A151-34A707BB2185}" type="presOf" srcId="{B010954E-2214-4F70-A618-5C1E30355B33}" destId="{59905151-311F-435F-9E8A-448FCD3578AA}" srcOrd="0" destOrd="0" presId="urn:microsoft.com/office/officeart/2005/8/layout/pyramid2"/>
    <dgm:cxn modelId="{6311CA21-8345-48B9-8938-FC0FEAA6AF68}" srcId="{F73BA81F-FF46-4ABD-9F52-94BCA1BBBA41}" destId="{3080DB90-7C8E-4588-9B85-D5421900215B}" srcOrd="1" destOrd="0" parTransId="{9F0E027B-E681-4ABD-8C59-1163F4D5A4AF}" sibTransId="{74346711-BA55-4398-B562-2AFE416E35EA}"/>
    <dgm:cxn modelId="{EFC66582-D645-4023-B5AC-7A6B576EFDA8}" type="presOf" srcId="{4371AD1B-41B4-4B93-BCA6-C6467451EDED}" destId="{A705A888-79B3-42E0-9AF9-417D5D318AE9}" srcOrd="0" destOrd="0" presId="urn:microsoft.com/office/officeart/2005/8/layout/pyramid2"/>
    <dgm:cxn modelId="{9CFCBB8D-4C03-4438-83A5-80FF841A4007}" type="presOf" srcId="{3080DB90-7C8E-4588-9B85-D5421900215B}" destId="{E1B7253C-B3CD-4453-BF3A-84852D7D98CC}" srcOrd="0" destOrd="0" presId="urn:microsoft.com/office/officeart/2005/8/layout/pyramid2"/>
    <dgm:cxn modelId="{3493E6AC-9526-4DE6-82CF-83A9E9E11FFD}" srcId="{F73BA81F-FF46-4ABD-9F52-94BCA1BBBA41}" destId="{4371AD1B-41B4-4B93-BCA6-C6467451EDED}" srcOrd="2" destOrd="0" parTransId="{C3330D17-B8CA-4AB3-BBBB-C70CD14515E6}" sibTransId="{B31A53AC-FEF3-4ED3-A7DC-612E3CB3E150}"/>
    <dgm:cxn modelId="{9758C6ED-D55F-4EA0-AB82-6C17B2BB609F}" type="presOf" srcId="{F73BA81F-FF46-4ABD-9F52-94BCA1BBBA41}" destId="{15A27C31-2697-4097-A639-D094E8845428}" srcOrd="0" destOrd="0" presId="urn:microsoft.com/office/officeart/2005/8/layout/pyramid2"/>
    <dgm:cxn modelId="{0702C2E3-6FDA-4731-876D-4CA9F034119C}" type="presParOf" srcId="{15A27C31-2697-4097-A639-D094E8845428}" destId="{F5171799-A814-440F-8DA3-42DB9AA6A217}" srcOrd="0" destOrd="0" presId="urn:microsoft.com/office/officeart/2005/8/layout/pyramid2"/>
    <dgm:cxn modelId="{5AC5C4BB-8A59-4056-B971-AD073EA467F2}" type="presParOf" srcId="{15A27C31-2697-4097-A639-D094E8845428}" destId="{14137756-3CF3-4937-9F3A-582D0523F76C}" srcOrd="1" destOrd="0" presId="urn:microsoft.com/office/officeart/2005/8/layout/pyramid2"/>
    <dgm:cxn modelId="{E34ACF5F-E966-440B-980D-754F6C7B0862}" type="presParOf" srcId="{14137756-3CF3-4937-9F3A-582D0523F76C}" destId="{59905151-311F-435F-9E8A-448FCD3578AA}" srcOrd="0" destOrd="0" presId="urn:microsoft.com/office/officeart/2005/8/layout/pyramid2"/>
    <dgm:cxn modelId="{53BB8227-2BFD-430A-A8B9-C404B325E3F9}" type="presParOf" srcId="{14137756-3CF3-4937-9F3A-582D0523F76C}" destId="{D46757EB-87A6-462C-8BA0-9DCDFEC9D4AA}" srcOrd="1" destOrd="0" presId="urn:microsoft.com/office/officeart/2005/8/layout/pyramid2"/>
    <dgm:cxn modelId="{60530F46-75BF-4356-846F-95B2BEA911BC}" type="presParOf" srcId="{14137756-3CF3-4937-9F3A-582D0523F76C}" destId="{E1B7253C-B3CD-4453-BF3A-84852D7D98CC}" srcOrd="2" destOrd="0" presId="urn:microsoft.com/office/officeart/2005/8/layout/pyramid2"/>
    <dgm:cxn modelId="{C2FA5D6D-9472-4CE3-8745-1A5B28ACB720}" type="presParOf" srcId="{14137756-3CF3-4937-9F3A-582D0523F76C}" destId="{FCD5DC5C-DC72-4237-AA81-EF55D772FE55}" srcOrd="3" destOrd="0" presId="urn:microsoft.com/office/officeart/2005/8/layout/pyramid2"/>
    <dgm:cxn modelId="{2E5774C8-DBD5-4A9F-80FB-8B00559CA356}" type="presParOf" srcId="{14137756-3CF3-4937-9F3A-582D0523F76C}" destId="{A705A888-79B3-42E0-9AF9-417D5D318AE9}" srcOrd="4" destOrd="0" presId="urn:microsoft.com/office/officeart/2005/8/layout/pyramid2"/>
    <dgm:cxn modelId="{5749A548-610D-4CFF-99E1-C2407EDBA413}" type="presParOf" srcId="{14137756-3CF3-4937-9F3A-582D0523F76C}" destId="{06C6FB8B-A4B9-4CF4-A676-AF02433912A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1799-A814-440F-8DA3-42DB9AA6A21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05151-311F-435F-9E8A-448FCD3578AA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Analiza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(Primer respondiente)</a:t>
          </a:r>
          <a:endParaRPr lang="es-CO" sz="2100" kern="1200" dirty="0"/>
        </a:p>
      </dsp:txBody>
      <dsp:txXfrm>
        <a:off x="3720215" y="607393"/>
        <a:ext cx="3396901" cy="1157468"/>
      </dsp:txXfrm>
    </dsp:sp>
    <dsp:sp modelId="{E1B7253C-B3CD-4453-BF3A-84852D7D98CC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Integra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(Valoración primaria y secundaria)</a:t>
          </a:r>
          <a:endParaRPr lang="es-CO" sz="2100" kern="1200" dirty="0"/>
        </a:p>
      </dsp:txBody>
      <dsp:txXfrm>
        <a:off x="3720215" y="2050430"/>
        <a:ext cx="3396901" cy="1157468"/>
      </dsp:txXfrm>
    </dsp:sp>
    <dsp:sp modelId="{A705A888-79B3-42E0-9AF9-417D5D318AE9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Aplica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(RCP)</a:t>
          </a:r>
          <a:endParaRPr lang="es-CO" sz="2100" kern="1200" dirty="0"/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1799-A814-440F-8DA3-42DB9AA6A21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05151-311F-435F-9E8A-448FCD3578AA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Argumenta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(Atención en ocasiones especiales)</a:t>
          </a:r>
        </a:p>
      </dsp:txBody>
      <dsp:txXfrm>
        <a:off x="3720215" y="607393"/>
        <a:ext cx="3396901" cy="1157468"/>
      </dsp:txXfrm>
    </dsp:sp>
    <dsp:sp modelId="{E1B7253C-B3CD-4453-BF3A-84852D7D98CC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Identifica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( Patologías orgánicas)</a:t>
          </a:r>
          <a:endParaRPr lang="es-CO" sz="2100" kern="1200" dirty="0"/>
        </a:p>
      </dsp:txBody>
      <dsp:txXfrm>
        <a:off x="3720215" y="2050430"/>
        <a:ext cx="3396901" cy="1157468"/>
      </dsp:txXfrm>
    </dsp:sp>
    <dsp:sp modelId="{A705A888-79B3-42E0-9AF9-417D5D318AE9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Actúa</a:t>
          </a:r>
          <a:endParaRPr lang="es-CO" sz="2100" kern="1200" dirty="0"/>
        </a:p>
      </dsp:txBody>
      <dsp:txXfrm>
        <a:off x="3720215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F7BA5-84D8-4A35-8573-269DD169F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ED2268-EBD0-41EA-BE85-9E631F9E9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9A87B9-779F-4C28-9F86-B444DE12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0A630C-2ADE-4EF6-9E98-058689A8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00769-6B64-432C-8F14-AB9B4272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758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E0829-0822-4798-9934-4394E59C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858327-197F-4620-A36C-FDD84C01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55408C-3A03-4E3E-87C8-5906E43B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D1D5C3-E531-448E-8B1C-B91BACC5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2C99DA-035C-4A4E-91EB-1DCFA17A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22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851C98-A341-4D0E-A191-E952340D7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FA7476-9D8F-4743-ABDE-110FF5A04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99ED0-5F1C-4985-A523-F88402E7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B95E2-E4A9-4147-A9C4-222A459E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4F370-2C5E-452F-A35E-48205AB6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49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61A17-55E1-4593-BE4B-6FDCFB3C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97E7A-DBC3-4781-BAFC-66CDBA92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5F81C3-2249-4B39-8FE3-310F5830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31959F-325D-48FA-BF8B-09581DD0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A3F7D-49D8-419A-B792-1AF3A39B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83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D8049-820A-4CBD-8238-CD1A22C0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E9EC9-10BF-494C-95C2-3912FCB9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6F374-BCD1-4E95-A865-74E1268E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BB10C-DC92-4F18-A4A3-840254A7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8F606-E17B-4ED5-B3FC-ACB432B0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917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AEA8-D01E-400F-B91F-4E7DB6C0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301E4-47AF-48FC-BEF2-A540EBFF5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789361-4C84-4338-9019-8CD9BDE8C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0C4B21-FB39-4F6A-85CE-5ADCDFDB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41EBED-DF2A-4A19-8C51-648E6A94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DC4AE-A4CC-4B87-9780-F7F2C779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1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1BEFE-0F6D-4B07-8EAD-5527E3F3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D419C-55DF-4E8D-A321-9724674B2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B12C9F-4FB0-4B48-A17E-A5E223F7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88F59F-AE63-4A8C-8E1C-4C7D1BD3B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6A99B6-38B4-470A-A591-A524DC127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18A822-5FD9-4FF0-9A4F-B7C26AFD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14D748-52AE-4C99-83F5-8852E6C8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DFDB85-2747-489A-AAD9-10DB9974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68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8CD39-BC12-4EA2-B127-1CBA6E71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F6AB23-CA5A-455F-B930-CBD9FBE2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E2113E-5298-499F-B783-772844A8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7FDF3-30A9-4CF7-BC11-F8D55B52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11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92203F-C0FC-4445-A153-674BEC61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B93453-E9E8-4529-991B-69550517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EC1A5F-A0A1-4621-8689-7DDED0CE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7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F604-DAD9-4158-91B3-FA091D4D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03F2C-A8BB-4CCA-89F1-B5B9BC7F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849788-DD17-4FF5-B3E3-9441B2798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8DA23-6280-4B83-BACF-0C9FAF8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2E9D5-EB5B-4C4B-B3CE-D18900D7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253E35-E8EA-4F7D-B17C-F360AAE0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49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9F23C-FEA0-4712-B3F7-E1457ABC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752EDF-42E4-4198-8CB1-8E0E8BE9A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272D2-2191-4F93-B5AD-D46D445E3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B41EC1-42DD-4CC5-A4FD-937221DF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D7F06-E62F-4563-BE68-60F5E4F2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534C49-1ECA-48FE-9927-962F4DA6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13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540B94-C452-48DC-B5A8-0BA598FE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433FD6-AF67-4762-865E-134E6285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6D1FF-7B83-4B24-A35E-B27555437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D845-E8D7-42BC-B17B-63DD8E18B796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12B47-7859-4402-9863-25364B114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73F0B0-D468-404F-B647-9EDE29608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E20E1-A53A-4AB6-8D02-835CF88D27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4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4INwx_tmTK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nYhliYnTIUo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-3157" y="-1193823"/>
            <a:ext cx="1219198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es-MX"/>
              <a:t>PRIMEROS AUXILIOS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es-CO"/>
              <a:t>Reynel Rivero Flórez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odo sobre primeros auxilios">
            <a:extLst>
              <a:ext uri="{FF2B5EF4-FFF2-40B4-BE49-F238E27FC236}">
                <a16:creationId xmlns:a16="http://schemas.microsoft.com/office/drawing/2014/main" id="{B97F5B3A-23AE-4E38-8002-FCA3286F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6" y="320642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6298C2-B0B6-4B24-B651-920E3445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8" y="1111348"/>
            <a:ext cx="8956430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2DFDA8-75CF-4AC9-A934-1415E69A1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8" y="972729"/>
            <a:ext cx="8760542" cy="49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6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369CAE-1673-4DA6-B6FB-CB64B702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9" y="972729"/>
            <a:ext cx="9026768" cy="50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6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D21EC5-101D-470F-A5CB-6B0FF00D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8" y="972729"/>
            <a:ext cx="9144000" cy="50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4098" name="Picture 2" descr="PRIMEROS AUXILIOS">
            <a:extLst>
              <a:ext uri="{FF2B5EF4-FFF2-40B4-BE49-F238E27FC236}">
                <a16:creationId xmlns:a16="http://schemas.microsoft.com/office/drawing/2014/main" id="{E83AC1AF-3F4F-4BF1-94E5-4A9012F6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" y="972729"/>
            <a:ext cx="9143999" cy="51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3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122" name="Picture 2" descr="PRIMEROS AUXILIOS. - ppt descargar">
            <a:extLst>
              <a:ext uri="{FF2B5EF4-FFF2-40B4-BE49-F238E27FC236}">
                <a16:creationId xmlns:a16="http://schemas.microsoft.com/office/drawing/2014/main" id="{FB7FB9A7-B473-4688-A1D7-627BE57F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6" y="972730"/>
            <a:ext cx="9312812" cy="52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9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2050" name="Picture 2" descr="El deporte en el Mater: Primeros Auxilios: Definición">
            <a:extLst>
              <a:ext uri="{FF2B5EF4-FFF2-40B4-BE49-F238E27FC236}">
                <a16:creationId xmlns:a16="http://schemas.microsoft.com/office/drawing/2014/main" id="{CCB19F79-4436-406D-96B9-00DA2C80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8" y="972729"/>
            <a:ext cx="9144000" cy="51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0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3074" name="Picture 2" descr="Primeros Auxilios Basicos - Conceptos">
            <a:extLst>
              <a:ext uri="{FF2B5EF4-FFF2-40B4-BE49-F238E27FC236}">
                <a16:creationId xmlns:a16="http://schemas.microsoft.com/office/drawing/2014/main" id="{9DA2D8E7-943D-4645-AEE8-7D850E49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7791"/>
            <a:ext cx="8862646" cy="52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4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B81ADE-AA36-4FE5-9278-20569191D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2729"/>
            <a:ext cx="8778240" cy="49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CD0D7F-F06F-4849-A25F-D37AB4E1D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7" y="972729"/>
            <a:ext cx="9143999" cy="52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8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r="5520"/>
          <a:stretch/>
        </p:blipFill>
        <p:spPr>
          <a:xfrm>
            <a:off x="3312849" y="10"/>
            <a:ext cx="80744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Agenda</a:t>
            </a:r>
            <a:endParaRPr lang="en-US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Reflexión.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Primeros Auxilios.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Emergencia.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Urgencia.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Condiciones de </a:t>
            </a:r>
            <a:r>
              <a:rPr lang="en-US" sz="3600" dirty="0" err="1"/>
              <a:t>calidad</a:t>
            </a:r>
            <a:r>
              <a:rPr lang="en-US" sz="3600" dirty="0"/>
              <a:t>.</a:t>
            </a:r>
          </a:p>
          <a:p>
            <a:pPr marL="9144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59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C2FBFF-6526-46CA-8992-2A1F7644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7" y="972729"/>
            <a:ext cx="9143999" cy="50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2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D7B276-5F75-442A-B8AA-9BCBF62C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651819"/>
            <a:ext cx="8918917" cy="45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79B20-F4D7-494C-BC90-6D6D99C5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8" y="1681316"/>
            <a:ext cx="8834510" cy="43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6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552962-2C50-4FA3-981A-AE5B0681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8" y="1571625"/>
            <a:ext cx="9144000" cy="45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s-MX" sz="4800" b="1">
                <a:solidFill>
                  <a:srgbClr val="FFFFFF"/>
                </a:solidFill>
              </a:rPr>
              <a:t>PRIMEROS AUXILIOS</a:t>
            </a:r>
            <a:endParaRPr lang="es-CO" sz="4800" b="1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92" r="259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152C24-D200-4EAA-B74E-E5308E74E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" r="95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urso de Primeros Auxilios: una opción por la vida] - Escuela Cursos">
            <a:extLst>
              <a:ext uri="{FF2B5EF4-FFF2-40B4-BE49-F238E27FC236}">
                <a16:creationId xmlns:a16="http://schemas.microsoft.com/office/drawing/2014/main" id="{613FBB4D-C925-4085-9155-99D197635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8" r="-1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71F11F-2BB2-41D4-859F-04D8C92A7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8" y="1529612"/>
            <a:ext cx="9143999" cy="43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8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B48047-A269-46BA-BDC0-53D8461E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529612"/>
            <a:ext cx="9143999" cy="44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7170" name="Picture 2" descr="Los primeros auxilios salvan vidas">
            <a:extLst>
              <a:ext uri="{FF2B5EF4-FFF2-40B4-BE49-F238E27FC236}">
                <a16:creationId xmlns:a16="http://schemas.microsoft.com/office/drawing/2014/main" id="{54358C7B-CFB3-4ABA-A9EA-F02E965D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" y="1529612"/>
            <a:ext cx="9143999" cy="45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2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8194" name="Picture 2" descr="Pin en Que hacer y que no hacer en los primeros auxilios psicológicos.">
            <a:extLst>
              <a:ext uri="{FF2B5EF4-FFF2-40B4-BE49-F238E27FC236}">
                <a16:creationId xmlns:a16="http://schemas.microsoft.com/office/drawing/2014/main" id="{43A742B3-6F44-4B64-8D55-465C08B6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972729"/>
            <a:ext cx="9022080" cy="51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4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5B640-BE14-43F7-9EEC-B8BD66818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75F556-F47C-4661-BC7E-6B682710F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CAC0A-FC53-41E7-83A9-9B761029AFFB}"/>
              </a:ext>
            </a:extLst>
          </p:cNvPr>
          <p:cNvSpPr txBox="1"/>
          <p:nvPr/>
        </p:nvSpPr>
        <p:spPr>
          <a:xfrm flipH="1">
            <a:off x="7244293" y="5691788"/>
            <a:ext cx="464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2"/>
              </a:rPr>
              <a:t>https://www.youtube.com/watch?v=4INwx_tmTKw</a:t>
            </a:r>
            <a:r>
              <a:rPr lang="es-CO" b="1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F897AF-8B79-4974-AC86-D3D738938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4A07563-A22A-4976-AC99-688F6A87AA66}"/>
              </a:ext>
            </a:extLst>
          </p:cNvPr>
          <p:cNvSpPr txBox="1"/>
          <p:nvPr/>
        </p:nvSpPr>
        <p:spPr>
          <a:xfrm>
            <a:off x="4454013" y="5691788"/>
            <a:ext cx="356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hlinkClick r:id="rId4"/>
              </a:rPr>
              <a:t>https://www.youtube.com/watch?v=nYhliYnTIUos</a:t>
            </a:r>
            <a:endParaRPr lang="es-CO" dirty="0">
              <a:solidFill>
                <a:schemeClr val="bg1"/>
              </a:solidFill>
            </a:endParaRPr>
          </a:p>
          <a:p>
            <a:r>
              <a:rPr lang="es-CO" dirty="0"/>
              <a:t>://www.youtube.com/watch?v=nYhliYnTIUo</a:t>
            </a:r>
          </a:p>
        </p:txBody>
      </p:sp>
    </p:spTree>
    <p:extLst>
      <p:ext uri="{BB962C8B-B14F-4D97-AF65-F5344CB8AC3E}">
        <p14:creationId xmlns:p14="http://schemas.microsoft.com/office/powerpoint/2010/main" val="63779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Favorecer en los estudiantes la incorporación de saberes y el desarrollo de habilidades que le</a:t>
            </a:r>
            <a:r>
              <a:rPr lang="es-ES" sz="3200" spc="-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permitan</a:t>
            </a:r>
            <a:r>
              <a:rPr lang="es-ES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ejecutar</a:t>
            </a:r>
            <a:r>
              <a:rPr lang="es-ES" sz="3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acciones</a:t>
            </a:r>
            <a:r>
              <a:rPr lang="es-ES" sz="3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cuidado</a:t>
            </a:r>
            <a:r>
              <a:rPr lang="es-ES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esenciales</a:t>
            </a:r>
            <a:r>
              <a:rPr lang="es-ES" sz="3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es-ES" sz="3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32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atención</a:t>
            </a:r>
            <a:r>
              <a:rPr lang="es-ES" sz="3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3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primeros</a:t>
            </a:r>
            <a:r>
              <a:rPr lang="es-ES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auxilios.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7250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9561090-361A-429F-900D-FB9B47B85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9246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61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9561090-361A-429F-900D-FB9B47B85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9144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39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7793D5-317D-4503-8C2B-CF98D9E97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972729"/>
            <a:ext cx="9144000" cy="49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0CF17C-11FD-423F-8358-F79749A3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72728"/>
            <a:ext cx="8790039" cy="50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3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/>
              <a:t>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D1F842-673F-45EF-A326-D7C056FF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2728"/>
            <a:ext cx="8760542" cy="50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10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167</Words>
  <Application>Microsoft Office PowerPoint</Application>
  <PresentationFormat>Panorámica</PresentationFormat>
  <Paragraphs>48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PRIMEROS AUXILIOS</vt:lpstr>
      <vt:lpstr>Agenda</vt:lpstr>
      <vt:lpstr>Presentación de PowerPoint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  <vt:lpstr>PRIMEROS AUXILIOS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</dc:title>
  <dc:creator>RIVERO ARIZA JUAN ESTEBAN</dc:creator>
  <cp:lastModifiedBy>REYNEL RIVERO</cp:lastModifiedBy>
  <cp:revision>11</cp:revision>
  <dcterms:created xsi:type="dcterms:W3CDTF">2021-11-08T01:05:44Z</dcterms:created>
  <dcterms:modified xsi:type="dcterms:W3CDTF">2021-11-22T03:36:17Z</dcterms:modified>
</cp:coreProperties>
</file>