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3" r:id="rId3"/>
    <p:sldId id="324" r:id="rId4"/>
    <p:sldId id="325" r:id="rId5"/>
    <p:sldId id="326" r:id="rId6"/>
    <p:sldId id="327" r:id="rId7"/>
    <p:sldId id="328" r:id="rId8"/>
    <p:sldId id="329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C595B-D2F2-472C-B41F-D37CBFB6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1590E9-EA58-4F28-BF5D-9F538FE1A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77B2F-1070-4D78-B333-050B748E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37D32E-B828-48AF-A3F2-6777E334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136D3F-291A-492C-981D-90D8704A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979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07234-F53B-473D-9C19-F6EB95E0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657F6E-6E86-4CFF-8E16-84DF6CCB2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37EBE-44C4-4AAD-8FEF-D14B98B8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94F98B-950C-4BF7-B744-2EE0A48D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E6610-DD0D-4317-A0BA-3B0F6CEC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493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222A81-5B19-4B21-82A6-FA3E83508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DC2272-9DAA-44F4-BE57-DC5EC4595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9F4EBA-327A-4D1B-A868-0D2B4502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C7538D-6EBD-432E-8059-86CBD4FD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37A1F-C93C-4039-B54D-105851AE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183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CF959-E7BB-4B08-9DCA-C8D5680A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229AC4-7A51-4C6A-8F6B-CA3BFBFA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F2532-D1ED-413D-B00D-3F54EEAC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46BB5-1BE1-45D0-AD9D-0DFE7106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D1B01D-B2FD-4A48-9D80-468B0E58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80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B1E27-B7B9-4158-942D-8E240CE2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B603ED-A3CD-480E-95B2-D4CF4523B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A30E4F-C579-4041-8499-AE147D29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62E6BA-46CC-445C-9460-386457B5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B0E2E8-4FF0-4D73-B4F4-F58C0148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826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120F6-CC18-435F-AED7-92E9300F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90E64-6475-488C-943C-9D3FE6185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BF5200-9D4F-4B4E-9CBC-2AEB64EC1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B07C63-57B2-4D83-BA02-1C5EE4AD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E7910-345D-4867-940F-83DBE592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83A9C-49CB-40BA-BF99-EF2917AB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931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D7E5C-B60B-4682-A6C5-A78B9276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EA6441-2D3A-4423-90FC-85E3C70CF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90C5BD-85A4-40BA-AE20-FA3FFFF88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9D475B-7C7F-4FA9-9F2E-DCEE1842B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83D1AD-DA47-4FC3-A584-AD080386A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BB6BF6-5736-479F-9494-E1F9AAEF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845642-BB88-4FE4-A096-6EF474D2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CAF6CE-E2E1-45F4-9D13-CB9652FA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780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6C999-AE9D-4086-9958-14452F54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1482C0-18BA-442E-B66D-6D5B31EC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4CF7BF-92AC-45D4-B6E7-BD8CD8C3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CBC330-3F3C-4A83-AF68-04AA0978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584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6F62B9-40B8-44AE-A6FB-98122C87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121C5-A2C0-409A-A8F2-5E464B6A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691984-9E91-4861-BE15-D94C8F0A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414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D2B99-559B-4E7A-B320-42BC49FB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731D06-E923-4417-B0BD-A8386BAE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2BCD3C-82E2-4AC8-99B4-2F0D1A5B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E58F0-65B5-4C79-A443-0190FE01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485A10-93F5-4518-A272-AD1E146A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E064CB-529D-402F-86ED-42A0EC6F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186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0BCD2-3134-4146-A6E2-8AEEE220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971667-B365-4652-A2AF-45B22B997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8AE15-303B-4284-B103-5907F4ED8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109B5-D2D6-4A5E-B515-8602D5BC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5A0917-1638-430A-8329-4FA4F571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240C46-D392-4072-85DC-AA12BF15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752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C22CEE-FD40-4642-BF61-E97A1072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633D3A-AD44-426E-8656-8DA8BE068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0B0451-51C9-4EC7-9325-1A201B43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2BDA-2121-4556-949A-B76693627A1C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55CF81-5728-41D9-8FE0-2CD69B024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FEF920-10A3-438B-AAB2-CB1F249DF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E8C13-9F19-4123-9BDB-667F2B76B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62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cVWQm_CPG3o&amp;ab_channel=Sikana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X3C36GwcKzY&amp;ab_channel=autoescuelavideo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y1d0EqDOjlE&amp;ab_channel=Sikana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es.gov.co/images/informes/SDE/Mapa_de_Procesos/Proceso_Gestion_de_talento_humano/2020/In_060_Uso_De_Botiquin_De_Primeros_Auxilios.pdf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-3157" y="-1193823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90" y="3298812"/>
            <a:ext cx="10918056" cy="1327380"/>
          </a:xfrm>
        </p:spPr>
        <p:txBody>
          <a:bodyPr>
            <a:normAutofit fontScale="90000"/>
          </a:bodyPr>
          <a:lstStyle/>
          <a:p>
            <a:r>
              <a:rPr lang="es-MX" dirty="0"/>
              <a:t>CONDUCTA P.A.S. - BOTIQUIN </a:t>
            </a:r>
            <a:br>
              <a:rPr lang="es-MX" dirty="0"/>
            </a:br>
            <a:r>
              <a:rPr lang="es-MX" dirty="0"/>
              <a:t>PRIMEROS AUXILIOS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r>
              <a:rPr lang="es-CO"/>
              <a:t>Reynel Rivero Flórez</a:t>
            </a:r>
          </a:p>
        </p:txBody>
      </p:sp>
      <p:pic>
        <p:nvPicPr>
          <p:cNvPr id="1030" name="Picture 6" descr="Todo sobre primeros auxilios">
            <a:extLst>
              <a:ext uri="{FF2B5EF4-FFF2-40B4-BE49-F238E27FC236}">
                <a16:creationId xmlns:a16="http://schemas.microsoft.com/office/drawing/2014/main" id="{B97F5B3A-23AE-4E38-8002-FCA3286F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31" y="-720692"/>
            <a:ext cx="68103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92" y="679766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CASO CLÍNICO</a:t>
            </a:r>
            <a:endParaRPr lang="es-CO" sz="36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4C9E71-6CAE-45E0-B8E2-73D126745E7B}"/>
              </a:ext>
            </a:extLst>
          </p:cNvPr>
          <p:cNvSpPr txBox="1"/>
          <p:nvPr/>
        </p:nvSpPr>
        <p:spPr>
          <a:xfrm>
            <a:off x="1602420" y="1236649"/>
            <a:ext cx="83303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Estar preparado en cualquier momento</a:t>
            </a:r>
            <a:endParaRPr lang="es-ES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es-ES" b="0" dirty="0">
                <a:effectLst/>
              </a:rPr>
            </a:b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Ana, que este semestre ha realizado un curso de primeros auxilios en la Facultad de Salud de la UIS, trabaja los fines de semana en un restaurante de la ciudad. A la hora del desayuno, uno de los clientes ha comenzado a toser muy fuerte y se le ha congestionado la cara, mientras se echaba las manos al cuello, como si se ahogara. Su hermano, que le acompañaba, dice que estaba comiendo tamal. El hombre ha caído al suelo y parecía inconsciente, al caer rompe varios platos y hay muchos vidrios regados en el suelo cuando el cae. </a:t>
            </a:r>
            <a:endParaRPr lang="es-ES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¿Cómo reacciona la joven, dado que tiene conocimientos de primeros auxilios? </a:t>
            </a:r>
            <a:endParaRPr lang="es-ES" b="0" dirty="0">
              <a:effectLst/>
            </a:endParaRPr>
          </a:p>
          <a:p>
            <a:br>
              <a:rPr lang="es-ES" dirty="0"/>
            </a:br>
            <a:endParaRPr lang="es-CO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D63987A6-B480-417F-A1F2-451AE1E38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694544"/>
              </p:ext>
            </p:extLst>
          </p:nvPr>
        </p:nvGraphicFramePr>
        <p:xfrm>
          <a:off x="1602419" y="4282129"/>
          <a:ext cx="812799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956617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959471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00775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PROTEGER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AVISAR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SOCORRER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7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09289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1A9392C-A543-4408-8C32-24C4055672F5}"/>
              </a:ext>
            </a:extLst>
          </p:cNvPr>
          <p:cNvSpPr txBox="1"/>
          <p:nvPr/>
        </p:nvSpPr>
        <p:spPr>
          <a:xfrm flipH="1">
            <a:off x="1648138" y="5344357"/>
            <a:ext cx="713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Por favor en cada columna colocar lo que corresponda para poder actuar acorde a la conducta P.A.S. 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7250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92" y="679766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CASO CLÍNICO</a:t>
            </a:r>
            <a:endParaRPr lang="es-CO" sz="3600" b="1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D63987A6-B480-417F-A1F2-451AE1E38546}"/>
              </a:ext>
            </a:extLst>
          </p:cNvPr>
          <p:cNvGraphicFramePr>
            <a:graphicFrameLocks noGrp="1"/>
          </p:cNvGraphicFramePr>
          <p:nvPr/>
        </p:nvGraphicFramePr>
        <p:xfrm>
          <a:off x="1602419" y="4282129"/>
          <a:ext cx="812799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956617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959471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00775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PROTEGER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AVISAR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SOCORRER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7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09289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1A9392C-A543-4408-8C32-24C4055672F5}"/>
              </a:ext>
            </a:extLst>
          </p:cNvPr>
          <p:cNvSpPr txBox="1"/>
          <p:nvPr/>
        </p:nvSpPr>
        <p:spPr>
          <a:xfrm flipH="1">
            <a:off x="1648138" y="5344357"/>
            <a:ext cx="713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Por favor en cada columna colocar lo que corresponda para poder actuar acorde a la conducta P.A.S. </a:t>
            </a:r>
            <a:endParaRPr lang="es-CO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FA0BEF-47A4-4B19-9646-5F514BF2B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887" y="986187"/>
            <a:ext cx="5770531" cy="323224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5E8344B-09E5-47BC-8300-75FB1969D72A}"/>
              </a:ext>
            </a:extLst>
          </p:cNvPr>
          <p:cNvSpPr txBox="1"/>
          <p:nvPr/>
        </p:nvSpPr>
        <p:spPr>
          <a:xfrm>
            <a:off x="3857348" y="2505670"/>
            <a:ext cx="6152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https://www.youtube.com/watch?v=cVWQm_CPG3o&amp;ab_channel=SikanaES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411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92" y="679766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CASO CLÍNICO</a:t>
            </a:r>
            <a:endParaRPr lang="es-CO" sz="3600" b="1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D63987A6-B480-417F-A1F2-451AE1E38546}"/>
              </a:ext>
            </a:extLst>
          </p:cNvPr>
          <p:cNvGraphicFramePr>
            <a:graphicFrameLocks noGrp="1"/>
          </p:cNvGraphicFramePr>
          <p:nvPr/>
        </p:nvGraphicFramePr>
        <p:xfrm>
          <a:off x="1602419" y="4282129"/>
          <a:ext cx="812799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956617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959471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00775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PROTEGER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AVISAR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SOCORRER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7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09289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1A9392C-A543-4408-8C32-24C4055672F5}"/>
              </a:ext>
            </a:extLst>
          </p:cNvPr>
          <p:cNvSpPr txBox="1"/>
          <p:nvPr/>
        </p:nvSpPr>
        <p:spPr>
          <a:xfrm flipH="1">
            <a:off x="1648138" y="5344357"/>
            <a:ext cx="713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Por favor en cada columna colocar lo que corresponda para poder actuar acorde a la conducta P.A.S. </a:t>
            </a:r>
            <a:endParaRPr lang="es-CO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DE5AD7-5991-4CE7-918F-8D0A69B40772}"/>
              </a:ext>
            </a:extLst>
          </p:cNvPr>
          <p:cNvSpPr txBox="1"/>
          <p:nvPr/>
        </p:nvSpPr>
        <p:spPr>
          <a:xfrm>
            <a:off x="1044113" y="1355532"/>
            <a:ext cx="81279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María trabaja en la sección de frutería de un supermercado. Al abrir unas cajas de mangos, se ha producido un corte profundo y muy sangrante en la palma de la mano izquierda, al tener el accidente se riega fruta en el salud y varias cajas y María tiene su brazo muy sucio. Su compañero Gerardo le lava inmediatamente la herida con agua abundante y se la cubre con un apósito y un vendaje, pero este se empapa en sangre rápidamente y María comienza a sentirse mal. </a:t>
            </a:r>
            <a:endParaRPr lang="es-E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ES" b="0" dirty="0">
                <a:effectLst/>
              </a:rPr>
            </a:br>
            <a:r>
              <a:rPr lang="es-E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¿Qué hay que hacer en este momento? </a:t>
            </a:r>
            <a:endParaRPr lang="es-ES" b="0" dirty="0">
              <a:effectLst/>
            </a:endParaRPr>
          </a:p>
          <a:p>
            <a:br>
              <a:rPr lang="es-ES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481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92" y="679766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CASO CLÍNICO</a:t>
            </a:r>
            <a:endParaRPr lang="es-CO" sz="3600" b="1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D63987A6-B480-417F-A1F2-451AE1E38546}"/>
              </a:ext>
            </a:extLst>
          </p:cNvPr>
          <p:cNvGraphicFramePr>
            <a:graphicFrameLocks noGrp="1"/>
          </p:cNvGraphicFramePr>
          <p:nvPr/>
        </p:nvGraphicFramePr>
        <p:xfrm>
          <a:off x="1602419" y="4282129"/>
          <a:ext cx="812799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956617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959471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00775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PROTEGER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AVISAR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SOCORRER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7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09289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1A9392C-A543-4408-8C32-24C4055672F5}"/>
              </a:ext>
            </a:extLst>
          </p:cNvPr>
          <p:cNvSpPr txBox="1"/>
          <p:nvPr/>
        </p:nvSpPr>
        <p:spPr>
          <a:xfrm flipH="1">
            <a:off x="1648138" y="5344357"/>
            <a:ext cx="713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Por favor en cada columna colocar lo que corresponda para poder actuar acorde a la conducta P.A.S. </a:t>
            </a:r>
            <a:endParaRPr lang="es-CO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F02E5E-952F-43EA-8244-9DDDA0672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285" y="942809"/>
            <a:ext cx="6703133" cy="33393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D7BB21C-F05F-4487-B6DB-94AB3FDDFE1B}"/>
              </a:ext>
            </a:extLst>
          </p:cNvPr>
          <p:cNvSpPr txBox="1"/>
          <p:nvPr/>
        </p:nvSpPr>
        <p:spPr>
          <a:xfrm>
            <a:off x="3047260" y="310805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https://www.youtube.com/watch?v=X3C36GwcKzY&amp;ab_channel=autoescuelavideos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195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92" y="679766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CASO CLÍNICO</a:t>
            </a:r>
            <a:endParaRPr lang="es-CO" sz="3600" b="1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D63987A6-B480-417F-A1F2-451AE1E38546}"/>
              </a:ext>
            </a:extLst>
          </p:cNvPr>
          <p:cNvGraphicFramePr>
            <a:graphicFrameLocks noGrp="1"/>
          </p:cNvGraphicFramePr>
          <p:nvPr/>
        </p:nvGraphicFramePr>
        <p:xfrm>
          <a:off x="1602419" y="4282129"/>
          <a:ext cx="812799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956617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959471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00775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PROTEGER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AVISAR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SOCORRER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7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09289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1A9392C-A543-4408-8C32-24C4055672F5}"/>
              </a:ext>
            </a:extLst>
          </p:cNvPr>
          <p:cNvSpPr txBox="1"/>
          <p:nvPr/>
        </p:nvSpPr>
        <p:spPr>
          <a:xfrm flipH="1">
            <a:off x="1648138" y="5344357"/>
            <a:ext cx="713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Por favor en cada columna colocar lo que corresponda para poder actuar acorde a la conducta P.A.S. </a:t>
            </a:r>
            <a:endParaRPr lang="es-CO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AF9B7D4-BD1A-49DB-B041-06DA81D3B58A}"/>
              </a:ext>
            </a:extLst>
          </p:cNvPr>
          <p:cNvSpPr txBox="1"/>
          <p:nvPr/>
        </p:nvSpPr>
        <p:spPr>
          <a:xfrm>
            <a:off x="1394460" y="1743726"/>
            <a:ext cx="76392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Rafaela y su hermana observan cómo un señor cae desplomado al suelo. Inmediatamente lo introducen como pueden en su coche y lo llevan al hospital. Para que los demás conductores les dejen el paso libre, la hermana de Rafaela saca un pañuelo blanco por la ventanilla y lo agita vigorosamente. </a:t>
            </a:r>
            <a:endParaRPr lang="es-E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¿Han actuado estas dos hermanas de forma correcta al socorrer a este señor?</a:t>
            </a:r>
            <a:endParaRPr lang="es-ES" b="0" dirty="0">
              <a:effectLst/>
            </a:endParaRPr>
          </a:p>
          <a:p>
            <a:br>
              <a:rPr lang="es-ES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886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92" y="679766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CASO CLÍNICO</a:t>
            </a:r>
            <a:endParaRPr lang="es-CO" sz="3600" b="1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D63987A6-B480-417F-A1F2-451AE1E38546}"/>
              </a:ext>
            </a:extLst>
          </p:cNvPr>
          <p:cNvGraphicFramePr>
            <a:graphicFrameLocks noGrp="1"/>
          </p:cNvGraphicFramePr>
          <p:nvPr/>
        </p:nvGraphicFramePr>
        <p:xfrm>
          <a:off x="1602419" y="4282129"/>
          <a:ext cx="812799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956617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959471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00775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PROTEGER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AVISAR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SOCORRER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7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09289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1A9392C-A543-4408-8C32-24C4055672F5}"/>
              </a:ext>
            </a:extLst>
          </p:cNvPr>
          <p:cNvSpPr txBox="1"/>
          <p:nvPr/>
        </p:nvSpPr>
        <p:spPr>
          <a:xfrm flipH="1">
            <a:off x="1648138" y="5344357"/>
            <a:ext cx="713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Por favor en cada columna colocar lo que corresponda para poder actuar acorde a la conducta P.A.S. </a:t>
            </a:r>
            <a:endParaRPr lang="es-CO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1BE87B-160F-43E5-9CC7-76C3DC4CE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328" y="1009769"/>
            <a:ext cx="6561089" cy="311208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31D739D-DE19-4026-AE60-1DE854D8B4A7}"/>
              </a:ext>
            </a:extLst>
          </p:cNvPr>
          <p:cNvSpPr txBox="1"/>
          <p:nvPr/>
        </p:nvSpPr>
        <p:spPr>
          <a:xfrm>
            <a:off x="3402612" y="3137818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https://www.youtube.com/watch?v=y1d0EqDOjlE&amp;ab_channel=SikanaES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347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92" y="679766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BOTIQUÍN PRIMEROS AUXILIOS</a:t>
            </a:r>
            <a:endParaRPr lang="es-CO" sz="3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9CB59C-3994-4173-AAFF-45F9D836C14E}"/>
              </a:ext>
            </a:extLst>
          </p:cNvPr>
          <p:cNvSpPr txBox="1"/>
          <p:nvPr/>
        </p:nvSpPr>
        <p:spPr>
          <a:xfrm>
            <a:off x="1091953" y="1864311"/>
            <a:ext cx="8416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Por favor leer el documento </a:t>
            </a:r>
            <a:r>
              <a:rPr lang="es-ES" dirty="0">
                <a:hlinkClick r:id="rId3"/>
              </a:rPr>
              <a:t>https://www.ipes.gov.co/images/informes/SDE/Mapa_de_Procesos/Proceso_Gestion_de_talento_humano/2020/In_060_Uso_De_Botiquin_De_Primeros_Auxilios.pdf.pdf</a:t>
            </a:r>
            <a:endParaRPr lang="es-ES" dirty="0"/>
          </a:p>
          <a:p>
            <a:pPr marL="342900" indent="-342900">
              <a:buAutoNum type="arabicPeriod"/>
            </a:pPr>
            <a:r>
              <a:rPr lang="es-ES" dirty="0"/>
              <a:t>Hacer parejas y cada pareja deberá realizar un mapa conceptual sobre el uso correcto de los elementos del botiquín de acuerdo a la lectura</a:t>
            </a:r>
          </a:p>
          <a:p>
            <a:pPr marL="342900" indent="-342900">
              <a:buAutoNum type="arabicPeriod"/>
            </a:pPr>
            <a:endParaRPr lang="es-ES" dirty="0"/>
          </a:p>
          <a:p>
            <a:r>
              <a:rPr lang="es-ES" dirty="0"/>
              <a:t>      a. Pareja 1: 3.2.1 Antisépticos</a:t>
            </a:r>
          </a:p>
          <a:p>
            <a:r>
              <a:rPr lang="es-ES" dirty="0"/>
              <a:t>      b. Pareja 2: 3.2.2 Material de curación.</a:t>
            </a:r>
          </a:p>
          <a:p>
            <a:r>
              <a:rPr lang="es-ES" dirty="0"/>
              <a:t>      c. Pareja 3: 3.2.3 Otros elementos del botiquín </a:t>
            </a:r>
          </a:p>
          <a:p>
            <a:endParaRPr lang="es-ES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6652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655</Words>
  <Application>Microsoft Office PowerPoint</Application>
  <PresentationFormat>Panorámica</PresentationFormat>
  <Paragraphs>52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CONDUCTA P.A.S. - BOTIQUIN  PRIMEROS AUXILIOS</vt:lpstr>
      <vt:lpstr>CASO CLÍNICO</vt:lpstr>
      <vt:lpstr>CASO CLÍNICO</vt:lpstr>
      <vt:lpstr>CASO CLÍNICO</vt:lpstr>
      <vt:lpstr>CASO CLÍNICO</vt:lpstr>
      <vt:lpstr>CASO CLÍNICO</vt:lpstr>
      <vt:lpstr>CASO CLÍNICO</vt:lpstr>
      <vt:lpstr>BOTIQUÍN PRIMEROS AUXILIOS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CONDUCTA P.A.S. - BOTIQUIN  PRIMEROS AUXILIOS</dc:title>
  <dc:creator>REYNEL RIVERO</dc:creator>
  <cp:lastModifiedBy>REYNEL RIVERO</cp:lastModifiedBy>
  <cp:revision>1</cp:revision>
  <dcterms:created xsi:type="dcterms:W3CDTF">2021-11-22T03:49:59Z</dcterms:created>
  <dcterms:modified xsi:type="dcterms:W3CDTF">2021-11-22T04:27:53Z</dcterms:modified>
</cp:coreProperties>
</file>