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0" r:id="rId2"/>
    <p:sldId id="286" r:id="rId3"/>
    <p:sldId id="284" r:id="rId4"/>
    <p:sldId id="282" r:id="rId5"/>
    <p:sldId id="281" r:id="rId6"/>
    <p:sldId id="257" r:id="rId7"/>
    <p:sldId id="258" r:id="rId8"/>
    <p:sldId id="259" r:id="rId9"/>
    <p:sldId id="260" r:id="rId10"/>
    <p:sldId id="261" r:id="rId11"/>
    <p:sldId id="267" r:id="rId12"/>
    <p:sldId id="272" r:id="rId13"/>
    <p:sldId id="262" r:id="rId14"/>
    <p:sldId id="270" r:id="rId15"/>
    <p:sldId id="265" r:id="rId16"/>
    <p:sldId id="274" r:id="rId17"/>
    <p:sldId id="275" r:id="rId18"/>
    <p:sldId id="279" r:id="rId19"/>
    <p:sldId id="278" r:id="rId20"/>
    <p:sldId id="288" r:id="rId21"/>
    <p:sldId id="290" r:id="rId22"/>
    <p:sldId id="289" r:id="rId23"/>
    <p:sldId id="292" r:id="rId24"/>
    <p:sldId id="294" r:id="rId2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F2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12" autoAdjust="0"/>
    <p:restoredTop sz="93610" autoAdjust="0"/>
  </p:normalViewPr>
  <p:slideViewPr>
    <p:cSldViewPr>
      <p:cViewPr>
        <p:scale>
          <a:sx n="130" d="100"/>
          <a:sy n="130" d="100"/>
        </p:scale>
        <p:origin x="-948" y="32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6682F-B5BE-412C-B2C3-1327FC8B8D29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81009-9738-4E79-A48E-94CA2E169F01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MEDICION  ODF FIBRA 1 DE A    B</a:t>
            </a:r>
            <a:endParaRPr lang="en-US" baseline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Ejemplo</a:t>
            </a:r>
            <a:r>
              <a:rPr lang="en-US" baseline="0" dirty="0" smtClean="0"/>
              <a:t> </a:t>
            </a:r>
            <a:r>
              <a:rPr lang="en-US" dirty="0" smtClean="0"/>
              <a:t>FIBRAS 1 y 2 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OTDR</a:t>
            </a:r>
            <a:r>
              <a:rPr lang="en-US" baseline="0" dirty="0" smtClean="0"/>
              <a:t>  sin </a:t>
            </a:r>
            <a:r>
              <a:rPr lang="en-US" baseline="0" dirty="0" err="1" smtClean="0"/>
              <a:t>bobina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lanzamiento</a:t>
            </a:r>
            <a:r>
              <a:rPr lang="en-US" baseline="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</a:t>
            </a:r>
            <a:r>
              <a:rPr lang="en-US" baseline="0" dirty="0" err="1" smtClean="0"/>
              <a:t>Buble</a:t>
            </a:r>
            <a:r>
              <a:rPr lang="en-US" baseline="0" dirty="0" smtClean="0"/>
              <a:t> en B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B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A - B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A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B - A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2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MEDICION  ODF FIBRA 1 DE A    B</a:t>
            </a:r>
            <a:endParaRPr lang="en-US" baseline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Ejemplo</a:t>
            </a:r>
            <a:r>
              <a:rPr lang="en-US" baseline="0" dirty="0" smtClean="0"/>
              <a:t> </a:t>
            </a:r>
            <a:r>
              <a:rPr lang="en-US" dirty="0" smtClean="0"/>
              <a:t>FIBRAS 1 y 2 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OTDR</a:t>
            </a:r>
            <a:r>
              <a:rPr lang="en-US" baseline="0" dirty="0" smtClean="0"/>
              <a:t>  sin </a:t>
            </a:r>
            <a:r>
              <a:rPr lang="en-US" baseline="0" dirty="0" err="1" smtClean="0"/>
              <a:t>bobina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lanzamiento</a:t>
            </a:r>
            <a:r>
              <a:rPr lang="en-US" baseline="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</a:t>
            </a:r>
            <a:r>
              <a:rPr lang="en-US" baseline="0" dirty="0" err="1" smtClean="0"/>
              <a:t>Buble</a:t>
            </a:r>
            <a:r>
              <a:rPr lang="en-US" baseline="0" dirty="0" smtClean="0"/>
              <a:t> en B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B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A - B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A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B - A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2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Ejemplo</a:t>
            </a:r>
            <a:r>
              <a:rPr lang="en-US" baseline="0" dirty="0" smtClean="0"/>
              <a:t> </a:t>
            </a:r>
            <a:r>
              <a:rPr lang="en-US" dirty="0" smtClean="0"/>
              <a:t>FIBRAS 1 y 2 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OTDR</a:t>
            </a:r>
            <a:r>
              <a:rPr lang="en-US" baseline="0" dirty="0" smtClean="0"/>
              <a:t>  sin </a:t>
            </a:r>
            <a:r>
              <a:rPr lang="en-US" baseline="0" dirty="0" err="1" smtClean="0"/>
              <a:t>bobina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lanzamiento</a:t>
            </a:r>
            <a:r>
              <a:rPr lang="en-US" baseline="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</a:t>
            </a:r>
            <a:r>
              <a:rPr lang="en-US" baseline="0" dirty="0" err="1" smtClean="0"/>
              <a:t>Buble</a:t>
            </a:r>
            <a:r>
              <a:rPr lang="en-US" baseline="0" dirty="0" smtClean="0"/>
              <a:t> en B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B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A - B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A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B - A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2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Ejemplo</a:t>
            </a:r>
            <a:r>
              <a:rPr lang="en-US" baseline="0" dirty="0" smtClean="0"/>
              <a:t> </a:t>
            </a:r>
            <a:r>
              <a:rPr lang="en-US" dirty="0" smtClean="0"/>
              <a:t>FIBRAS 1 y 2 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OTDR</a:t>
            </a:r>
            <a:r>
              <a:rPr lang="en-US" baseline="0" dirty="0" smtClean="0"/>
              <a:t>  sin </a:t>
            </a:r>
            <a:r>
              <a:rPr lang="en-US" baseline="0" dirty="0" err="1" smtClean="0"/>
              <a:t>bobina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lanzamiento</a:t>
            </a:r>
            <a:r>
              <a:rPr lang="en-US" baseline="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</a:t>
            </a:r>
            <a:r>
              <a:rPr lang="en-US" baseline="0" dirty="0" err="1" smtClean="0"/>
              <a:t>Buble</a:t>
            </a:r>
            <a:r>
              <a:rPr lang="en-US" baseline="0" dirty="0" smtClean="0"/>
              <a:t> en B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B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A - B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En A se </a:t>
            </a:r>
            <a:r>
              <a:rPr lang="en-US" baseline="0" dirty="0" err="1" smtClean="0"/>
              <a:t>mide</a:t>
            </a:r>
            <a:r>
              <a:rPr lang="en-US" baseline="0" dirty="0" smtClean="0"/>
              <a:t> ODF LOCAL de B - A  </a:t>
            </a:r>
            <a:r>
              <a:rPr lang="en-US" baseline="0" dirty="0" err="1" smtClean="0"/>
              <a:t>para</a:t>
            </a:r>
            <a:r>
              <a:rPr lang="en-US" baseline="0" dirty="0" smtClean="0"/>
              <a:t> la </a:t>
            </a:r>
            <a:r>
              <a:rPr lang="en-US" baseline="0" dirty="0" err="1" smtClean="0"/>
              <a:t>fibra</a:t>
            </a:r>
            <a:r>
              <a:rPr lang="en-US" baseline="0" dirty="0" smtClean="0"/>
              <a:t> 2 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81009-9738-4E79-A48E-94CA2E169F0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F6B82-8552-45A6-AD56-DE712DACCEC3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E587-0A03-4F03-8F78-A84B5A13BF3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61 Rectángulo"/>
          <p:cNvSpPr/>
          <p:nvPr/>
        </p:nvSpPr>
        <p:spPr>
          <a:xfrm>
            <a:off x="2357430" y="2857488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44 Rectángulo"/>
          <p:cNvSpPr/>
          <p:nvPr/>
        </p:nvSpPr>
        <p:spPr>
          <a:xfrm>
            <a:off x="5000636" y="2857488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4 Conector recto"/>
          <p:cNvCxnSpPr/>
          <p:nvPr/>
        </p:nvCxnSpPr>
        <p:spPr>
          <a:xfrm>
            <a:off x="2643182" y="492919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2643182" y="350043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2643182" y="378618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643182" y="4071934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2643182" y="435768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>
            <a:off x="1714488" y="4286248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1428736" y="3500430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643182" y="32861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43182" y="357186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643182" y="385762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571744" y="414337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571744" y="528638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27" name="26 Elipse"/>
          <p:cNvSpPr/>
          <p:nvPr/>
        </p:nvSpPr>
        <p:spPr>
          <a:xfrm>
            <a:off x="2714620" y="457200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Elipse"/>
          <p:cNvSpPr/>
          <p:nvPr/>
        </p:nvSpPr>
        <p:spPr>
          <a:xfrm>
            <a:off x="2714620" y="4429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Elipse"/>
          <p:cNvSpPr/>
          <p:nvPr/>
        </p:nvSpPr>
        <p:spPr>
          <a:xfrm>
            <a:off x="2714620" y="4714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Elipse"/>
          <p:cNvSpPr/>
          <p:nvPr/>
        </p:nvSpPr>
        <p:spPr>
          <a:xfrm>
            <a:off x="2714620" y="485775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CuadroTexto"/>
          <p:cNvSpPr txBox="1"/>
          <p:nvPr/>
        </p:nvSpPr>
        <p:spPr>
          <a:xfrm>
            <a:off x="1000108" y="2857488"/>
            <a:ext cx="1293944" cy="215444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 DE LANZAMIENTO</a:t>
            </a:r>
            <a:endParaRPr lang="en-US" sz="8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3214686" y="3214678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500306" y="278605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5143512" y="28574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36" name="35 Conector recto"/>
          <p:cNvCxnSpPr/>
          <p:nvPr/>
        </p:nvCxnSpPr>
        <p:spPr>
          <a:xfrm rot="5400000">
            <a:off x="4358488" y="428545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2428868" y="3071802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40" name="39 Marco"/>
          <p:cNvSpPr/>
          <p:nvPr/>
        </p:nvSpPr>
        <p:spPr>
          <a:xfrm>
            <a:off x="1214422" y="3929058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2" name="41 Conector recto"/>
          <p:cNvCxnSpPr/>
          <p:nvPr/>
        </p:nvCxnSpPr>
        <p:spPr>
          <a:xfrm rot="5400000">
            <a:off x="1214422" y="3714744"/>
            <a:ext cx="42862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1357298" y="407193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44" name="43 Rectángulo"/>
          <p:cNvSpPr/>
          <p:nvPr/>
        </p:nvSpPr>
        <p:spPr>
          <a:xfrm>
            <a:off x="1785926" y="1428728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MEDICION ODF LOCAL EN </a:t>
            </a:r>
            <a:r>
              <a:rPr lang="en-US" sz="2400" b="1" dirty="0" smtClean="0"/>
              <a:t>A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DE        </a:t>
            </a:r>
            <a:r>
              <a:rPr lang="en-US" sz="2400" b="1" dirty="0" smtClean="0"/>
              <a:t>A          B </a:t>
            </a:r>
            <a:endParaRPr lang="en-US" sz="2400" b="1" dirty="0"/>
          </a:p>
        </p:txBody>
      </p:sp>
      <p:cxnSp>
        <p:nvCxnSpPr>
          <p:cNvPr id="46" name="45 Conector recto de flecha"/>
          <p:cNvCxnSpPr/>
          <p:nvPr/>
        </p:nvCxnSpPr>
        <p:spPr>
          <a:xfrm>
            <a:off x="3643314" y="2000232"/>
            <a:ext cx="42862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>
            <a:off x="2571744" y="3571868"/>
            <a:ext cx="42862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Elipse"/>
          <p:cNvSpPr/>
          <p:nvPr/>
        </p:nvSpPr>
        <p:spPr>
          <a:xfrm>
            <a:off x="1500174" y="3214678"/>
            <a:ext cx="357190" cy="28575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CuadroTexto"/>
          <p:cNvSpPr txBox="1"/>
          <p:nvPr/>
        </p:nvSpPr>
        <p:spPr>
          <a:xfrm>
            <a:off x="5000636" y="32861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5000636" y="350043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000636" y="407193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5000636" y="521494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5000636" y="378618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55" name="54 Elipse"/>
          <p:cNvSpPr/>
          <p:nvPr/>
        </p:nvSpPr>
        <p:spPr>
          <a:xfrm flipH="1">
            <a:off x="5072074" y="457200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5 Elipse"/>
          <p:cNvSpPr/>
          <p:nvPr/>
        </p:nvSpPr>
        <p:spPr>
          <a:xfrm flipH="1">
            <a:off x="5072074" y="4429124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56 Elipse"/>
          <p:cNvSpPr/>
          <p:nvPr/>
        </p:nvSpPr>
        <p:spPr>
          <a:xfrm flipH="1">
            <a:off x="5072074" y="471487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57 Elipse"/>
          <p:cNvSpPr/>
          <p:nvPr/>
        </p:nvSpPr>
        <p:spPr>
          <a:xfrm flipH="1">
            <a:off x="5072074" y="485775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58 Conector recto"/>
          <p:cNvCxnSpPr/>
          <p:nvPr/>
        </p:nvCxnSpPr>
        <p:spPr>
          <a:xfrm>
            <a:off x="2643182" y="521494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5000636" y="492919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2571744" y="492919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cxnSp>
        <p:nvCxnSpPr>
          <p:cNvPr id="64" name="63 Conector recto de flecha"/>
          <p:cNvCxnSpPr>
            <a:endCxn id="49" idx="1"/>
          </p:cNvCxnSpPr>
          <p:nvPr/>
        </p:nvCxnSpPr>
        <p:spPr>
          <a:xfrm>
            <a:off x="1357298" y="3071802"/>
            <a:ext cx="195185" cy="18472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FI 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6" y="2928926"/>
            <a:ext cx="6006991" cy="3662079"/>
          </a:xfrm>
          <a:prstGeom prst="rect">
            <a:avLst/>
          </a:prstGeom>
        </p:spPr>
      </p:pic>
      <p:sp>
        <p:nvSpPr>
          <p:cNvPr id="3" name="2 Elipse"/>
          <p:cNvSpPr/>
          <p:nvPr/>
        </p:nvSpPr>
        <p:spPr>
          <a:xfrm>
            <a:off x="1357298" y="557213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Elipse"/>
          <p:cNvSpPr/>
          <p:nvPr/>
        </p:nvSpPr>
        <p:spPr>
          <a:xfrm>
            <a:off x="2857496" y="557213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Elipse"/>
          <p:cNvSpPr/>
          <p:nvPr/>
        </p:nvSpPr>
        <p:spPr>
          <a:xfrm>
            <a:off x="1357298" y="5786446"/>
            <a:ext cx="123828" cy="123828"/>
          </a:xfrm>
          <a:prstGeom prst="ellipse">
            <a:avLst/>
          </a:prstGeom>
          <a:solidFill>
            <a:srgbClr val="38F257"/>
          </a:solidFill>
          <a:ln>
            <a:solidFill>
              <a:srgbClr val="38F2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2857496" y="5786446"/>
            <a:ext cx="142876" cy="114304"/>
          </a:xfrm>
          <a:prstGeom prst="ellipse">
            <a:avLst/>
          </a:prstGeom>
          <a:solidFill>
            <a:srgbClr val="38F257"/>
          </a:solidFill>
          <a:ln>
            <a:solidFill>
              <a:srgbClr val="38F2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3643314" y="5572132"/>
            <a:ext cx="142876" cy="1428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8" y="5572132"/>
            <a:ext cx="721749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Elipse"/>
          <p:cNvSpPr/>
          <p:nvPr/>
        </p:nvSpPr>
        <p:spPr>
          <a:xfrm>
            <a:off x="2071678" y="5572132"/>
            <a:ext cx="142876" cy="1428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2 Elipse"/>
          <p:cNvSpPr/>
          <p:nvPr/>
        </p:nvSpPr>
        <p:spPr>
          <a:xfrm>
            <a:off x="3643314" y="5786446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Elipse"/>
          <p:cNvSpPr/>
          <p:nvPr/>
        </p:nvSpPr>
        <p:spPr>
          <a:xfrm>
            <a:off x="2071678" y="5786446"/>
            <a:ext cx="142876" cy="14287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 descr="GRAFI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56" y="1714480"/>
            <a:ext cx="5857916" cy="5572164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357298" y="5500694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500438" y="5286380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00306" y="5286380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2393149" y="6322231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3465513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500174" y="6286512"/>
            <a:ext cx="107157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571744" y="6286512"/>
            <a:ext cx="107157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4394207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3643314" y="6286512"/>
            <a:ext cx="928694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1714488" y="6429388"/>
            <a:ext cx="542136" cy="2308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1</a:t>
            </a:r>
            <a:endParaRPr lang="en-US" sz="9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857496" y="6429388"/>
            <a:ext cx="542136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2</a:t>
            </a:r>
            <a:endParaRPr lang="en-US" sz="9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857628" y="6429388"/>
            <a:ext cx="556563" cy="230832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BOBINA</a:t>
            </a:r>
            <a:endParaRPr lang="en-US" sz="9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857496" y="4857752"/>
            <a:ext cx="755335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BUCLE EN  </a:t>
            </a:r>
            <a:r>
              <a:rPr lang="en-US" sz="900" b="1" dirty="0" smtClean="0"/>
              <a:t>B</a:t>
            </a:r>
            <a:endParaRPr lang="en-US" sz="900" b="1" dirty="0"/>
          </a:p>
        </p:txBody>
      </p:sp>
      <p:sp>
        <p:nvSpPr>
          <p:cNvPr id="22" name="21 Flecha abajo"/>
          <p:cNvSpPr/>
          <p:nvPr/>
        </p:nvSpPr>
        <p:spPr>
          <a:xfrm rot="1834733" flipH="1">
            <a:off x="2834453" y="5000522"/>
            <a:ext cx="45719" cy="844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29 Imagen" descr="GRAFI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90" y="1857356"/>
            <a:ext cx="6415110" cy="6067425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500174" y="2928926"/>
            <a:ext cx="1624164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PERDIDA Y REFLECTANCIA  FIBRA 1</a:t>
            </a:r>
          </a:p>
          <a:p>
            <a:r>
              <a:rPr lang="en-US" sz="800" dirty="0" smtClean="0"/>
              <a:t>LOCAL EN SITIO  B  DE   A            B</a:t>
            </a:r>
            <a:endParaRPr lang="en-US" sz="800" dirty="0"/>
          </a:p>
        </p:txBody>
      </p:sp>
      <p:sp>
        <p:nvSpPr>
          <p:cNvPr id="6" name="5 Rectángulo"/>
          <p:cNvSpPr/>
          <p:nvPr/>
        </p:nvSpPr>
        <p:spPr>
          <a:xfrm>
            <a:off x="2000240" y="3643306"/>
            <a:ext cx="428628" cy="71438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3214686" y="3643306"/>
            <a:ext cx="428628" cy="71438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11 Conector recto de flecha"/>
          <p:cNvCxnSpPr>
            <a:stCxn id="3" idx="2"/>
            <a:endCxn id="6" idx="0"/>
          </p:cNvCxnSpPr>
          <p:nvPr/>
        </p:nvCxnSpPr>
        <p:spPr>
          <a:xfrm rot="5400000">
            <a:off x="2075492" y="3406542"/>
            <a:ext cx="375826" cy="977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714620" y="3143240"/>
            <a:ext cx="14287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928934" y="4714876"/>
            <a:ext cx="1601721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PERDIDA Y REFLECTANCIA FIBRA 2</a:t>
            </a:r>
          </a:p>
          <a:p>
            <a:pPr algn="ctr"/>
            <a:r>
              <a:rPr lang="en-US" sz="800" dirty="0" smtClean="0"/>
              <a:t>LOCAL EN SITIO A  DE  B           A</a:t>
            </a:r>
            <a:endParaRPr lang="en-US" sz="800" dirty="0"/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4143380" y="4929190"/>
            <a:ext cx="14287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16200000" flipV="1">
            <a:off x="3299256" y="4487430"/>
            <a:ext cx="357190" cy="977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1214422" y="3786182"/>
            <a:ext cx="5245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  1</a:t>
            </a:r>
            <a:endParaRPr lang="en-US" sz="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500306" y="4214810"/>
            <a:ext cx="5245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  2</a:t>
            </a:r>
            <a:endParaRPr lang="en-US" sz="8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714752" y="3929058"/>
            <a:ext cx="5148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</a:t>
            </a:r>
            <a:endParaRPr lang="en-US" sz="800" dirty="0"/>
          </a:p>
        </p:txBody>
      </p:sp>
      <p:sp>
        <p:nvSpPr>
          <p:cNvPr id="22" name="21 Elipse"/>
          <p:cNvSpPr/>
          <p:nvPr/>
        </p:nvSpPr>
        <p:spPr>
          <a:xfrm>
            <a:off x="2285992" y="4000496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Elipse"/>
          <p:cNvSpPr/>
          <p:nvPr/>
        </p:nvSpPr>
        <p:spPr>
          <a:xfrm>
            <a:off x="642918" y="6572264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Elipse"/>
          <p:cNvSpPr/>
          <p:nvPr/>
        </p:nvSpPr>
        <p:spPr>
          <a:xfrm>
            <a:off x="1142984" y="6786578"/>
            <a:ext cx="71438" cy="7143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Elipse"/>
          <p:cNvSpPr/>
          <p:nvPr/>
        </p:nvSpPr>
        <p:spPr>
          <a:xfrm>
            <a:off x="3500438" y="4071934"/>
            <a:ext cx="71438" cy="7143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Elipse"/>
          <p:cNvSpPr/>
          <p:nvPr/>
        </p:nvSpPr>
        <p:spPr>
          <a:xfrm>
            <a:off x="1142984" y="6572264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Elipse"/>
          <p:cNvSpPr/>
          <p:nvPr/>
        </p:nvSpPr>
        <p:spPr>
          <a:xfrm>
            <a:off x="4214818" y="6572264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Elipse"/>
          <p:cNvSpPr/>
          <p:nvPr/>
        </p:nvSpPr>
        <p:spPr>
          <a:xfrm>
            <a:off x="4786322" y="6572264"/>
            <a:ext cx="71438" cy="7143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Elipse"/>
          <p:cNvSpPr/>
          <p:nvPr/>
        </p:nvSpPr>
        <p:spPr>
          <a:xfrm>
            <a:off x="642918" y="6786578"/>
            <a:ext cx="71438" cy="7143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Elipse"/>
          <p:cNvSpPr/>
          <p:nvPr/>
        </p:nvSpPr>
        <p:spPr>
          <a:xfrm>
            <a:off x="4214818" y="6786578"/>
            <a:ext cx="71438" cy="7143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31 Elipse"/>
          <p:cNvSpPr/>
          <p:nvPr/>
        </p:nvSpPr>
        <p:spPr>
          <a:xfrm>
            <a:off x="4786322" y="6786578"/>
            <a:ext cx="71438" cy="7143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CuadroTexto"/>
          <p:cNvSpPr txBox="1"/>
          <p:nvPr/>
        </p:nvSpPr>
        <p:spPr>
          <a:xfrm>
            <a:off x="1000108" y="42148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071678" y="442912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3286124" y="32146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FI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94" y="2071670"/>
            <a:ext cx="5671782" cy="5116046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357298" y="5500694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3500438" y="5286380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500306" y="5286380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2393149" y="6322231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3465513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500174" y="6286512"/>
            <a:ext cx="107157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571744" y="6286512"/>
            <a:ext cx="107157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4394207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3643314" y="6286512"/>
            <a:ext cx="928694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1714488" y="6429388"/>
            <a:ext cx="542136" cy="2308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2</a:t>
            </a:r>
            <a:endParaRPr lang="en-US" sz="9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857496" y="6429388"/>
            <a:ext cx="542136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1</a:t>
            </a:r>
            <a:endParaRPr lang="en-US" sz="9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857628" y="6429388"/>
            <a:ext cx="556563" cy="230832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BOBINA</a:t>
            </a:r>
            <a:endParaRPr lang="en-US" sz="9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857496" y="4857752"/>
            <a:ext cx="755335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BUCLE EN  </a:t>
            </a:r>
            <a:r>
              <a:rPr lang="en-US" sz="900" b="1" dirty="0" smtClean="0"/>
              <a:t>B</a:t>
            </a:r>
            <a:endParaRPr lang="en-US" sz="900" b="1" dirty="0"/>
          </a:p>
        </p:txBody>
      </p:sp>
      <p:sp>
        <p:nvSpPr>
          <p:cNvPr id="22" name="21 Flecha abajo"/>
          <p:cNvSpPr/>
          <p:nvPr/>
        </p:nvSpPr>
        <p:spPr>
          <a:xfrm rot="1834733">
            <a:off x="2864282" y="5021174"/>
            <a:ext cx="45719" cy="8817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FI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2" y="1576387"/>
            <a:ext cx="6619875" cy="5991225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500174" y="2928926"/>
            <a:ext cx="1624164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PERDIDA Y REFLECTANCIA  FIBRA 2</a:t>
            </a:r>
          </a:p>
          <a:p>
            <a:r>
              <a:rPr lang="en-US" sz="800" dirty="0" smtClean="0"/>
              <a:t>LOCAL EN SITIO  B  DE   A            B</a:t>
            </a:r>
            <a:endParaRPr lang="en-US" sz="800" dirty="0"/>
          </a:p>
        </p:txBody>
      </p:sp>
      <p:sp>
        <p:nvSpPr>
          <p:cNvPr id="6" name="5 Rectángulo"/>
          <p:cNvSpPr/>
          <p:nvPr/>
        </p:nvSpPr>
        <p:spPr>
          <a:xfrm>
            <a:off x="2000240" y="3643306"/>
            <a:ext cx="428628" cy="714380"/>
          </a:xfrm>
          <a:prstGeom prst="rect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3214686" y="3643306"/>
            <a:ext cx="428628" cy="714380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11 Conector recto de flecha"/>
          <p:cNvCxnSpPr>
            <a:stCxn id="3" idx="2"/>
            <a:endCxn id="6" idx="0"/>
          </p:cNvCxnSpPr>
          <p:nvPr/>
        </p:nvCxnSpPr>
        <p:spPr>
          <a:xfrm rot="5400000">
            <a:off x="2075492" y="3406542"/>
            <a:ext cx="375826" cy="977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714620" y="3143240"/>
            <a:ext cx="14287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928934" y="4714876"/>
            <a:ext cx="1601721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PERDIDA Y REFLECTANCIA FIBRA 1</a:t>
            </a:r>
          </a:p>
          <a:p>
            <a:pPr algn="ctr"/>
            <a:r>
              <a:rPr lang="en-US" sz="800" dirty="0" smtClean="0"/>
              <a:t>LOCAL EN SITIO A  DE  B           A</a:t>
            </a:r>
            <a:endParaRPr lang="en-US" sz="800" dirty="0"/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4143380" y="4929190"/>
            <a:ext cx="142878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16200000" flipV="1">
            <a:off x="3299256" y="4487430"/>
            <a:ext cx="357190" cy="9770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1214422" y="3786182"/>
            <a:ext cx="5469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  2 </a:t>
            </a:r>
            <a:endParaRPr lang="en-US" sz="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500306" y="4214810"/>
            <a:ext cx="5245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  1</a:t>
            </a:r>
            <a:endParaRPr lang="en-US" sz="8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714752" y="3929058"/>
            <a:ext cx="5148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</a:t>
            </a:r>
            <a:endParaRPr lang="en-US" sz="800" dirty="0"/>
          </a:p>
        </p:txBody>
      </p:sp>
      <p:sp>
        <p:nvSpPr>
          <p:cNvPr id="22" name="21 Elipse"/>
          <p:cNvSpPr/>
          <p:nvPr/>
        </p:nvSpPr>
        <p:spPr>
          <a:xfrm>
            <a:off x="2285992" y="4000496"/>
            <a:ext cx="71438" cy="714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Elipse"/>
          <p:cNvSpPr/>
          <p:nvPr/>
        </p:nvSpPr>
        <p:spPr>
          <a:xfrm>
            <a:off x="571480" y="6643702"/>
            <a:ext cx="71438" cy="714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Elipse"/>
          <p:cNvSpPr/>
          <p:nvPr/>
        </p:nvSpPr>
        <p:spPr>
          <a:xfrm>
            <a:off x="1071546" y="6858016"/>
            <a:ext cx="71438" cy="714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Elipse"/>
          <p:cNvSpPr/>
          <p:nvPr/>
        </p:nvSpPr>
        <p:spPr>
          <a:xfrm>
            <a:off x="3500438" y="4071934"/>
            <a:ext cx="71438" cy="714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Elipse"/>
          <p:cNvSpPr/>
          <p:nvPr/>
        </p:nvSpPr>
        <p:spPr>
          <a:xfrm>
            <a:off x="1071546" y="6643702"/>
            <a:ext cx="71438" cy="714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26 Elipse"/>
          <p:cNvSpPr/>
          <p:nvPr/>
        </p:nvSpPr>
        <p:spPr>
          <a:xfrm>
            <a:off x="4286256" y="6643702"/>
            <a:ext cx="71438" cy="714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Elipse"/>
          <p:cNvSpPr/>
          <p:nvPr/>
        </p:nvSpPr>
        <p:spPr>
          <a:xfrm>
            <a:off x="4857760" y="6643702"/>
            <a:ext cx="71438" cy="714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Elipse"/>
          <p:cNvSpPr/>
          <p:nvPr/>
        </p:nvSpPr>
        <p:spPr>
          <a:xfrm>
            <a:off x="571480" y="6858016"/>
            <a:ext cx="71438" cy="714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Elipse"/>
          <p:cNvSpPr/>
          <p:nvPr/>
        </p:nvSpPr>
        <p:spPr>
          <a:xfrm>
            <a:off x="4286256" y="6786578"/>
            <a:ext cx="71438" cy="714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31 Elipse"/>
          <p:cNvSpPr/>
          <p:nvPr/>
        </p:nvSpPr>
        <p:spPr>
          <a:xfrm>
            <a:off x="4857760" y="6786578"/>
            <a:ext cx="71438" cy="714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CuadroTexto"/>
          <p:cNvSpPr txBox="1"/>
          <p:nvPr/>
        </p:nvSpPr>
        <p:spPr>
          <a:xfrm>
            <a:off x="1000108" y="421481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" name="32 CuadroTexto"/>
          <p:cNvSpPr txBox="1"/>
          <p:nvPr/>
        </p:nvSpPr>
        <p:spPr>
          <a:xfrm>
            <a:off x="3286124" y="321467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071678" y="442912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RAFI 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04" y="3397399"/>
            <a:ext cx="6000792" cy="3407458"/>
          </a:xfrm>
          <a:prstGeom prst="rect">
            <a:avLst/>
          </a:prstGeom>
        </p:spPr>
      </p:pic>
      <p:sp>
        <p:nvSpPr>
          <p:cNvPr id="4" name="3 Elipse"/>
          <p:cNvSpPr/>
          <p:nvPr/>
        </p:nvSpPr>
        <p:spPr>
          <a:xfrm>
            <a:off x="2714620" y="6215074"/>
            <a:ext cx="133352" cy="13335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4 Elipse"/>
          <p:cNvSpPr/>
          <p:nvPr/>
        </p:nvSpPr>
        <p:spPr>
          <a:xfrm>
            <a:off x="4714884" y="6215074"/>
            <a:ext cx="133352" cy="13335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Elipse"/>
          <p:cNvSpPr/>
          <p:nvPr/>
        </p:nvSpPr>
        <p:spPr>
          <a:xfrm>
            <a:off x="2714620" y="6000760"/>
            <a:ext cx="133352" cy="13335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4714884" y="6000760"/>
            <a:ext cx="133352" cy="13335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Elipse"/>
          <p:cNvSpPr/>
          <p:nvPr/>
        </p:nvSpPr>
        <p:spPr>
          <a:xfrm>
            <a:off x="5429264" y="600076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Elipse"/>
          <p:cNvSpPr/>
          <p:nvPr/>
        </p:nvSpPr>
        <p:spPr>
          <a:xfrm>
            <a:off x="3357562" y="6000760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Elipse"/>
          <p:cNvSpPr/>
          <p:nvPr/>
        </p:nvSpPr>
        <p:spPr>
          <a:xfrm>
            <a:off x="3429000" y="6215074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2 Elipse"/>
          <p:cNvSpPr/>
          <p:nvPr/>
        </p:nvSpPr>
        <p:spPr>
          <a:xfrm>
            <a:off x="5500702" y="6215074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16 Imagen" descr="GRAFI 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56" y="1428728"/>
            <a:ext cx="6143644" cy="6067425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571876" y="6643702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428868" y="6643702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2393149" y="6322231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571612" y="6286512"/>
            <a:ext cx="1000132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571744" y="6286512"/>
            <a:ext cx="1143008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3536951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1714488" y="6429388"/>
            <a:ext cx="556563" cy="2308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BOBINA</a:t>
            </a:r>
            <a:endParaRPr lang="en-US" sz="9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857496" y="6429388"/>
            <a:ext cx="542136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1</a:t>
            </a:r>
            <a:endParaRPr lang="en-US" sz="900" dirty="0"/>
          </a:p>
        </p:txBody>
      </p:sp>
      <p:sp>
        <p:nvSpPr>
          <p:cNvPr id="26" name="25 Rectángulo"/>
          <p:cNvSpPr/>
          <p:nvPr/>
        </p:nvSpPr>
        <p:spPr>
          <a:xfrm>
            <a:off x="2357430" y="5357818"/>
            <a:ext cx="428628" cy="7143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Rectángulo"/>
          <p:cNvSpPr/>
          <p:nvPr/>
        </p:nvSpPr>
        <p:spPr>
          <a:xfrm>
            <a:off x="2071678" y="4572000"/>
            <a:ext cx="1633781" cy="338554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800" dirty="0" smtClean="0"/>
              <a:t>MEDICION  ODF  LOCAL EN SITIO  B</a:t>
            </a:r>
          </a:p>
          <a:p>
            <a:pPr algn="ctr"/>
            <a:r>
              <a:rPr lang="en-US" sz="800" dirty="0" smtClean="0"/>
              <a:t>FIBRA 1 DE     B              A</a:t>
            </a:r>
            <a:endParaRPr lang="en-US" sz="800" dirty="0"/>
          </a:p>
        </p:txBody>
      </p:sp>
      <p:cxnSp>
        <p:nvCxnSpPr>
          <p:cNvPr id="29" name="28 Conector recto de flecha"/>
          <p:cNvCxnSpPr/>
          <p:nvPr/>
        </p:nvCxnSpPr>
        <p:spPr>
          <a:xfrm>
            <a:off x="3071810" y="4786314"/>
            <a:ext cx="142876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28" idx="2"/>
            <a:endCxn id="26" idx="0"/>
          </p:cNvCxnSpPr>
          <p:nvPr/>
        </p:nvCxnSpPr>
        <p:spPr>
          <a:xfrm rot="5400000">
            <a:off x="2506525" y="4975774"/>
            <a:ext cx="447264" cy="3168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FI 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528762"/>
            <a:ext cx="6629400" cy="6086475"/>
          </a:xfrm>
          <a:prstGeom prst="rect">
            <a:avLst/>
          </a:prstGeom>
        </p:spPr>
      </p:pic>
      <p:sp>
        <p:nvSpPr>
          <p:cNvPr id="3" name="2 Elipse"/>
          <p:cNvSpPr/>
          <p:nvPr/>
        </p:nvSpPr>
        <p:spPr>
          <a:xfrm>
            <a:off x="2214554" y="3857620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2000240" y="3643306"/>
            <a:ext cx="357190" cy="50006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642918" y="6500826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Elipse"/>
          <p:cNvSpPr/>
          <p:nvPr/>
        </p:nvSpPr>
        <p:spPr>
          <a:xfrm>
            <a:off x="1071546" y="6500826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4286256" y="6500826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Elipse"/>
          <p:cNvSpPr/>
          <p:nvPr/>
        </p:nvSpPr>
        <p:spPr>
          <a:xfrm>
            <a:off x="4786322" y="6500826"/>
            <a:ext cx="71438" cy="7143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15 Imagen" descr="GRAFI 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94" y="1993589"/>
            <a:ext cx="5900755" cy="535204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571876" y="6643702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428868" y="6643702"/>
            <a:ext cx="27764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2393149" y="6322231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1571612" y="6286512"/>
            <a:ext cx="1000132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2571744" y="6286512"/>
            <a:ext cx="107157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5400000">
            <a:off x="3465513" y="6321437"/>
            <a:ext cx="35719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1714488" y="6429388"/>
            <a:ext cx="556563" cy="2308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BOBINA</a:t>
            </a:r>
            <a:endParaRPr lang="en-US" sz="9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857496" y="6429388"/>
            <a:ext cx="567784" cy="2308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FIBRA  2</a:t>
            </a:r>
            <a:endParaRPr lang="en-US" sz="900" dirty="0"/>
          </a:p>
        </p:txBody>
      </p:sp>
      <p:sp>
        <p:nvSpPr>
          <p:cNvPr id="26" name="25 Rectángulo"/>
          <p:cNvSpPr/>
          <p:nvPr/>
        </p:nvSpPr>
        <p:spPr>
          <a:xfrm>
            <a:off x="2428868" y="5357818"/>
            <a:ext cx="428628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Rectángulo"/>
          <p:cNvSpPr/>
          <p:nvPr/>
        </p:nvSpPr>
        <p:spPr>
          <a:xfrm>
            <a:off x="2071678" y="4572000"/>
            <a:ext cx="1633781" cy="338554"/>
          </a:xfrm>
          <a:prstGeom prst="rect">
            <a:avLst/>
          </a:prstGeom>
          <a:solidFill>
            <a:srgbClr val="00B0F0"/>
          </a:solidFill>
          <a:ln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800" dirty="0" smtClean="0"/>
              <a:t>MEDICION  ODF  LOCAL EN SITIO  B</a:t>
            </a:r>
          </a:p>
          <a:p>
            <a:pPr algn="ctr"/>
            <a:r>
              <a:rPr lang="en-US" sz="800" dirty="0" smtClean="0"/>
              <a:t>FIBRA 2  DE     B           A</a:t>
            </a:r>
            <a:endParaRPr lang="en-US" sz="800" dirty="0"/>
          </a:p>
        </p:txBody>
      </p:sp>
      <p:cxnSp>
        <p:nvCxnSpPr>
          <p:cNvPr id="29" name="28 Conector recto de flecha"/>
          <p:cNvCxnSpPr/>
          <p:nvPr/>
        </p:nvCxnSpPr>
        <p:spPr>
          <a:xfrm>
            <a:off x="3143248" y="4786314"/>
            <a:ext cx="142876" cy="158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>
            <a:stCxn id="28" idx="2"/>
            <a:endCxn id="26" idx="0"/>
          </p:cNvCxnSpPr>
          <p:nvPr/>
        </p:nvCxnSpPr>
        <p:spPr>
          <a:xfrm rot="5400000">
            <a:off x="2542244" y="5011493"/>
            <a:ext cx="447264" cy="2453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GRAFI 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04" y="2143108"/>
            <a:ext cx="6072230" cy="6057900"/>
          </a:xfrm>
          <a:prstGeom prst="rect">
            <a:avLst/>
          </a:prstGeom>
        </p:spPr>
      </p:pic>
      <p:sp>
        <p:nvSpPr>
          <p:cNvPr id="3" name="2 Elipse"/>
          <p:cNvSpPr/>
          <p:nvPr/>
        </p:nvSpPr>
        <p:spPr>
          <a:xfrm>
            <a:off x="2357430" y="4357686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3 Rectángulo"/>
          <p:cNvSpPr/>
          <p:nvPr/>
        </p:nvSpPr>
        <p:spPr>
          <a:xfrm>
            <a:off x="2143116" y="4143372"/>
            <a:ext cx="357190" cy="50006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Elipse"/>
          <p:cNvSpPr/>
          <p:nvPr/>
        </p:nvSpPr>
        <p:spPr>
          <a:xfrm>
            <a:off x="857232" y="7000892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Elipse"/>
          <p:cNvSpPr/>
          <p:nvPr/>
        </p:nvSpPr>
        <p:spPr>
          <a:xfrm>
            <a:off x="1857364" y="7000892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Elipse"/>
          <p:cNvSpPr/>
          <p:nvPr/>
        </p:nvSpPr>
        <p:spPr>
          <a:xfrm>
            <a:off x="4286256" y="7000892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2 Elipse"/>
          <p:cNvSpPr/>
          <p:nvPr/>
        </p:nvSpPr>
        <p:spPr>
          <a:xfrm>
            <a:off x="4786322" y="7000892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7 Grupo"/>
          <p:cNvGrpSpPr/>
          <p:nvPr/>
        </p:nvGrpSpPr>
        <p:grpSpPr>
          <a:xfrm>
            <a:off x="928670" y="1285852"/>
            <a:ext cx="5176851" cy="6287022"/>
            <a:chOff x="928670" y="1285852"/>
            <a:chExt cx="5176851" cy="6287022"/>
          </a:xfrm>
        </p:grpSpPr>
        <p:grpSp>
          <p:nvGrpSpPr>
            <p:cNvPr id="3" name="52 Grupo"/>
            <p:cNvGrpSpPr/>
            <p:nvPr/>
          </p:nvGrpSpPr>
          <p:grpSpPr>
            <a:xfrm>
              <a:off x="928670" y="1285852"/>
              <a:ext cx="5176851" cy="6287022"/>
              <a:chOff x="857232" y="785786"/>
              <a:chExt cx="5176851" cy="6287022"/>
            </a:xfrm>
          </p:grpSpPr>
          <p:pic>
            <p:nvPicPr>
              <p:cNvPr id="4" name="3 Imagen" descr="GRAFI 1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8670" y="2428860"/>
                <a:ext cx="5105413" cy="464394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" name="4 Rectángulo"/>
              <p:cNvSpPr/>
              <p:nvPr/>
            </p:nvSpPr>
            <p:spPr>
              <a:xfrm>
                <a:off x="857232" y="2214546"/>
                <a:ext cx="928694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/>
                  <a:t>SITIO  A</a:t>
                </a:r>
                <a:endParaRPr lang="en-US" dirty="0"/>
              </a:p>
            </p:txBody>
          </p:sp>
          <p:sp>
            <p:nvSpPr>
              <p:cNvPr id="6" name="5 Rectángulo"/>
              <p:cNvSpPr/>
              <p:nvPr/>
            </p:nvSpPr>
            <p:spPr>
              <a:xfrm>
                <a:off x="4857760" y="2214546"/>
                <a:ext cx="901209" cy="36933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SITIO  B</a:t>
                </a:r>
                <a:endParaRPr lang="en-US" dirty="0"/>
              </a:p>
            </p:txBody>
          </p:sp>
          <p:sp>
            <p:nvSpPr>
              <p:cNvPr id="7" name="6 Flecha abajo"/>
              <p:cNvSpPr/>
              <p:nvPr/>
            </p:nvSpPr>
            <p:spPr>
              <a:xfrm rot="19886029">
                <a:off x="1710366" y="2450267"/>
                <a:ext cx="96901" cy="120260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7 Flecha abajo"/>
              <p:cNvSpPr/>
              <p:nvPr/>
            </p:nvSpPr>
            <p:spPr>
              <a:xfrm>
                <a:off x="5429264" y="2500298"/>
                <a:ext cx="71438" cy="114300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9 Elipse"/>
              <p:cNvSpPr/>
              <p:nvPr/>
            </p:nvSpPr>
            <p:spPr>
              <a:xfrm>
                <a:off x="3071810" y="5429256"/>
                <a:ext cx="500066" cy="50006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11 Rectángulo"/>
              <p:cNvSpPr/>
              <p:nvPr/>
            </p:nvSpPr>
            <p:spPr>
              <a:xfrm>
                <a:off x="2643182" y="4786314"/>
                <a:ext cx="1324402" cy="33855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 dirty="0" smtClean="0"/>
                  <a:t>MEDICION  ODF  EN SITIO A</a:t>
                </a:r>
              </a:p>
              <a:p>
                <a:pPr algn="ctr"/>
                <a:r>
                  <a:rPr lang="en-US" sz="800" dirty="0" smtClean="0"/>
                  <a:t>FIBRA 1 DE     A              B</a:t>
                </a:r>
                <a:endParaRPr lang="en-US" sz="800" dirty="0"/>
              </a:p>
            </p:txBody>
          </p:sp>
          <p:sp>
            <p:nvSpPr>
              <p:cNvPr id="13" name="12 Flecha abajo"/>
              <p:cNvSpPr/>
              <p:nvPr/>
            </p:nvSpPr>
            <p:spPr>
              <a:xfrm>
                <a:off x="3214686" y="5143504"/>
                <a:ext cx="142876" cy="21431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16 Conector recto"/>
              <p:cNvCxnSpPr/>
              <p:nvPr/>
            </p:nvCxnSpPr>
            <p:spPr>
              <a:xfrm rot="5400000">
                <a:off x="3143645" y="6143239"/>
                <a:ext cx="285752" cy="7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20 Conector recto de flecha"/>
              <p:cNvCxnSpPr/>
              <p:nvPr/>
            </p:nvCxnSpPr>
            <p:spPr>
              <a:xfrm>
                <a:off x="1643050" y="6143636"/>
                <a:ext cx="164307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25 Conector recto"/>
              <p:cNvCxnSpPr/>
              <p:nvPr/>
            </p:nvCxnSpPr>
            <p:spPr>
              <a:xfrm rot="5400000">
                <a:off x="5072868" y="6142842"/>
                <a:ext cx="28575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26 Conector recto de flecha"/>
              <p:cNvCxnSpPr/>
              <p:nvPr/>
            </p:nvCxnSpPr>
            <p:spPr>
              <a:xfrm>
                <a:off x="3286124" y="6143636"/>
                <a:ext cx="192882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28 CuadroTexto"/>
              <p:cNvSpPr txBox="1"/>
              <p:nvPr/>
            </p:nvSpPr>
            <p:spPr>
              <a:xfrm>
                <a:off x="1643050" y="6286512"/>
                <a:ext cx="1324402" cy="215444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/>
                  <a:t>BOBINA DE LANZAMIENTO</a:t>
                </a:r>
                <a:endParaRPr lang="en-US" sz="800" b="1" dirty="0"/>
              </a:p>
            </p:txBody>
          </p:sp>
          <p:sp>
            <p:nvSpPr>
              <p:cNvPr id="30" name="29 CuadroTexto"/>
              <p:cNvSpPr txBox="1"/>
              <p:nvPr/>
            </p:nvSpPr>
            <p:spPr>
              <a:xfrm>
                <a:off x="3500438" y="6286512"/>
                <a:ext cx="1582484" cy="215444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/>
                  <a:t>FIBRA DEL ENLACE BAJO PRUEBA</a:t>
                </a:r>
                <a:endParaRPr lang="en-US" sz="800" b="1" dirty="0"/>
              </a:p>
            </p:txBody>
          </p:sp>
          <p:cxnSp>
            <p:nvCxnSpPr>
              <p:cNvPr id="44" name="43 Conector recto de flecha"/>
              <p:cNvCxnSpPr/>
              <p:nvPr/>
            </p:nvCxnSpPr>
            <p:spPr>
              <a:xfrm>
                <a:off x="3500438" y="5000628"/>
                <a:ext cx="14287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49 CuadroTexto"/>
              <p:cNvSpPr txBox="1"/>
              <p:nvPr/>
            </p:nvSpPr>
            <p:spPr>
              <a:xfrm>
                <a:off x="2285992" y="785786"/>
                <a:ext cx="23703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/>
                  <a:t>MEDICION ODF LOCAL </a:t>
                </a:r>
              </a:p>
              <a:p>
                <a:pPr algn="ctr"/>
                <a:r>
                  <a:rPr lang="en-US" b="1" dirty="0" smtClean="0"/>
                  <a:t>A          B </a:t>
                </a:r>
                <a:endParaRPr lang="en-US" b="1" dirty="0"/>
              </a:p>
            </p:txBody>
          </p:sp>
          <p:cxnSp>
            <p:nvCxnSpPr>
              <p:cNvPr id="51" name="50 Conector recto de flecha"/>
              <p:cNvCxnSpPr/>
              <p:nvPr/>
            </p:nvCxnSpPr>
            <p:spPr>
              <a:xfrm>
                <a:off x="3286124" y="1214414"/>
                <a:ext cx="285752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54 Rectángulo"/>
            <p:cNvSpPr/>
            <p:nvPr/>
          </p:nvSpPr>
          <p:spPr>
            <a:xfrm>
              <a:off x="3143248" y="678657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en-US" sz="1200" dirty="0" smtClean="0"/>
                <a:t>A</a:t>
              </a:r>
              <a:endParaRPr lang="en-US" sz="1200" dirty="0"/>
            </a:p>
          </p:txBody>
        </p:sp>
        <p:sp>
          <p:nvSpPr>
            <p:cNvPr id="56" name="55 Rectángulo"/>
            <p:cNvSpPr/>
            <p:nvPr/>
          </p:nvSpPr>
          <p:spPr>
            <a:xfrm>
              <a:off x="5214950" y="6786578"/>
              <a:ext cx="428628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 </a:t>
              </a:r>
              <a:r>
                <a:rPr lang="en-US" sz="1400" dirty="0" smtClean="0"/>
                <a:t>B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104 Rectángulo redondeado"/>
          <p:cNvSpPr/>
          <p:nvPr/>
        </p:nvSpPr>
        <p:spPr>
          <a:xfrm>
            <a:off x="4286256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96 Rectángulo redondeado"/>
          <p:cNvSpPr/>
          <p:nvPr/>
        </p:nvSpPr>
        <p:spPr>
          <a:xfrm>
            <a:off x="3286124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71 Rectángulo"/>
          <p:cNvSpPr/>
          <p:nvPr/>
        </p:nvSpPr>
        <p:spPr>
          <a:xfrm>
            <a:off x="2357430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929198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32 Conector recto"/>
          <p:cNvCxnSpPr/>
          <p:nvPr/>
        </p:nvCxnSpPr>
        <p:spPr>
          <a:xfrm>
            <a:off x="2643182" y="364330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643182" y="221454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643182" y="250029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643182" y="278605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643182" y="307180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714488" y="300036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643182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643182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643182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643182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71744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5" name="44 Elipse"/>
          <p:cNvSpPr/>
          <p:nvPr/>
        </p:nvSpPr>
        <p:spPr>
          <a:xfrm>
            <a:off x="2714620" y="328611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/>
          <p:cNvSpPr/>
          <p:nvPr/>
        </p:nvSpPr>
        <p:spPr>
          <a:xfrm>
            <a:off x="2714620" y="314324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6 Elipse"/>
          <p:cNvSpPr/>
          <p:nvPr/>
        </p:nvSpPr>
        <p:spPr>
          <a:xfrm>
            <a:off x="2714620" y="34289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/>
          <p:cNvSpPr/>
          <p:nvPr/>
        </p:nvSpPr>
        <p:spPr>
          <a:xfrm>
            <a:off x="2714620" y="357186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CuadroTexto"/>
          <p:cNvSpPr txBox="1"/>
          <p:nvPr/>
        </p:nvSpPr>
        <p:spPr>
          <a:xfrm>
            <a:off x="3429000" y="1357290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500306" y="1500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14351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53" name="52 Conector recto"/>
          <p:cNvCxnSpPr/>
          <p:nvPr/>
        </p:nvCxnSpPr>
        <p:spPr>
          <a:xfrm rot="5400000">
            <a:off x="4358488" y="2999570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2428868" y="1785918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55" name="54 Marco"/>
          <p:cNvSpPr/>
          <p:nvPr/>
        </p:nvSpPr>
        <p:spPr>
          <a:xfrm>
            <a:off x="1214422" y="1214414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55 Conector recto"/>
          <p:cNvCxnSpPr/>
          <p:nvPr/>
        </p:nvCxnSpPr>
        <p:spPr>
          <a:xfrm>
            <a:off x="1714488" y="2214546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1428736" y="135729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60" name="59 CuadroTexto"/>
          <p:cNvSpPr txBox="1"/>
          <p:nvPr/>
        </p:nvSpPr>
        <p:spPr>
          <a:xfrm>
            <a:off x="5072074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5072074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5072074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5000636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072074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5" name="64 Elipse"/>
          <p:cNvSpPr/>
          <p:nvPr/>
        </p:nvSpPr>
        <p:spPr>
          <a:xfrm flipH="1">
            <a:off x="5072074" y="328611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Elipse"/>
          <p:cNvSpPr/>
          <p:nvPr/>
        </p:nvSpPr>
        <p:spPr>
          <a:xfrm flipH="1">
            <a:off x="5072074" y="314324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66 Elipse"/>
          <p:cNvSpPr/>
          <p:nvPr/>
        </p:nvSpPr>
        <p:spPr>
          <a:xfrm flipH="1">
            <a:off x="5072074" y="342899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67 Elipse"/>
          <p:cNvSpPr/>
          <p:nvPr/>
        </p:nvSpPr>
        <p:spPr>
          <a:xfrm flipH="1">
            <a:off x="5072074" y="3571868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68 Conector recto"/>
          <p:cNvCxnSpPr/>
          <p:nvPr/>
        </p:nvCxnSpPr>
        <p:spPr>
          <a:xfrm>
            <a:off x="2643182" y="392905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571744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86388" y="221454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86388" y="2786050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86388" y="364330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CuadroTexto"/>
          <p:cNvSpPr txBox="1"/>
          <p:nvPr/>
        </p:nvSpPr>
        <p:spPr>
          <a:xfrm rot="16200000">
            <a:off x="5409596" y="280571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bucle</a:t>
            </a:r>
            <a:endParaRPr lang="en-US" dirty="0"/>
          </a:p>
        </p:txBody>
      </p:sp>
      <p:cxnSp>
        <p:nvCxnSpPr>
          <p:cNvPr id="87" name="86 Conector recto"/>
          <p:cNvCxnSpPr/>
          <p:nvPr/>
        </p:nvCxnSpPr>
        <p:spPr>
          <a:xfrm rot="5400000">
            <a:off x="1465249" y="1963719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CuadroTexto"/>
          <p:cNvSpPr txBox="1"/>
          <p:nvPr/>
        </p:nvSpPr>
        <p:spPr>
          <a:xfrm>
            <a:off x="507207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102" name="101 Conector recto de flecha"/>
          <p:cNvCxnSpPr/>
          <p:nvPr/>
        </p:nvCxnSpPr>
        <p:spPr>
          <a:xfrm>
            <a:off x="3143248" y="1928794"/>
            <a:ext cx="157163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5000636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03" name="102 Rectángulo"/>
          <p:cNvSpPr/>
          <p:nvPr/>
        </p:nvSpPr>
        <p:spPr>
          <a:xfrm>
            <a:off x="1928802" y="6215074"/>
            <a:ext cx="3000396" cy="101566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104" name="103 Rectángulo"/>
          <p:cNvSpPr/>
          <p:nvPr/>
        </p:nvSpPr>
        <p:spPr>
          <a:xfrm>
            <a:off x="1928802" y="7500958"/>
            <a:ext cx="3000372" cy="10156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73" name="72 O"/>
          <p:cNvSpPr/>
          <p:nvPr/>
        </p:nvSpPr>
        <p:spPr>
          <a:xfrm>
            <a:off x="3357562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73 O"/>
          <p:cNvSpPr/>
          <p:nvPr/>
        </p:nvSpPr>
        <p:spPr>
          <a:xfrm>
            <a:off x="3357562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74 O"/>
          <p:cNvSpPr/>
          <p:nvPr/>
        </p:nvSpPr>
        <p:spPr>
          <a:xfrm>
            <a:off x="3357562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75 O"/>
          <p:cNvSpPr/>
          <p:nvPr/>
        </p:nvSpPr>
        <p:spPr>
          <a:xfrm>
            <a:off x="3357562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76 O"/>
          <p:cNvSpPr/>
          <p:nvPr/>
        </p:nvSpPr>
        <p:spPr>
          <a:xfrm>
            <a:off x="3357562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77 O"/>
          <p:cNvSpPr/>
          <p:nvPr/>
        </p:nvSpPr>
        <p:spPr>
          <a:xfrm>
            <a:off x="3357562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82 O"/>
          <p:cNvSpPr/>
          <p:nvPr/>
        </p:nvSpPr>
        <p:spPr>
          <a:xfrm>
            <a:off x="4357694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83 O"/>
          <p:cNvSpPr/>
          <p:nvPr/>
        </p:nvSpPr>
        <p:spPr>
          <a:xfrm>
            <a:off x="4357694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84 O"/>
          <p:cNvSpPr/>
          <p:nvPr/>
        </p:nvSpPr>
        <p:spPr>
          <a:xfrm>
            <a:off x="4357694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85 O"/>
          <p:cNvSpPr/>
          <p:nvPr/>
        </p:nvSpPr>
        <p:spPr>
          <a:xfrm>
            <a:off x="4357694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87 O"/>
          <p:cNvSpPr/>
          <p:nvPr/>
        </p:nvSpPr>
        <p:spPr>
          <a:xfrm>
            <a:off x="4357694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91 O"/>
          <p:cNvSpPr/>
          <p:nvPr/>
        </p:nvSpPr>
        <p:spPr>
          <a:xfrm>
            <a:off x="4357694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106 Conector recto de flecha"/>
          <p:cNvCxnSpPr/>
          <p:nvPr/>
        </p:nvCxnSpPr>
        <p:spPr>
          <a:xfrm>
            <a:off x="3071810" y="2643174"/>
            <a:ext cx="1714512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107 Marco"/>
          <p:cNvSpPr/>
          <p:nvPr/>
        </p:nvSpPr>
        <p:spPr>
          <a:xfrm>
            <a:off x="1214422" y="3000364"/>
            <a:ext cx="1000132" cy="571504"/>
          </a:xfrm>
          <a:prstGeom prst="fram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9" name="108 Conector recto"/>
          <p:cNvCxnSpPr/>
          <p:nvPr/>
        </p:nvCxnSpPr>
        <p:spPr>
          <a:xfrm>
            <a:off x="1714488" y="2500298"/>
            <a:ext cx="928694" cy="1588"/>
          </a:xfrm>
          <a:prstGeom prst="line">
            <a:avLst/>
          </a:prstGeom>
          <a:ln w="38100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"/>
          <p:cNvCxnSpPr/>
          <p:nvPr/>
        </p:nvCxnSpPr>
        <p:spPr>
          <a:xfrm rot="5400000">
            <a:off x="1465249" y="2749537"/>
            <a:ext cx="500066" cy="1588"/>
          </a:xfrm>
          <a:prstGeom prst="line">
            <a:avLst/>
          </a:prstGeom>
          <a:ln w="28575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110 CuadroTexto"/>
          <p:cNvSpPr txBox="1"/>
          <p:nvPr/>
        </p:nvSpPr>
        <p:spPr>
          <a:xfrm>
            <a:off x="1428736" y="314324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91" name="90 CuadroTexto"/>
          <p:cNvSpPr txBox="1"/>
          <p:nvPr/>
        </p:nvSpPr>
        <p:spPr>
          <a:xfrm>
            <a:off x="3214686" y="4572000"/>
            <a:ext cx="1545616" cy="246221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EMPALMES INTERMEDIOS</a:t>
            </a:r>
            <a:endParaRPr lang="en-US" sz="1000" dirty="0"/>
          </a:p>
        </p:txBody>
      </p:sp>
      <p:cxnSp>
        <p:nvCxnSpPr>
          <p:cNvPr id="94" name="93 Conector recto de flecha"/>
          <p:cNvCxnSpPr>
            <a:stCxn id="91" idx="0"/>
            <a:endCxn id="105" idx="2"/>
          </p:cNvCxnSpPr>
          <p:nvPr/>
        </p:nvCxnSpPr>
        <p:spPr>
          <a:xfrm rot="5400000" flipH="1" flipV="1">
            <a:off x="3958280" y="4101148"/>
            <a:ext cx="500066" cy="44163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>
            <a:stCxn id="91" idx="0"/>
            <a:endCxn id="97" idx="2"/>
          </p:cNvCxnSpPr>
          <p:nvPr/>
        </p:nvCxnSpPr>
        <p:spPr>
          <a:xfrm rot="16200000" flipV="1">
            <a:off x="3458214" y="4042720"/>
            <a:ext cx="500066" cy="558494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 rot="10800000">
            <a:off x="3143248" y="2000232"/>
            <a:ext cx="1428760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 de flecha"/>
          <p:cNvCxnSpPr/>
          <p:nvPr/>
        </p:nvCxnSpPr>
        <p:spPr>
          <a:xfrm rot="10800000" flipV="1">
            <a:off x="3071810" y="2571736"/>
            <a:ext cx="14287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71 Rectángulo"/>
          <p:cNvSpPr/>
          <p:nvPr/>
        </p:nvSpPr>
        <p:spPr>
          <a:xfrm>
            <a:off x="2357430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929198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32 Conector recto"/>
          <p:cNvCxnSpPr/>
          <p:nvPr/>
        </p:nvCxnSpPr>
        <p:spPr>
          <a:xfrm>
            <a:off x="2643182" y="364330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643182" y="221454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643182" y="250029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643182" y="278605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643182" y="307180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714488" y="300036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1428736" y="2500298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643182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643182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643182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643182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71744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5" name="44 Elipse"/>
          <p:cNvSpPr/>
          <p:nvPr/>
        </p:nvSpPr>
        <p:spPr>
          <a:xfrm>
            <a:off x="2714620" y="328611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/>
          <p:cNvSpPr/>
          <p:nvPr/>
        </p:nvSpPr>
        <p:spPr>
          <a:xfrm>
            <a:off x="2714620" y="314324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6 Elipse"/>
          <p:cNvSpPr/>
          <p:nvPr/>
        </p:nvSpPr>
        <p:spPr>
          <a:xfrm>
            <a:off x="2714620" y="34289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/>
          <p:cNvSpPr/>
          <p:nvPr/>
        </p:nvSpPr>
        <p:spPr>
          <a:xfrm>
            <a:off x="2714620" y="357186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8 CuadroTexto"/>
          <p:cNvSpPr txBox="1"/>
          <p:nvPr/>
        </p:nvSpPr>
        <p:spPr>
          <a:xfrm>
            <a:off x="1142984" y="2786050"/>
            <a:ext cx="12939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 DE LANZAMIENTO</a:t>
            </a:r>
            <a:endParaRPr lang="en-US" sz="8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3214686" y="1928794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500306" y="1500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14351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53" name="52 Conector recto"/>
          <p:cNvCxnSpPr/>
          <p:nvPr/>
        </p:nvCxnSpPr>
        <p:spPr>
          <a:xfrm rot="5400000">
            <a:off x="4358488" y="2999570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2428868" y="1785918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55" name="54 Marco"/>
          <p:cNvSpPr/>
          <p:nvPr/>
        </p:nvSpPr>
        <p:spPr>
          <a:xfrm>
            <a:off x="1214422" y="1214414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55 Conector recto"/>
          <p:cNvCxnSpPr/>
          <p:nvPr/>
        </p:nvCxnSpPr>
        <p:spPr>
          <a:xfrm>
            <a:off x="1714488" y="2214546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1428736" y="135729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cxnSp>
        <p:nvCxnSpPr>
          <p:cNvPr id="58" name="57 Conector recto de flecha"/>
          <p:cNvCxnSpPr/>
          <p:nvPr/>
        </p:nvCxnSpPr>
        <p:spPr>
          <a:xfrm>
            <a:off x="5072074" y="4000496"/>
            <a:ext cx="428628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Elipse"/>
          <p:cNvSpPr/>
          <p:nvPr/>
        </p:nvSpPr>
        <p:spPr>
          <a:xfrm>
            <a:off x="1785926" y="2500298"/>
            <a:ext cx="357190" cy="28575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9 CuadroTexto"/>
          <p:cNvSpPr txBox="1"/>
          <p:nvPr/>
        </p:nvSpPr>
        <p:spPr>
          <a:xfrm>
            <a:off x="5000636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5000636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5072074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5000636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072074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5" name="64 Elipse"/>
          <p:cNvSpPr/>
          <p:nvPr/>
        </p:nvSpPr>
        <p:spPr>
          <a:xfrm flipH="1">
            <a:off x="5072074" y="328611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Elipse"/>
          <p:cNvSpPr/>
          <p:nvPr/>
        </p:nvSpPr>
        <p:spPr>
          <a:xfrm flipH="1">
            <a:off x="5072074" y="314324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66 Elipse"/>
          <p:cNvSpPr/>
          <p:nvPr/>
        </p:nvSpPr>
        <p:spPr>
          <a:xfrm flipH="1">
            <a:off x="5072074" y="342899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67 Elipse"/>
          <p:cNvSpPr/>
          <p:nvPr/>
        </p:nvSpPr>
        <p:spPr>
          <a:xfrm flipH="1">
            <a:off x="5072074" y="3571868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68 Conector recto"/>
          <p:cNvCxnSpPr/>
          <p:nvPr/>
        </p:nvCxnSpPr>
        <p:spPr>
          <a:xfrm>
            <a:off x="2643182" y="392905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571744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86388" y="221454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86388" y="2786050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86388" y="364330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CuadroTexto"/>
          <p:cNvSpPr txBox="1"/>
          <p:nvPr/>
        </p:nvSpPr>
        <p:spPr>
          <a:xfrm rot="16200000">
            <a:off x="5409596" y="280571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bucle</a:t>
            </a:r>
            <a:endParaRPr lang="en-US" dirty="0"/>
          </a:p>
        </p:txBody>
      </p:sp>
      <p:cxnSp>
        <p:nvCxnSpPr>
          <p:cNvPr id="87" name="86 Conector recto"/>
          <p:cNvCxnSpPr/>
          <p:nvPr/>
        </p:nvCxnSpPr>
        <p:spPr>
          <a:xfrm rot="5400000">
            <a:off x="1465249" y="1963719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CuadroTexto"/>
          <p:cNvSpPr txBox="1"/>
          <p:nvPr/>
        </p:nvSpPr>
        <p:spPr>
          <a:xfrm>
            <a:off x="507207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91" name="90 Conector recto de flecha"/>
          <p:cNvCxnSpPr/>
          <p:nvPr/>
        </p:nvCxnSpPr>
        <p:spPr>
          <a:xfrm rot="10800000" flipV="1">
            <a:off x="2428868" y="2571736"/>
            <a:ext cx="500066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 rot="10800000" flipV="1">
            <a:off x="2357430" y="3500430"/>
            <a:ext cx="500066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>
            <a:off x="1714488" y="3929058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"/>
          <p:cNvCxnSpPr/>
          <p:nvPr/>
        </p:nvCxnSpPr>
        <p:spPr>
          <a:xfrm rot="5400000">
            <a:off x="1465249" y="4178297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95 Marco"/>
          <p:cNvSpPr/>
          <p:nvPr/>
        </p:nvSpPr>
        <p:spPr>
          <a:xfrm>
            <a:off x="1214422" y="4357686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97 CuadroTexto"/>
          <p:cNvSpPr txBox="1"/>
          <p:nvPr/>
        </p:nvSpPr>
        <p:spPr>
          <a:xfrm>
            <a:off x="1428736" y="4500562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cxnSp>
        <p:nvCxnSpPr>
          <p:cNvPr id="99" name="98 Conector recto"/>
          <p:cNvCxnSpPr/>
          <p:nvPr/>
        </p:nvCxnSpPr>
        <p:spPr>
          <a:xfrm>
            <a:off x="1428736" y="3643306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99 Elipse"/>
          <p:cNvSpPr/>
          <p:nvPr/>
        </p:nvSpPr>
        <p:spPr>
          <a:xfrm>
            <a:off x="1857364" y="3357554"/>
            <a:ext cx="357190" cy="28575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100 CuadroTexto"/>
          <p:cNvSpPr txBox="1"/>
          <p:nvPr/>
        </p:nvSpPr>
        <p:spPr>
          <a:xfrm>
            <a:off x="1285860" y="3143240"/>
            <a:ext cx="12939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 DE LANZAMIENTO</a:t>
            </a:r>
            <a:endParaRPr lang="en-US" sz="800" dirty="0"/>
          </a:p>
        </p:txBody>
      </p:sp>
      <p:cxnSp>
        <p:nvCxnSpPr>
          <p:cNvPr id="102" name="101 Conector recto de flecha"/>
          <p:cNvCxnSpPr/>
          <p:nvPr/>
        </p:nvCxnSpPr>
        <p:spPr>
          <a:xfrm>
            <a:off x="5143512" y="2071670"/>
            <a:ext cx="428628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5000636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03" name="102 Rectángulo"/>
          <p:cNvSpPr/>
          <p:nvPr/>
        </p:nvSpPr>
        <p:spPr>
          <a:xfrm>
            <a:off x="1928802" y="6215074"/>
            <a:ext cx="3000396" cy="101566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104" name="103 Rectángulo"/>
          <p:cNvSpPr/>
          <p:nvPr/>
        </p:nvSpPr>
        <p:spPr>
          <a:xfrm>
            <a:off x="1928802" y="7500958"/>
            <a:ext cx="3000372" cy="10156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213 Rectángulo"/>
          <p:cNvSpPr/>
          <p:nvPr/>
        </p:nvSpPr>
        <p:spPr>
          <a:xfrm>
            <a:off x="4929198" y="1643042"/>
            <a:ext cx="571504" cy="23574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184 Rectángulo"/>
          <p:cNvSpPr/>
          <p:nvPr/>
        </p:nvSpPr>
        <p:spPr>
          <a:xfrm>
            <a:off x="3786190" y="1643042"/>
            <a:ext cx="571504" cy="23574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6" name="185 Conector recto"/>
          <p:cNvCxnSpPr/>
          <p:nvPr/>
        </p:nvCxnSpPr>
        <p:spPr>
          <a:xfrm rot="5400000">
            <a:off x="3143248" y="3214678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186 CuadroTexto"/>
          <p:cNvSpPr txBox="1"/>
          <p:nvPr/>
        </p:nvSpPr>
        <p:spPr>
          <a:xfrm>
            <a:off x="4000504" y="207167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19</a:t>
            </a:r>
            <a:endParaRPr lang="en-US" sz="900" dirty="0"/>
          </a:p>
        </p:txBody>
      </p:sp>
      <p:sp>
        <p:nvSpPr>
          <p:cNvPr id="188" name="187 CuadroTexto"/>
          <p:cNvSpPr txBox="1"/>
          <p:nvPr/>
        </p:nvSpPr>
        <p:spPr>
          <a:xfrm>
            <a:off x="4000504" y="235742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</a:t>
            </a:r>
            <a:endParaRPr lang="en-US" sz="900" dirty="0"/>
          </a:p>
        </p:txBody>
      </p:sp>
      <p:sp>
        <p:nvSpPr>
          <p:cNvPr id="189" name="188 CuadroTexto"/>
          <p:cNvSpPr txBox="1"/>
          <p:nvPr/>
        </p:nvSpPr>
        <p:spPr>
          <a:xfrm>
            <a:off x="4000504" y="264317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21</a:t>
            </a:r>
            <a:endParaRPr lang="en-US" sz="900" dirty="0"/>
          </a:p>
        </p:txBody>
      </p:sp>
      <p:sp>
        <p:nvSpPr>
          <p:cNvPr id="190" name="189 CuadroTexto"/>
          <p:cNvSpPr txBox="1"/>
          <p:nvPr/>
        </p:nvSpPr>
        <p:spPr>
          <a:xfrm>
            <a:off x="4000504" y="292892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22</a:t>
            </a:r>
            <a:endParaRPr lang="en-US" sz="900" dirty="0"/>
          </a:p>
        </p:txBody>
      </p:sp>
      <p:sp>
        <p:nvSpPr>
          <p:cNvPr id="191" name="190 CuadroTexto"/>
          <p:cNvSpPr txBox="1"/>
          <p:nvPr/>
        </p:nvSpPr>
        <p:spPr>
          <a:xfrm>
            <a:off x="4000504" y="350043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192" name="191 CuadroTexto"/>
          <p:cNvSpPr txBox="1"/>
          <p:nvPr/>
        </p:nvSpPr>
        <p:spPr>
          <a:xfrm>
            <a:off x="3929066" y="157160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193" name="192 CuadroTexto"/>
          <p:cNvSpPr txBox="1"/>
          <p:nvPr/>
        </p:nvSpPr>
        <p:spPr>
          <a:xfrm>
            <a:off x="3857628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194" name="193 CuadroTexto"/>
          <p:cNvSpPr txBox="1"/>
          <p:nvPr/>
        </p:nvSpPr>
        <p:spPr>
          <a:xfrm>
            <a:off x="4000504" y="3214678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75" name="174 Rectángulo"/>
          <p:cNvSpPr/>
          <p:nvPr/>
        </p:nvSpPr>
        <p:spPr>
          <a:xfrm>
            <a:off x="2928934" y="1643042"/>
            <a:ext cx="571504" cy="23574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6" name="175 Conector recto"/>
          <p:cNvCxnSpPr/>
          <p:nvPr/>
        </p:nvCxnSpPr>
        <p:spPr>
          <a:xfrm rot="5400000">
            <a:off x="2285992" y="3071802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176 CuadroTexto"/>
          <p:cNvSpPr txBox="1"/>
          <p:nvPr/>
        </p:nvSpPr>
        <p:spPr>
          <a:xfrm>
            <a:off x="3143248" y="207167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19</a:t>
            </a:r>
            <a:endParaRPr lang="en-US" sz="900" dirty="0"/>
          </a:p>
        </p:txBody>
      </p:sp>
      <p:sp>
        <p:nvSpPr>
          <p:cNvPr id="178" name="177 CuadroTexto"/>
          <p:cNvSpPr txBox="1"/>
          <p:nvPr/>
        </p:nvSpPr>
        <p:spPr>
          <a:xfrm>
            <a:off x="3143248" y="235742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</a:t>
            </a:r>
            <a:endParaRPr lang="en-US" sz="900" dirty="0"/>
          </a:p>
        </p:txBody>
      </p:sp>
      <p:sp>
        <p:nvSpPr>
          <p:cNvPr id="179" name="178 CuadroTexto"/>
          <p:cNvSpPr txBox="1"/>
          <p:nvPr/>
        </p:nvSpPr>
        <p:spPr>
          <a:xfrm>
            <a:off x="3143248" y="264317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21</a:t>
            </a:r>
            <a:endParaRPr lang="en-US" sz="900" dirty="0"/>
          </a:p>
        </p:txBody>
      </p:sp>
      <p:sp>
        <p:nvSpPr>
          <p:cNvPr id="180" name="179 CuadroTexto"/>
          <p:cNvSpPr txBox="1"/>
          <p:nvPr/>
        </p:nvSpPr>
        <p:spPr>
          <a:xfrm>
            <a:off x="3143248" y="292892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22</a:t>
            </a:r>
            <a:endParaRPr lang="en-US" sz="900" dirty="0"/>
          </a:p>
        </p:txBody>
      </p:sp>
      <p:sp>
        <p:nvSpPr>
          <p:cNvPr id="181" name="180 CuadroTexto"/>
          <p:cNvSpPr txBox="1"/>
          <p:nvPr/>
        </p:nvSpPr>
        <p:spPr>
          <a:xfrm>
            <a:off x="3143248" y="350043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182" name="181 CuadroTexto"/>
          <p:cNvSpPr txBox="1"/>
          <p:nvPr/>
        </p:nvSpPr>
        <p:spPr>
          <a:xfrm>
            <a:off x="3071810" y="1571604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  <p:sp>
        <p:nvSpPr>
          <p:cNvPr id="183" name="182 CuadroTexto"/>
          <p:cNvSpPr txBox="1"/>
          <p:nvPr/>
        </p:nvSpPr>
        <p:spPr>
          <a:xfrm>
            <a:off x="3000372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184" name="183 CuadroTexto"/>
          <p:cNvSpPr txBox="1"/>
          <p:nvPr/>
        </p:nvSpPr>
        <p:spPr>
          <a:xfrm>
            <a:off x="3143248" y="3214678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18" name="117 Rectángulo"/>
          <p:cNvSpPr/>
          <p:nvPr/>
        </p:nvSpPr>
        <p:spPr>
          <a:xfrm>
            <a:off x="1785926" y="1643042"/>
            <a:ext cx="571504" cy="23574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33 Conector recto"/>
          <p:cNvCxnSpPr/>
          <p:nvPr/>
        </p:nvCxnSpPr>
        <p:spPr>
          <a:xfrm>
            <a:off x="2071678" y="2285984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071678" y="2571736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071678" y="2857488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071678" y="3143240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142984" y="3071802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000240" y="207167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19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000240" y="235742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000240" y="264317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21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000240" y="292892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22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000240" y="350043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500042" y="2714612"/>
            <a:ext cx="857256" cy="338554"/>
          </a:xfrm>
          <a:prstGeom prst="rect">
            <a:avLst/>
          </a:prstGeom>
          <a:solidFill>
            <a:srgbClr val="38F257"/>
          </a:solidFill>
        </p:spPr>
        <p:txBody>
          <a:bodyPr wrap="square" rtlCol="0">
            <a:spAutoFit/>
          </a:bodyPr>
          <a:lstStyle/>
          <a:p>
            <a:r>
              <a:rPr lang="en-US" sz="800" dirty="0" smtClean="0"/>
              <a:t>BOBINA DE LANZAMIENTO</a:t>
            </a:r>
            <a:endParaRPr lang="en-US" sz="8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3071810" y="3786182"/>
            <a:ext cx="1074333" cy="215444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192880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4" name="53 CuadroTexto"/>
          <p:cNvSpPr txBox="1"/>
          <p:nvPr/>
        </p:nvSpPr>
        <p:spPr>
          <a:xfrm>
            <a:off x="185736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58" name="57 Conector recto de flecha"/>
          <p:cNvCxnSpPr/>
          <p:nvPr/>
        </p:nvCxnSpPr>
        <p:spPr>
          <a:xfrm>
            <a:off x="2786058" y="2071670"/>
            <a:ext cx="200026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2071678" y="3714744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000240" y="3214678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14950" y="2285984"/>
            <a:ext cx="428628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14950" y="2857488"/>
            <a:ext cx="428628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14950" y="3428992"/>
            <a:ext cx="428628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73 Rectángulo redondeado"/>
          <p:cNvSpPr/>
          <p:nvPr/>
        </p:nvSpPr>
        <p:spPr>
          <a:xfrm>
            <a:off x="2500306" y="2143108"/>
            <a:ext cx="285752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74 O"/>
          <p:cNvSpPr/>
          <p:nvPr/>
        </p:nvSpPr>
        <p:spPr>
          <a:xfrm>
            <a:off x="2571744" y="250029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75 O"/>
          <p:cNvSpPr/>
          <p:nvPr/>
        </p:nvSpPr>
        <p:spPr>
          <a:xfrm>
            <a:off x="2571744" y="2214546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76 O"/>
          <p:cNvSpPr/>
          <p:nvPr/>
        </p:nvSpPr>
        <p:spPr>
          <a:xfrm>
            <a:off x="2571744" y="278605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77 O"/>
          <p:cNvSpPr/>
          <p:nvPr/>
        </p:nvSpPr>
        <p:spPr>
          <a:xfrm>
            <a:off x="2571744" y="335755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82 O"/>
          <p:cNvSpPr/>
          <p:nvPr/>
        </p:nvSpPr>
        <p:spPr>
          <a:xfrm>
            <a:off x="2571744" y="307180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83 O"/>
          <p:cNvSpPr/>
          <p:nvPr/>
        </p:nvSpPr>
        <p:spPr>
          <a:xfrm>
            <a:off x="2571744" y="3643306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1" name="200 Conector recto"/>
          <p:cNvCxnSpPr/>
          <p:nvPr/>
        </p:nvCxnSpPr>
        <p:spPr>
          <a:xfrm>
            <a:off x="4071942" y="2285984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202 Conector recto"/>
          <p:cNvCxnSpPr/>
          <p:nvPr/>
        </p:nvCxnSpPr>
        <p:spPr>
          <a:xfrm>
            <a:off x="4071942" y="2571736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208 Conector recto"/>
          <p:cNvCxnSpPr/>
          <p:nvPr/>
        </p:nvCxnSpPr>
        <p:spPr>
          <a:xfrm>
            <a:off x="2071678" y="3428992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209 Conector recto"/>
          <p:cNvCxnSpPr/>
          <p:nvPr/>
        </p:nvCxnSpPr>
        <p:spPr>
          <a:xfrm>
            <a:off x="4071942" y="2857488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210 Conector recto"/>
          <p:cNvCxnSpPr/>
          <p:nvPr/>
        </p:nvCxnSpPr>
        <p:spPr>
          <a:xfrm>
            <a:off x="4071942" y="3143240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211 Conector recto"/>
          <p:cNvCxnSpPr/>
          <p:nvPr/>
        </p:nvCxnSpPr>
        <p:spPr>
          <a:xfrm>
            <a:off x="4071942" y="3428992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212 Conector recto"/>
          <p:cNvCxnSpPr/>
          <p:nvPr/>
        </p:nvCxnSpPr>
        <p:spPr>
          <a:xfrm>
            <a:off x="4071942" y="3714744"/>
            <a:ext cx="114300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214 Conector recto"/>
          <p:cNvCxnSpPr/>
          <p:nvPr/>
        </p:nvCxnSpPr>
        <p:spPr>
          <a:xfrm rot="5400000">
            <a:off x="4286256" y="3214678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215 CuadroTexto"/>
          <p:cNvSpPr txBox="1"/>
          <p:nvPr/>
        </p:nvSpPr>
        <p:spPr>
          <a:xfrm>
            <a:off x="5143512" y="207167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19</a:t>
            </a:r>
            <a:endParaRPr lang="en-US" sz="900" dirty="0"/>
          </a:p>
        </p:txBody>
      </p:sp>
      <p:sp>
        <p:nvSpPr>
          <p:cNvPr id="217" name="216 CuadroTexto"/>
          <p:cNvSpPr txBox="1"/>
          <p:nvPr/>
        </p:nvSpPr>
        <p:spPr>
          <a:xfrm>
            <a:off x="5143512" y="235742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20</a:t>
            </a:r>
            <a:endParaRPr lang="en-US" sz="900" dirty="0"/>
          </a:p>
        </p:txBody>
      </p:sp>
      <p:sp>
        <p:nvSpPr>
          <p:cNvPr id="218" name="217 CuadroTexto"/>
          <p:cNvSpPr txBox="1"/>
          <p:nvPr/>
        </p:nvSpPr>
        <p:spPr>
          <a:xfrm>
            <a:off x="5143512" y="2643174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21</a:t>
            </a:r>
            <a:endParaRPr lang="en-US" sz="900" dirty="0"/>
          </a:p>
        </p:txBody>
      </p:sp>
      <p:sp>
        <p:nvSpPr>
          <p:cNvPr id="219" name="218 CuadroTexto"/>
          <p:cNvSpPr txBox="1"/>
          <p:nvPr/>
        </p:nvSpPr>
        <p:spPr>
          <a:xfrm>
            <a:off x="5143512" y="292892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22</a:t>
            </a:r>
            <a:endParaRPr lang="en-US" sz="900" dirty="0"/>
          </a:p>
        </p:txBody>
      </p:sp>
      <p:sp>
        <p:nvSpPr>
          <p:cNvPr id="220" name="219 CuadroTexto"/>
          <p:cNvSpPr txBox="1"/>
          <p:nvPr/>
        </p:nvSpPr>
        <p:spPr>
          <a:xfrm>
            <a:off x="5143512" y="350043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221" name="220 CuadroTexto"/>
          <p:cNvSpPr txBox="1"/>
          <p:nvPr/>
        </p:nvSpPr>
        <p:spPr>
          <a:xfrm>
            <a:off x="5072074" y="15716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22" name="221 CuadroTexto"/>
          <p:cNvSpPr txBox="1"/>
          <p:nvPr/>
        </p:nvSpPr>
        <p:spPr>
          <a:xfrm>
            <a:off x="5000636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223" name="222 CuadroTexto"/>
          <p:cNvSpPr txBox="1"/>
          <p:nvPr/>
        </p:nvSpPr>
        <p:spPr>
          <a:xfrm>
            <a:off x="5143512" y="3214678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224" name="223 Rectángulo redondeado"/>
          <p:cNvSpPr/>
          <p:nvPr/>
        </p:nvSpPr>
        <p:spPr>
          <a:xfrm>
            <a:off x="4500570" y="2143108"/>
            <a:ext cx="285752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224 O"/>
          <p:cNvSpPr/>
          <p:nvPr/>
        </p:nvSpPr>
        <p:spPr>
          <a:xfrm>
            <a:off x="4572008" y="250029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225 O"/>
          <p:cNvSpPr/>
          <p:nvPr/>
        </p:nvSpPr>
        <p:spPr>
          <a:xfrm>
            <a:off x="4572008" y="2214546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226 O"/>
          <p:cNvSpPr/>
          <p:nvPr/>
        </p:nvSpPr>
        <p:spPr>
          <a:xfrm>
            <a:off x="4572008" y="278605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227 O"/>
          <p:cNvSpPr/>
          <p:nvPr/>
        </p:nvSpPr>
        <p:spPr>
          <a:xfrm>
            <a:off x="4572008" y="335755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228 O"/>
          <p:cNvSpPr/>
          <p:nvPr/>
        </p:nvSpPr>
        <p:spPr>
          <a:xfrm>
            <a:off x="4572008" y="307180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229 O"/>
          <p:cNvSpPr/>
          <p:nvPr/>
        </p:nvSpPr>
        <p:spPr>
          <a:xfrm>
            <a:off x="4572008" y="3643306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2" name="231 Conector recto"/>
          <p:cNvCxnSpPr/>
          <p:nvPr/>
        </p:nvCxnSpPr>
        <p:spPr>
          <a:xfrm rot="16200000" flipH="1">
            <a:off x="3642520" y="1858150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232 Conector recto"/>
          <p:cNvCxnSpPr/>
          <p:nvPr/>
        </p:nvCxnSpPr>
        <p:spPr>
          <a:xfrm rot="16200000" flipH="1">
            <a:off x="3642520" y="2143902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233 Conector recto"/>
          <p:cNvCxnSpPr/>
          <p:nvPr/>
        </p:nvCxnSpPr>
        <p:spPr>
          <a:xfrm rot="16200000" flipH="1">
            <a:off x="3642520" y="2429654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234 Conector recto"/>
          <p:cNvCxnSpPr/>
          <p:nvPr/>
        </p:nvCxnSpPr>
        <p:spPr>
          <a:xfrm rot="16200000" flipH="1">
            <a:off x="3642520" y="2715406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235 Conector recto"/>
          <p:cNvCxnSpPr/>
          <p:nvPr/>
        </p:nvCxnSpPr>
        <p:spPr>
          <a:xfrm rot="16200000" flipH="1">
            <a:off x="3642520" y="3001158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236 Conector recto"/>
          <p:cNvCxnSpPr/>
          <p:nvPr/>
        </p:nvCxnSpPr>
        <p:spPr>
          <a:xfrm rot="16200000" flipH="1">
            <a:off x="3642520" y="3286910"/>
            <a:ext cx="1588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 de flecha"/>
          <p:cNvCxnSpPr/>
          <p:nvPr/>
        </p:nvCxnSpPr>
        <p:spPr>
          <a:xfrm>
            <a:off x="2714620" y="3643306"/>
            <a:ext cx="2071702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239 Marco"/>
          <p:cNvSpPr/>
          <p:nvPr/>
        </p:nvSpPr>
        <p:spPr>
          <a:xfrm>
            <a:off x="500042" y="4000496"/>
            <a:ext cx="1000132" cy="571504"/>
          </a:xfrm>
          <a:prstGeom prst="fram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1" name="240 Marco"/>
          <p:cNvSpPr/>
          <p:nvPr/>
        </p:nvSpPr>
        <p:spPr>
          <a:xfrm>
            <a:off x="571480" y="1428728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43" name="242 Conector recto"/>
          <p:cNvCxnSpPr>
            <a:stCxn id="241" idx="2"/>
          </p:cNvCxnSpPr>
          <p:nvPr/>
        </p:nvCxnSpPr>
        <p:spPr>
          <a:xfrm rot="5400000">
            <a:off x="928670" y="2143108"/>
            <a:ext cx="28575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244 Conector recto"/>
          <p:cNvCxnSpPr/>
          <p:nvPr/>
        </p:nvCxnSpPr>
        <p:spPr>
          <a:xfrm rot="10800000" flipV="1">
            <a:off x="1071552" y="2285984"/>
            <a:ext cx="1000127" cy="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256 Conector recto"/>
          <p:cNvCxnSpPr/>
          <p:nvPr/>
        </p:nvCxnSpPr>
        <p:spPr>
          <a:xfrm rot="10800000" flipV="1">
            <a:off x="1071546" y="2571736"/>
            <a:ext cx="1000127" cy="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257 Elipse"/>
          <p:cNvSpPr/>
          <p:nvPr/>
        </p:nvSpPr>
        <p:spPr>
          <a:xfrm>
            <a:off x="1357298" y="2357422"/>
            <a:ext cx="214314" cy="21431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9" name="258 Conector recto"/>
          <p:cNvCxnSpPr/>
          <p:nvPr/>
        </p:nvCxnSpPr>
        <p:spPr>
          <a:xfrm rot="10800000" flipV="1">
            <a:off x="1071546" y="3428992"/>
            <a:ext cx="1000127" cy="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259 Elipse"/>
          <p:cNvSpPr/>
          <p:nvPr/>
        </p:nvSpPr>
        <p:spPr>
          <a:xfrm>
            <a:off x="1357298" y="3214678"/>
            <a:ext cx="214314" cy="214314"/>
          </a:xfrm>
          <a:prstGeom prst="ellips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1" name="260 Conector recto"/>
          <p:cNvCxnSpPr/>
          <p:nvPr/>
        </p:nvCxnSpPr>
        <p:spPr>
          <a:xfrm rot="10800000" flipV="1">
            <a:off x="1071546" y="3714744"/>
            <a:ext cx="1000127" cy="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261 Conector recto"/>
          <p:cNvCxnSpPr/>
          <p:nvPr/>
        </p:nvCxnSpPr>
        <p:spPr>
          <a:xfrm rot="5400000">
            <a:off x="929464" y="3856826"/>
            <a:ext cx="285752" cy="158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90 CuadroTexto"/>
          <p:cNvSpPr txBox="1"/>
          <p:nvPr/>
        </p:nvSpPr>
        <p:spPr>
          <a:xfrm>
            <a:off x="857232" y="1571604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OTDR</a:t>
            </a:r>
            <a:endParaRPr lang="en-US" sz="1000" dirty="0"/>
          </a:p>
        </p:txBody>
      </p:sp>
      <p:sp>
        <p:nvSpPr>
          <p:cNvPr id="92" name="91 CuadroTexto"/>
          <p:cNvSpPr txBox="1"/>
          <p:nvPr/>
        </p:nvSpPr>
        <p:spPr>
          <a:xfrm>
            <a:off x="785794" y="4143372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OTDR</a:t>
            </a:r>
            <a:endParaRPr lang="en-US" sz="1000" dirty="0"/>
          </a:p>
        </p:txBody>
      </p:sp>
      <p:sp>
        <p:nvSpPr>
          <p:cNvPr id="93" name="92 CuadroTexto"/>
          <p:cNvSpPr txBox="1"/>
          <p:nvPr/>
        </p:nvSpPr>
        <p:spPr>
          <a:xfrm>
            <a:off x="3214686" y="4500562"/>
            <a:ext cx="928694" cy="400110"/>
          </a:xfrm>
          <a:prstGeom prst="rect">
            <a:avLst/>
          </a:prstGeom>
          <a:solidFill>
            <a:srgbClr val="38F25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EMPALMES INTERMEDIOS</a:t>
            </a:r>
            <a:endParaRPr lang="en-US" sz="1000" dirty="0"/>
          </a:p>
        </p:txBody>
      </p:sp>
      <p:cxnSp>
        <p:nvCxnSpPr>
          <p:cNvPr id="95" name="94 Conector recto de flecha"/>
          <p:cNvCxnSpPr>
            <a:stCxn id="93" idx="0"/>
            <a:endCxn id="224" idx="2"/>
          </p:cNvCxnSpPr>
          <p:nvPr/>
        </p:nvCxnSpPr>
        <p:spPr>
          <a:xfrm rot="5400000" flipH="1" flipV="1">
            <a:off x="3875487" y="3732604"/>
            <a:ext cx="571504" cy="96441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 de flecha"/>
          <p:cNvCxnSpPr>
            <a:stCxn id="93" idx="0"/>
            <a:endCxn id="74" idx="2"/>
          </p:cNvCxnSpPr>
          <p:nvPr/>
        </p:nvCxnSpPr>
        <p:spPr>
          <a:xfrm rot="16200000" flipV="1">
            <a:off x="2875356" y="3696884"/>
            <a:ext cx="571504" cy="1035851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1643050" y="1357290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CHAPINERO</a:t>
            </a:r>
            <a:endParaRPr lang="en-US" sz="900" dirty="0"/>
          </a:p>
        </p:txBody>
      </p:sp>
      <p:sp>
        <p:nvSpPr>
          <p:cNvPr id="100" name="99 CuadroTexto"/>
          <p:cNvSpPr txBox="1"/>
          <p:nvPr/>
        </p:nvSpPr>
        <p:spPr>
          <a:xfrm flipH="1">
            <a:off x="3286124" y="1142976"/>
            <a:ext cx="740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EXITO</a:t>
            </a:r>
            <a:endParaRPr lang="en-US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4857760" y="1357290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ALAMOS</a:t>
            </a:r>
            <a:endParaRPr lang="en-US" sz="1000" dirty="0"/>
          </a:p>
        </p:txBody>
      </p:sp>
      <p:cxnSp>
        <p:nvCxnSpPr>
          <p:cNvPr id="103" name="102 Conector recto de flecha"/>
          <p:cNvCxnSpPr/>
          <p:nvPr/>
        </p:nvCxnSpPr>
        <p:spPr>
          <a:xfrm rot="10800000">
            <a:off x="2786058" y="3357554"/>
            <a:ext cx="1785950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104 Conector recto de flecha"/>
          <p:cNvCxnSpPr/>
          <p:nvPr/>
        </p:nvCxnSpPr>
        <p:spPr>
          <a:xfrm rot="10800000">
            <a:off x="2714620" y="2428860"/>
            <a:ext cx="2009788" cy="95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104 Rectángulo redondeado"/>
          <p:cNvSpPr/>
          <p:nvPr/>
        </p:nvSpPr>
        <p:spPr>
          <a:xfrm>
            <a:off x="4286256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96 Rectángulo redondeado"/>
          <p:cNvSpPr/>
          <p:nvPr/>
        </p:nvSpPr>
        <p:spPr>
          <a:xfrm>
            <a:off x="3286124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71 Rectángulo"/>
          <p:cNvSpPr/>
          <p:nvPr/>
        </p:nvSpPr>
        <p:spPr>
          <a:xfrm>
            <a:off x="2357430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929198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32 Conector recto"/>
          <p:cNvCxnSpPr/>
          <p:nvPr/>
        </p:nvCxnSpPr>
        <p:spPr>
          <a:xfrm>
            <a:off x="2643182" y="364330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643182" y="221454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643182" y="250029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643182" y="278605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643182" y="307180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714488" y="300036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643182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643182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643182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643182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71744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5" name="44 Elipse"/>
          <p:cNvSpPr/>
          <p:nvPr/>
        </p:nvSpPr>
        <p:spPr>
          <a:xfrm>
            <a:off x="2714620" y="328611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/>
          <p:cNvSpPr/>
          <p:nvPr/>
        </p:nvSpPr>
        <p:spPr>
          <a:xfrm>
            <a:off x="2714620" y="314324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6 Elipse"/>
          <p:cNvSpPr/>
          <p:nvPr/>
        </p:nvSpPr>
        <p:spPr>
          <a:xfrm>
            <a:off x="2714620" y="34289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/>
          <p:cNvSpPr/>
          <p:nvPr/>
        </p:nvSpPr>
        <p:spPr>
          <a:xfrm>
            <a:off x="2714620" y="357186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CuadroTexto"/>
          <p:cNvSpPr txBox="1"/>
          <p:nvPr/>
        </p:nvSpPr>
        <p:spPr>
          <a:xfrm>
            <a:off x="3429000" y="1357290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500306" y="1500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14351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53" name="52 Conector recto"/>
          <p:cNvCxnSpPr/>
          <p:nvPr/>
        </p:nvCxnSpPr>
        <p:spPr>
          <a:xfrm rot="5400000">
            <a:off x="4358488" y="2999570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2428868" y="1785918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55" name="54 Marco"/>
          <p:cNvSpPr/>
          <p:nvPr/>
        </p:nvSpPr>
        <p:spPr>
          <a:xfrm>
            <a:off x="1214422" y="1214414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55 Conector recto"/>
          <p:cNvCxnSpPr/>
          <p:nvPr/>
        </p:nvCxnSpPr>
        <p:spPr>
          <a:xfrm>
            <a:off x="1714488" y="2214546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1428736" y="135729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60" name="59 CuadroTexto"/>
          <p:cNvSpPr txBox="1"/>
          <p:nvPr/>
        </p:nvSpPr>
        <p:spPr>
          <a:xfrm>
            <a:off x="5072074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5072074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5072074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5000636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072074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5" name="64 Elipse"/>
          <p:cNvSpPr/>
          <p:nvPr/>
        </p:nvSpPr>
        <p:spPr>
          <a:xfrm flipH="1">
            <a:off x="5072074" y="328611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Elipse"/>
          <p:cNvSpPr/>
          <p:nvPr/>
        </p:nvSpPr>
        <p:spPr>
          <a:xfrm flipH="1">
            <a:off x="5072074" y="314324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66 Elipse"/>
          <p:cNvSpPr/>
          <p:nvPr/>
        </p:nvSpPr>
        <p:spPr>
          <a:xfrm flipH="1">
            <a:off x="5072074" y="342899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67 Elipse"/>
          <p:cNvSpPr/>
          <p:nvPr/>
        </p:nvSpPr>
        <p:spPr>
          <a:xfrm flipH="1">
            <a:off x="5072074" y="3571868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68 Conector recto"/>
          <p:cNvCxnSpPr/>
          <p:nvPr/>
        </p:nvCxnSpPr>
        <p:spPr>
          <a:xfrm>
            <a:off x="2643182" y="392905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571744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86388" y="221454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86388" y="2786050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86388" y="364330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CuadroTexto"/>
          <p:cNvSpPr txBox="1"/>
          <p:nvPr/>
        </p:nvSpPr>
        <p:spPr>
          <a:xfrm rot="16200000">
            <a:off x="5409596" y="280571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bucle</a:t>
            </a:r>
            <a:endParaRPr lang="en-US" dirty="0"/>
          </a:p>
        </p:txBody>
      </p:sp>
      <p:cxnSp>
        <p:nvCxnSpPr>
          <p:cNvPr id="87" name="86 Conector recto"/>
          <p:cNvCxnSpPr/>
          <p:nvPr/>
        </p:nvCxnSpPr>
        <p:spPr>
          <a:xfrm rot="5400000">
            <a:off x="1465249" y="1963719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CuadroTexto"/>
          <p:cNvSpPr txBox="1"/>
          <p:nvPr/>
        </p:nvSpPr>
        <p:spPr>
          <a:xfrm>
            <a:off x="507207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102" name="101 Conector recto de flecha"/>
          <p:cNvCxnSpPr/>
          <p:nvPr/>
        </p:nvCxnSpPr>
        <p:spPr>
          <a:xfrm>
            <a:off x="3071810" y="2071670"/>
            <a:ext cx="157163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5000636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03" name="102 Rectángulo"/>
          <p:cNvSpPr/>
          <p:nvPr/>
        </p:nvSpPr>
        <p:spPr>
          <a:xfrm>
            <a:off x="1928802" y="6215074"/>
            <a:ext cx="3000396" cy="101566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104" name="103 Rectángulo"/>
          <p:cNvSpPr/>
          <p:nvPr/>
        </p:nvSpPr>
        <p:spPr>
          <a:xfrm>
            <a:off x="1928802" y="7500958"/>
            <a:ext cx="3000372" cy="10156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73" name="72 O"/>
          <p:cNvSpPr/>
          <p:nvPr/>
        </p:nvSpPr>
        <p:spPr>
          <a:xfrm>
            <a:off x="3357562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73 O"/>
          <p:cNvSpPr/>
          <p:nvPr/>
        </p:nvSpPr>
        <p:spPr>
          <a:xfrm>
            <a:off x="3357562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74 O"/>
          <p:cNvSpPr/>
          <p:nvPr/>
        </p:nvSpPr>
        <p:spPr>
          <a:xfrm>
            <a:off x="3357562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75 O"/>
          <p:cNvSpPr/>
          <p:nvPr/>
        </p:nvSpPr>
        <p:spPr>
          <a:xfrm>
            <a:off x="3357562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76 O"/>
          <p:cNvSpPr/>
          <p:nvPr/>
        </p:nvSpPr>
        <p:spPr>
          <a:xfrm>
            <a:off x="3357562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77 O"/>
          <p:cNvSpPr/>
          <p:nvPr/>
        </p:nvSpPr>
        <p:spPr>
          <a:xfrm>
            <a:off x="3357562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82 O"/>
          <p:cNvSpPr/>
          <p:nvPr/>
        </p:nvSpPr>
        <p:spPr>
          <a:xfrm>
            <a:off x="4357694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83 O"/>
          <p:cNvSpPr/>
          <p:nvPr/>
        </p:nvSpPr>
        <p:spPr>
          <a:xfrm>
            <a:off x="4357694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84 O"/>
          <p:cNvSpPr/>
          <p:nvPr/>
        </p:nvSpPr>
        <p:spPr>
          <a:xfrm>
            <a:off x="4357694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85 O"/>
          <p:cNvSpPr/>
          <p:nvPr/>
        </p:nvSpPr>
        <p:spPr>
          <a:xfrm>
            <a:off x="4357694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87 O"/>
          <p:cNvSpPr/>
          <p:nvPr/>
        </p:nvSpPr>
        <p:spPr>
          <a:xfrm>
            <a:off x="4357694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91 O"/>
          <p:cNvSpPr/>
          <p:nvPr/>
        </p:nvSpPr>
        <p:spPr>
          <a:xfrm>
            <a:off x="4357694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106 Conector recto de flecha"/>
          <p:cNvCxnSpPr/>
          <p:nvPr/>
        </p:nvCxnSpPr>
        <p:spPr>
          <a:xfrm>
            <a:off x="3071810" y="2571736"/>
            <a:ext cx="1714512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107 Marco"/>
          <p:cNvSpPr/>
          <p:nvPr/>
        </p:nvSpPr>
        <p:spPr>
          <a:xfrm>
            <a:off x="1214422" y="3000364"/>
            <a:ext cx="1000132" cy="571504"/>
          </a:xfrm>
          <a:prstGeom prst="fram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9" name="108 Conector recto"/>
          <p:cNvCxnSpPr/>
          <p:nvPr/>
        </p:nvCxnSpPr>
        <p:spPr>
          <a:xfrm>
            <a:off x="1714488" y="2500298"/>
            <a:ext cx="928694" cy="1588"/>
          </a:xfrm>
          <a:prstGeom prst="line">
            <a:avLst/>
          </a:prstGeom>
          <a:ln w="38100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"/>
          <p:cNvCxnSpPr/>
          <p:nvPr/>
        </p:nvCxnSpPr>
        <p:spPr>
          <a:xfrm rot="5400000">
            <a:off x="1465249" y="2749537"/>
            <a:ext cx="500066" cy="1588"/>
          </a:xfrm>
          <a:prstGeom prst="line">
            <a:avLst/>
          </a:prstGeom>
          <a:ln w="28575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110 CuadroTexto"/>
          <p:cNvSpPr txBox="1"/>
          <p:nvPr/>
        </p:nvSpPr>
        <p:spPr>
          <a:xfrm>
            <a:off x="1428736" y="314324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93" name="92 CuadroTexto"/>
          <p:cNvSpPr txBox="1"/>
          <p:nvPr/>
        </p:nvSpPr>
        <p:spPr>
          <a:xfrm>
            <a:off x="3286124" y="4643438"/>
            <a:ext cx="1410964" cy="230832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/>
              <a:t>EMPALMES INTERMEDIOS</a:t>
            </a:r>
            <a:endParaRPr lang="en-US" sz="900" dirty="0"/>
          </a:p>
        </p:txBody>
      </p:sp>
      <p:cxnSp>
        <p:nvCxnSpPr>
          <p:cNvPr id="95" name="94 Conector recto de flecha"/>
          <p:cNvCxnSpPr>
            <a:stCxn id="93" idx="0"/>
            <a:endCxn id="105" idx="2"/>
          </p:cNvCxnSpPr>
          <p:nvPr/>
        </p:nvCxnSpPr>
        <p:spPr>
          <a:xfrm rot="5400000" flipH="1" flipV="1">
            <a:off x="3924617" y="4138923"/>
            <a:ext cx="571504" cy="437526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 de flecha"/>
          <p:cNvCxnSpPr>
            <a:stCxn id="93" idx="0"/>
          </p:cNvCxnSpPr>
          <p:nvPr/>
        </p:nvCxnSpPr>
        <p:spPr>
          <a:xfrm rot="16200000" flipV="1">
            <a:off x="3419731" y="4071563"/>
            <a:ext cx="571504" cy="572246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90 Conector recto de flecha"/>
          <p:cNvCxnSpPr/>
          <p:nvPr/>
        </p:nvCxnSpPr>
        <p:spPr>
          <a:xfrm rot="10800000">
            <a:off x="3071810" y="2428860"/>
            <a:ext cx="1652598" cy="95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 de flecha"/>
          <p:cNvCxnSpPr/>
          <p:nvPr/>
        </p:nvCxnSpPr>
        <p:spPr>
          <a:xfrm rot="10800000">
            <a:off x="3000372" y="2285984"/>
            <a:ext cx="1857388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104 Rectángulo redondeado"/>
          <p:cNvSpPr/>
          <p:nvPr/>
        </p:nvSpPr>
        <p:spPr>
          <a:xfrm>
            <a:off x="4286256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96 Rectángulo redondeado"/>
          <p:cNvSpPr/>
          <p:nvPr/>
        </p:nvSpPr>
        <p:spPr>
          <a:xfrm>
            <a:off x="3286124" y="2071670"/>
            <a:ext cx="2857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71 Rectángulo"/>
          <p:cNvSpPr/>
          <p:nvPr/>
        </p:nvSpPr>
        <p:spPr>
          <a:xfrm>
            <a:off x="2357430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929198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32 Conector recto"/>
          <p:cNvCxnSpPr/>
          <p:nvPr/>
        </p:nvCxnSpPr>
        <p:spPr>
          <a:xfrm>
            <a:off x="2643182" y="364330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643182" y="221454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643182" y="250029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643182" y="278605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643182" y="307180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714488" y="300036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643182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643182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643182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643182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71744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5" name="44 Elipse"/>
          <p:cNvSpPr/>
          <p:nvPr/>
        </p:nvSpPr>
        <p:spPr>
          <a:xfrm>
            <a:off x="2714620" y="328611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/>
          <p:cNvSpPr/>
          <p:nvPr/>
        </p:nvSpPr>
        <p:spPr>
          <a:xfrm>
            <a:off x="2714620" y="314324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6 Elipse"/>
          <p:cNvSpPr/>
          <p:nvPr/>
        </p:nvSpPr>
        <p:spPr>
          <a:xfrm>
            <a:off x="2714620" y="34289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/>
          <p:cNvSpPr/>
          <p:nvPr/>
        </p:nvSpPr>
        <p:spPr>
          <a:xfrm>
            <a:off x="2714620" y="357186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CuadroTexto"/>
          <p:cNvSpPr txBox="1"/>
          <p:nvPr/>
        </p:nvSpPr>
        <p:spPr>
          <a:xfrm>
            <a:off x="3429000" y="1357290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500306" y="1500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14351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53" name="52 Conector recto"/>
          <p:cNvCxnSpPr/>
          <p:nvPr/>
        </p:nvCxnSpPr>
        <p:spPr>
          <a:xfrm rot="5400000">
            <a:off x="4358488" y="2999570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2428868" y="1785918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55" name="54 Marco"/>
          <p:cNvSpPr/>
          <p:nvPr/>
        </p:nvSpPr>
        <p:spPr>
          <a:xfrm>
            <a:off x="1214422" y="1214414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55 Conector recto"/>
          <p:cNvCxnSpPr/>
          <p:nvPr/>
        </p:nvCxnSpPr>
        <p:spPr>
          <a:xfrm>
            <a:off x="1714488" y="2214546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1428736" y="135729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60" name="59 CuadroTexto"/>
          <p:cNvSpPr txBox="1"/>
          <p:nvPr/>
        </p:nvSpPr>
        <p:spPr>
          <a:xfrm>
            <a:off x="5072074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5072074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5072074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5000636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072074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5" name="64 Elipse"/>
          <p:cNvSpPr/>
          <p:nvPr/>
        </p:nvSpPr>
        <p:spPr>
          <a:xfrm flipH="1">
            <a:off x="5072074" y="328611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Elipse"/>
          <p:cNvSpPr/>
          <p:nvPr/>
        </p:nvSpPr>
        <p:spPr>
          <a:xfrm flipH="1">
            <a:off x="5072074" y="314324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66 Elipse"/>
          <p:cNvSpPr/>
          <p:nvPr/>
        </p:nvSpPr>
        <p:spPr>
          <a:xfrm flipH="1">
            <a:off x="5072074" y="342899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67 Elipse"/>
          <p:cNvSpPr/>
          <p:nvPr/>
        </p:nvSpPr>
        <p:spPr>
          <a:xfrm flipH="1">
            <a:off x="5072074" y="3571868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68 Conector recto"/>
          <p:cNvCxnSpPr/>
          <p:nvPr/>
        </p:nvCxnSpPr>
        <p:spPr>
          <a:xfrm>
            <a:off x="2643182" y="392905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571744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86388" y="221454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86388" y="2786050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86388" y="364330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CuadroTexto"/>
          <p:cNvSpPr txBox="1"/>
          <p:nvPr/>
        </p:nvSpPr>
        <p:spPr>
          <a:xfrm rot="16200000">
            <a:off x="5409596" y="280571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bucle</a:t>
            </a:r>
            <a:endParaRPr lang="en-US" dirty="0"/>
          </a:p>
        </p:txBody>
      </p:sp>
      <p:cxnSp>
        <p:nvCxnSpPr>
          <p:cNvPr id="87" name="86 Conector recto"/>
          <p:cNvCxnSpPr/>
          <p:nvPr/>
        </p:nvCxnSpPr>
        <p:spPr>
          <a:xfrm rot="5400000">
            <a:off x="1465249" y="1963719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CuadroTexto"/>
          <p:cNvSpPr txBox="1"/>
          <p:nvPr/>
        </p:nvSpPr>
        <p:spPr>
          <a:xfrm>
            <a:off x="507207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102" name="101 Conector recto de flecha"/>
          <p:cNvCxnSpPr/>
          <p:nvPr/>
        </p:nvCxnSpPr>
        <p:spPr>
          <a:xfrm>
            <a:off x="3143248" y="1928794"/>
            <a:ext cx="157163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5000636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03" name="102 Rectángulo"/>
          <p:cNvSpPr/>
          <p:nvPr/>
        </p:nvSpPr>
        <p:spPr>
          <a:xfrm>
            <a:off x="1928802" y="6215074"/>
            <a:ext cx="3000396" cy="101566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</a:t>
            </a:r>
            <a:r>
              <a:rPr lang="en-US" sz="1000" dirty="0" smtClean="0"/>
              <a:t>LOCAL </a:t>
            </a:r>
            <a:r>
              <a:rPr lang="en-US" sz="1000" dirty="0" smtClean="0"/>
              <a:t>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104" name="103 Rectángulo"/>
          <p:cNvSpPr/>
          <p:nvPr/>
        </p:nvSpPr>
        <p:spPr>
          <a:xfrm>
            <a:off x="1928802" y="7500958"/>
            <a:ext cx="3000372" cy="10156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73" name="72 O"/>
          <p:cNvSpPr/>
          <p:nvPr/>
        </p:nvSpPr>
        <p:spPr>
          <a:xfrm>
            <a:off x="3357562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73 O"/>
          <p:cNvSpPr/>
          <p:nvPr/>
        </p:nvSpPr>
        <p:spPr>
          <a:xfrm>
            <a:off x="3357562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74 O"/>
          <p:cNvSpPr/>
          <p:nvPr/>
        </p:nvSpPr>
        <p:spPr>
          <a:xfrm>
            <a:off x="3357562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75 O"/>
          <p:cNvSpPr/>
          <p:nvPr/>
        </p:nvSpPr>
        <p:spPr>
          <a:xfrm>
            <a:off x="3357562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76 O"/>
          <p:cNvSpPr/>
          <p:nvPr/>
        </p:nvSpPr>
        <p:spPr>
          <a:xfrm>
            <a:off x="3357562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77 O"/>
          <p:cNvSpPr/>
          <p:nvPr/>
        </p:nvSpPr>
        <p:spPr>
          <a:xfrm>
            <a:off x="3357562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82 O"/>
          <p:cNvSpPr/>
          <p:nvPr/>
        </p:nvSpPr>
        <p:spPr>
          <a:xfrm>
            <a:off x="4357694" y="242886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83 O"/>
          <p:cNvSpPr/>
          <p:nvPr/>
        </p:nvSpPr>
        <p:spPr>
          <a:xfrm>
            <a:off x="4357694" y="214310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84 O"/>
          <p:cNvSpPr/>
          <p:nvPr/>
        </p:nvSpPr>
        <p:spPr>
          <a:xfrm>
            <a:off x="4357694" y="2714612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85 O"/>
          <p:cNvSpPr/>
          <p:nvPr/>
        </p:nvSpPr>
        <p:spPr>
          <a:xfrm>
            <a:off x="4357694" y="357186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87 O"/>
          <p:cNvSpPr/>
          <p:nvPr/>
        </p:nvSpPr>
        <p:spPr>
          <a:xfrm>
            <a:off x="4357694" y="3000364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91 O"/>
          <p:cNvSpPr/>
          <p:nvPr/>
        </p:nvSpPr>
        <p:spPr>
          <a:xfrm>
            <a:off x="4357694" y="3857620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106 Conector recto de flecha"/>
          <p:cNvCxnSpPr/>
          <p:nvPr/>
        </p:nvCxnSpPr>
        <p:spPr>
          <a:xfrm>
            <a:off x="3071810" y="2643174"/>
            <a:ext cx="1714512" cy="1588"/>
          </a:xfrm>
          <a:prstGeom prst="straightConnector1">
            <a:avLst/>
          </a:prstGeom>
          <a:ln w="38100">
            <a:solidFill>
              <a:srgbClr val="38F257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107 Marco"/>
          <p:cNvSpPr/>
          <p:nvPr/>
        </p:nvSpPr>
        <p:spPr>
          <a:xfrm>
            <a:off x="1214422" y="3000364"/>
            <a:ext cx="1000132" cy="571504"/>
          </a:xfrm>
          <a:prstGeom prst="fram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9" name="108 Conector recto"/>
          <p:cNvCxnSpPr/>
          <p:nvPr/>
        </p:nvCxnSpPr>
        <p:spPr>
          <a:xfrm>
            <a:off x="1714488" y="2500298"/>
            <a:ext cx="928694" cy="1588"/>
          </a:xfrm>
          <a:prstGeom prst="line">
            <a:avLst/>
          </a:prstGeom>
          <a:ln w="38100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109 Conector recto"/>
          <p:cNvCxnSpPr/>
          <p:nvPr/>
        </p:nvCxnSpPr>
        <p:spPr>
          <a:xfrm rot="5400000">
            <a:off x="1465249" y="2749537"/>
            <a:ext cx="500066" cy="1588"/>
          </a:xfrm>
          <a:prstGeom prst="line">
            <a:avLst/>
          </a:prstGeom>
          <a:ln w="28575">
            <a:solidFill>
              <a:srgbClr val="38F25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110 CuadroTexto"/>
          <p:cNvSpPr txBox="1"/>
          <p:nvPr/>
        </p:nvSpPr>
        <p:spPr>
          <a:xfrm>
            <a:off x="1428736" y="314324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91" name="90 O"/>
          <p:cNvSpPr/>
          <p:nvPr/>
        </p:nvSpPr>
        <p:spPr>
          <a:xfrm>
            <a:off x="2000240" y="5357818"/>
            <a:ext cx="142876" cy="142876"/>
          </a:xfrm>
          <a:prstGeom prst="flowChar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92 CuadroTexto"/>
          <p:cNvSpPr txBox="1"/>
          <p:nvPr/>
        </p:nvSpPr>
        <p:spPr>
          <a:xfrm>
            <a:off x="2285992" y="5357818"/>
            <a:ext cx="13051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EMPALME INTERMEDIO</a:t>
            </a:r>
            <a:endParaRPr lang="en-US" sz="9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Rectángulo"/>
          <p:cNvSpPr/>
          <p:nvPr/>
        </p:nvSpPr>
        <p:spPr>
          <a:xfrm>
            <a:off x="4929198" y="2786050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Rectángulo"/>
          <p:cNvSpPr/>
          <p:nvPr/>
        </p:nvSpPr>
        <p:spPr>
          <a:xfrm>
            <a:off x="2285992" y="2857488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4 Conector recto"/>
          <p:cNvCxnSpPr/>
          <p:nvPr/>
        </p:nvCxnSpPr>
        <p:spPr>
          <a:xfrm>
            <a:off x="2643182" y="492919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2643182" y="350043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2643182" y="378618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2643182" y="4071934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2643182" y="435768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>
            <a:off x="1714488" y="4286248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>
            <a:off x="1428736" y="3500430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643182" y="32861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43182" y="357186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2643182" y="385762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643182" y="414337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571744" y="528638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27" name="26 Elipse"/>
          <p:cNvSpPr/>
          <p:nvPr/>
        </p:nvSpPr>
        <p:spPr>
          <a:xfrm>
            <a:off x="2714620" y="457200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Elipse"/>
          <p:cNvSpPr/>
          <p:nvPr/>
        </p:nvSpPr>
        <p:spPr>
          <a:xfrm>
            <a:off x="2714620" y="4429124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28 Elipse"/>
          <p:cNvSpPr/>
          <p:nvPr/>
        </p:nvSpPr>
        <p:spPr>
          <a:xfrm>
            <a:off x="2714620" y="4714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29 Elipse"/>
          <p:cNvSpPr/>
          <p:nvPr/>
        </p:nvSpPr>
        <p:spPr>
          <a:xfrm>
            <a:off x="2714620" y="485775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CuadroTexto"/>
          <p:cNvSpPr txBox="1"/>
          <p:nvPr/>
        </p:nvSpPr>
        <p:spPr>
          <a:xfrm>
            <a:off x="785794" y="2928926"/>
            <a:ext cx="1293944" cy="215444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 DELANZAMIENTO</a:t>
            </a:r>
            <a:endParaRPr lang="en-US" sz="8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3214686" y="3214678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2500306" y="27860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5" name="34 CuadroTexto"/>
          <p:cNvSpPr txBox="1"/>
          <p:nvPr/>
        </p:nvSpPr>
        <p:spPr>
          <a:xfrm>
            <a:off x="5143512" y="28574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cxnSp>
        <p:nvCxnSpPr>
          <p:cNvPr id="36" name="35 Conector recto"/>
          <p:cNvCxnSpPr/>
          <p:nvPr/>
        </p:nvCxnSpPr>
        <p:spPr>
          <a:xfrm rot="5400000">
            <a:off x="4358488" y="428545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2428868" y="3071802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40" name="39 Marco"/>
          <p:cNvSpPr/>
          <p:nvPr/>
        </p:nvSpPr>
        <p:spPr>
          <a:xfrm>
            <a:off x="928670" y="3929058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2" name="41 Conector recto"/>
          <p:cNvCxnSpPr/>
          <p:nvPr/>
        </p:nvCxnSpPr>
        <p:spPr>
          <a:xfrm rot="5400000">
            <a:off x="1214422" y="3714744"/>
            <a:ext cx="42862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1142984" y="4071934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sp>
        <p:nvSpPr>
          <p:cNvPr id="44" name="43 Rectángulo"/>
          <p:cNvSpPr/>
          <p:nvPr/>
        </p:nvSpPr>
        <p:spPr>
          <a:xfrm>
            <a:off x="1785926" y="1428728"/>
            <a:ext cx="3429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MEDICION ODF LOCAL EN </a:t>
            </a:r>
            <a:r>
              <a:rPr lang="en-US" sz="2400" b="1" dirty="0" smtClean="0"/>
              <a:t>B</a:t>
            </a:r>
          </a:p>
          <a:p>
            <a:pPr algn="ctr"/>
            <a:r>
              <a:rPr lang="en-US" b="1" dirty="0" smtClean="0"/>
              <a:t>DE  </a:t>
            </a:r>
            <a:r>
              <a:rPr lang="en-US" sz="2400" b="1" dirty="0" smtClean="0"/>
              <a:t>B          A</a:t>
            </a:r>
            <a:endParaRPr lang="en-US" sz="2400" b="1" dirty="0"/>
          </a:p>
        </p:txBody>
      </p:sp>
      <p:cxnSp>
        <p:nvCxnSpPr>
          <p:cNvPr id="46" name="45 Conector recto de flecha"/>
          <p:cNvCxnSpPr/>
          <p:nvPr/>
        </p:nvCxnSpPr>
        <p:spPr>
          <a:xfrm>
            <a:off x="3429000" y="2000232"/>
            <a:ext cx="42862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/>
          <p:nvPr/>
        </p:nvCxnSpPr>
        <p:spPr>
          <a:xfrm>
            <a:off x="2428868" y="3571868"/>
            <a:ext cx="428628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Elipse"/>
          <p:cNvSpPr/>
          <p:nvPr/>
        </p:nvSpPr>
        <p:spPr>
          <a:xfrm>
            <a:off x="1500174" y="3214678"/>
            <a:ext cx="357190" cy="28575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CuadroTexto"/>
          <p:cNvSpPr txBox="1"/>
          <p:nvPr/>
        </p:nvSpPr>
        <p:spPr>
          <a:xfrm>
            <a:off x="5000636" y="328611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5000636" y="3500430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000636" y="407193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5000636" y="5214942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54" name="53 CuadroTexto"/>
          <p:cNvSpPr txBox="1"/>
          <p:nvPr/>
        </p:nvSpPr>
        <p:spPr>
          <a:xfrm>
            <a:off x="5000636" y="378618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55" name="54 Elipse"/>
          <p:cNvSpPr/>
          <p:nvPr/>
        </p:nvSpPr>
        <p:spPr>
          <a:xfrm flipH="1">
            <a:off x="5072074" y="457200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55 Elipse"/>
          <p:cNvSpPr/>
          <p:nvPr/>
        </p:nvSpPr>
        <p:spPr>
          <a:xfrm flipH="1">
            <a:off x="5072074" y="4429124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56 Elipse"/>
          <p:cNvSpPr/>
          <p:nvPr/>
        </p:nvSpPr>
        <p:spPr>
          <a:xfrm flipH="1">
            <a:off x="5072074" y="471487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57 Elipse"/>
          <p:cNvSpPr/>
          <p:nvPr/>
        </p:nvSpPr>
        <p:spPr>
          <a:xfrm flipH="1">
            <a:off x="5072074" y="485775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58 Conector recto"/>
          <p:cNvCxnSpPr/>
          <p:nvPr/>
        </p:nvCxnSpPr>
        <p:spPr>
          <a:xfrm>
            <a:off x="2643182" y="521494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5000636" y="492919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2571744" y="4929190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71 Rectángulo"/>
          <p:cNvSpPr/>
          <p:nvPr/>
        </p:nvSpPr>
        <p:spPr>
          <a:xfrm>
            <a:off x="2357430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89 Rectángulo"/>
          <p:cNvSpPr/>
          <p:nvPr/>
        </p:nvSpPr>
        <p:spPr>
          <a:xfrm>
            <a:off x="4929198" y="1571604"/>
            <a:ext cx="571504" cy="26432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32 Conector recto"/>
          <p:cNvCxnSpPr/>
          <p:nvPr/>
        </p:nvCxnSpPr>
        <p:spPr>
          <a:xfrm>
            <a:off x="2643182" y="364330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>
            <a:off x="2643182" y="2214546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2643182" y="250029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2643182" y="2786050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2643182" y="3071802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"/>
          <p:cNvCxnSpPr/>
          <p:nvPr/>
        </p:nvCxnSpPr>
        <p:spPr>
          <a:xfrm rot="5400000">
            <a:off x="1714488" y="3000364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1428736" y="2500298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2643182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2643182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2643182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2643182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2571744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45" name="44 Elipse"/>
          <p:cNvSpPr/>
          <p:nvPr/>
        </p:nvSpPr>
        <p:spPr>
          <a:xfrm>
            <a:off x="2714620" y="328611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45 Elipse"/>
          <p:cNvSpPr/>
          <p:nvPr/>
        </p:nvSpPr>
        <p:spPr>
          <a:xfrm>
            <a:off x="2714620" y="3143240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46 Elipse"/>
          <p:cNvSpPr/>
          <p:nvPr/>
        </p:nvSpPr>
        <p:spPr>
          <a:xfrm>
            <a:off x="2714620" y="3428992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Elipse"/>
          <p:cNvSpPr/>
          <p:nvPr/>
        </p:nvSpPr>
        <p:spPr>
          <a:xfrm>
            <a:off x="2714620" y="3571868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8 CuadroTexto"/>
          <p:cNvSpPr txBox="1"/>
          <p:nvPr/>
        </p:nvSpPr>
        <p:spPr>
          <a:xfrm>
            <a:off x="1071546" y="3000364"/>
            <a:ext cx="1293944" cy="215444"/>
          </a:xfrm>
          <a:prstGeom prst="rect">
            <a:avLst/>
          </a:prstGeom>
          <a:solidFill>
            <a:srgbClr val="38F257"/>
          </a:solidFill>
        </p:spPr>
        <p:txBody>
          <a:bodyPr wrap="none" rtlCol="0">
            <a:spAutoFit/>
          </a:bodyPr>
          <a:lstStyle/>
          <a:p>
            <a:r>
              <a:rPr lang="en-US" sz="800" dirty="0" smtClean="0"/>
              <a:t>BOBINA DE LANZAMIENTO</a:t>
            </a:r>
            <a:endParaRPr lang="en-US" sz="8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3214686" y="1928794"/>
            <a:ext cx="10743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FIBRAS BAJO PRUEBA</a:t>
            </a:r>
            <a:endParaRPr lang="en-US" sz="8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2500306" y="15001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2" name="51 CuadroTexto"/>
          <p:cNvSpPr txBox="1"/>
          <p:nvPr/>
        </p:nvSpPr>
        <p:spPr>
          <a:xfrm>
            <a:off x="5143512" y="157160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53" name="52 Conector recto"/>
          <p:cNvCxnSpPr/>
          <p:nvPr/>
        </p:nvCxnSpPr>
        <p:spPr>
          <a:xfrm rot="5400000">
            <a:off x="4358488" y="2999570"/>
            <a:ext cx="1857388" cy="1588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53 CuadroTexto"/>
          <p:cNvSpPr txBox="1"/>
          <p:nvPr/>
        </p:nvSpPr>
        <p:spPr>
          <a:xfrm>
            <a:off x="2428868" y="1785918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sp>
        <p:nvSpPr>
          <p:cNvPr id="55" name="54 Marco"/>
          <p:cNvSpPr/>
          <p:nvPr/>
        </p:nvSpPr>
        <p:spPr>
          <a:xfrm>
            <a:off x="1214422" y="1214414"/>
            <a:ext cx="1000132" cy="57150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6" name="55 Conector recto"/>
          <p:cNvCxnSpPr/>
          <p:nvPr/>
        </p:nvCxnSpPr>
        <p:spPr>
          <a:xfrm>
            <a:off x="1714488" y="2214546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1428736" y="1357290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cxnSp>
        <p:nvCxnSpPr>
          <p:cNvPr id="58" name="57 Conector recto de flecha"/>
          <p:cNvCxnSpPr/>
          <p:nvPr/>
        </p:nvCxnSpPr>
        <p:spPr>
          <a:xfrm>
            <a:off x="5072074" y="4000496"/>
            <a:ext cx="428628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Elipse"/>
          <p:cNvSpPr/>
          <p:nvPr/>
        </p:nvSpPr>
        <p:spPr>
          <a:xfrm>
            <a:off x="1785926" y="2500298"/>
            <a:ext cx="357190" cy="285752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59 CuadroTexto"/>
          <p:cNvSpPr txBox="1"/>
          <p:nvPr/>
        </p:nvSpPr>
        <p:spPr>
          <a:xfrm>
            <a:off x="5000636" y="2000232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1</a:t>
            </a:r>
            <a:endParaRPr lang="en-US" sz="900" dirty="0"/>
          </a:p>
        </p:txBody>
      </p:sp>
      <p:sp>
        <p:nvSpPr>
          <p:cNvPr id="61" name="60 CuadroTexto"/>
          <p:cNvSpPr txBox="1"/>
          <p:nvPr/>
        </p:nvSpPr>
        <p:spPr>
          <a:xfrm>
            <a:off x="5000636" y="22859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</a:t>
            </a:r>
            <a:endParaRPr lang="en-US" sz="9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5072074" y="2857488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4</a:t>
            </a:r>
            <a:endParaRPr lang="en-US" sz="9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5000636" y="400049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24</a:t>
            </a:r>
            <a:endParaRPr lang="en-US" sz="9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5072074" y="2571736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3</a:t>
            </a:r>
            <a:endParaRPr lang="en-US" sz="900" dirty="0"/>
          </a:p>
        </p:txBody>
      </p:sp>
      <p:sp>
        <p:nvSpPr>
          <p:cNvPr id="65" name="64 Elipse"/>
          <p:cNvSpPr/>
          <p:nvPr/>
        </p:nvSpPr>
        <p:spPr>
          <a:xfrm flipH="1">
            <a:off x="5072074" y="3286116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65 Elipse"/>
          <p:cNvSpPr/>
          <p:nvPr/>
        </p:nvSpPr>
        <p:spPr>
          <a:xfrm flipH="1">
            <a:off x="5072074" y="3143240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66 Elipse"/>
          <p:cNvSpPr/>
          <p:nvPr/>
        </p:nvSpPr>
        <p:spPr>
          <a:xfrm flipH="1">
            <a:off x="5072074" y="3428992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67 Elipse"/>
          <p:cNvSpPr/>
          <p:nvPr/>
        </p:nvSpPr>
        <p:spPr>
          <a:xfrm flipH="1">
            <a:off x="5072074" y="3571868"/>
            <a:ext cx="61914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68 Conector recto"/>
          <p:cNvCxnSpPr/>
          <p:nvPr/>
        </p:nvCxnSpPr>
        <p:spPr>
          <a:xfrm>
            <a:off x="2643182" y="3929058"/>
            <a:ext cx="2643206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CuadroTexto"/>
          <p:cNvSpPr txBox="1"/>
          <p:nvPr/>
        </p:nvSpPr>
        <p:spPr>
          <a:xfrm>
            <a:off x="2571744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79" name="78 Cerrar corchete"/>
          <p:cNvSpPr/>
          <p:nvPr/>
        </p:nvSpPr>
        <p:spPr>
          <a:xfrm>
            <a:off x="5286388" y="221454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79 Cerrar corchete"/>
          <p:cNvSpPr/>
          <p:nvPr/>
        </p:nvSpPr>
        <p:spPr>
          <a:xfrm>
            <a:off x="5286388" y="2786050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80 Cerrar corchete"/>
          <p:cNvSpPr/>
          <p:nvPr/>
        </p:nvSpPr>
        <p:spPr>
          <a:xfrm>
            <a:off x="5286388" y="3643306"/>
            <a:ext cx="142876" cy="285752"/>
          </a:xfrm>
          <a:prstGeom prst="righ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81 CuadroTexto"/>
          <p:cNvSpPr txBox="1"/>
          <p:nvPr/>
        </p:nvSpPr>
        <p:spPr>
          <a:xfrm rot="16200000">
            <a:off x="5409596" y="2805719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bucle</a:t>
            </a:r>
            <a:endParaRPr lang="en-US" dirty="0"/>
          </a:p>
        </p:txBody>
      </p:sp>
      <p:cxnSp>
        <p:nvCxnSpPr>
          <p:cNvPr id="87" name="86 Conector recto"/>
          <p:cNvCxnSpPr/>
          <p:nvPr/>
        </p:nvCxnSpPr>
        <p:spPr>
          <a:xfrm rot="5400000">
            <a:off x="1465249" y="1963719"/>
            <a:ext cx="500066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88 CuadroTexto"/>
          <p:cNvSpPr txBox="1"/>
          <p:nvPr/>
        </p:nvSpPr>
        <p:spPr>
          <a:xfrm>
            <a:off x="5072074" y="1857356"/>
            <a:ext cx="3850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ODF</a:t>
            </a:r>
            <a:endParaRPr lang="en-US" sz="900" dirty="0"/>
          </a:p>
        </p:txBody>
      </p:sp>
      <p:cxnSp>
        <p:nvCxnSpPr>
          <p:cNvPr id="91" name="90 Conector recto de flecha"/>
          <p:cNvCxnSpPr/>
          <p:nvPr/>
        </p:nvCxnSpPr>
        <p:spPr>
          <a:xfrm rot="10800000" flipV="1">
            <a:off x="2428868" y="2571736"/>
            <a:ext cx="500066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 rot="10800000" flipV="1">
            <a:off x="2357430" y="3500430"/>
            <a:ext cx="500066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"/>
          <p:cNvCxnSpPr/>
          <p:nvPr/>
        </p:nvCxnSpPr>
        <p:spPr>
          <a:xfrm>
            <a:off x="1714488" y="3929058"/>
            <a:ext cx="928694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"/>
          <p:cNvCxnSpPr/>
          <p:nvPr/>
        </p:nvCxnSpPr>
        <p:spPr>
          <a:xfrm rot="5400000">
            <a:off x="1465249" y="4178297"/>
            <a:ext cx="50006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95 Marco"/>
          <p:cNvSpPr/>
          <p:nvPr/>
        </p:nvSpPr>
        <p:spPr>
          <a:xfrm>
            <a:off x="1214422" y="4357686"/>
            <a:ext cx="1000132" cy="571504"/>
          </a:xfrm>
          <a:prstGeom prst="frame">
            <a:avLst/>
          </a:prstGeom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97 CuadroTexto"/>
          <p:cNvSpPr txBox="1"/>
          <p:nvPr/>
        </p:nvSpPr>
        <p:spPr>
          <a:xfrm>
            <a:off x="1428736" y="4500562"/>
            <a:ext cx="595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OTDR</a:t>
            </a:r>
            <a:endParaRPr lang="en-US" sz="1400" dirty="0"/>
          </a:p>
        </p:txBody>
      </p:sp>
      <p:cxnSp>
        <p:nvCxnSpPr>
          <p:cNvPr id="99" name="98 Conector recto"/>
          <p:cNvCxnSpPr/>
          <p:nvPr/>
        </p:nvCxnSpPr>
        <p:spPr>
          <a:xfrm>
            <a:off x="1428736" y="3643306"/>
            <a:ext cx="121444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99 Elipse"/>
          <p:cNvSpPr/>
          <p:nvPr/>
        </p:nvSpPr>
        <p:spPr>
          <a:xfrm>
            <a:off x="1857364" y="3357554"/>
            <a:ext cx="357190" cy="285752"/>
          </a:xfrm>
          <a:prstGeom prst="ellips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101 Conector recto de flecha"/>
          <p:cNvCxnSpPr/>
          <p:nvPr/>
        </p:nvCxnSpPr>
        <p:spPr>
          <a:xfrm>
            <a:off x="5143512" y="2071670"/>
            <a:ext cx="428628" cy="1588"/>
          </a:xfrm>
          <a:prstGeom prst="straightConnector1">
            <a:avLst/>
          </a:prstGeom>
          <a:ln w="38100">
            <a:solidFill>
              <a:srgbClr val="38F25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5000636" y="3643306"/>
            <a:ext cx="3000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23</a:t>
            </a:r>
            <a:endParaRPr lang="en-US" sz="900" dirty="0"/>
          </a:p>
        </p:txBody>
      </p:sp>
      <p:sp>
        <p:nvSpPr>
          <p:cNvPr id="103" name="102 Rectángulo"/>
          <p:cNvSpPr/>
          <p:nvPr/>
        </p:nvSpPr>
        <p:spPr>
          <a:xfrm>
            <a:off x="1928802" y="6215074"/>
            <a:ext cx="3000396" cy="1015663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  <p:sp>
        <p:nvSpPr>
          <p:cNvPr id="104" name="103 Rectángulo"/>
          <p:cNvSpPr/>
          <p:nvPr/>
        </p:nvSpPr>
        <p:spPr>
          <a:xfrm>
            <a:off x="1928802" y="7500958"/>
            <a:ext cx="3000372" cy="1015663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000" dirty="0" smtClean="0"/>
              <a:t>Ejemplo FIBRAS 1 y 2 : </a:t>
            </a:r>
          </a:p>
          <a:p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OTDR  sin </a:t>
            </a:r>
            <a:r>
              <a:rPr lang="en-US" sz="1000" dirty="0" err="1" smtClean="0"/>
              <a:t>bobina</a:t>
            </a:r>
            <a:r>
              <a:rPr lang="en-US" sz="1000" dirty="0" smtClean="0"/>
              <a:t> de </a:t>
            </a:r>
            <a:r>
              <a:rPr lang="en-US" sz="1000" dirty="0" err="1" smtClean="0"/>
              <a:t>lanzamiento</a:t>
            </a:r>
            <a:r>
              <a:rPr lang="en-US" sz="1000" dirty="0" smtClean="0"/>
              <a:t> en A.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</a:t>
            </a:r>
            <a:r>
              <a:rPr lang="en-US" sz="1000" dirty="0" err="1" smtClean="0"/>
              <a:t>Bucle</a:t>
            </a:r>
            <a:r>
              <a:rPr lang="en-US" sz="1000" dirty="0" smtClean="0"/>
              <a:t> </a:t>
            </a:r>
            <a:r>
              <a:rPr lang="en-US" sz="1000" dirty="0" smtClean="0"/>
              <a:t>en B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B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A - B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1 </a:t>
            </a:r>
          </a:p>
          <a:p>
            <a:pPr>
              <a:buFont typeface="Arial" pitchFamily="34" charset="0"/>
              <a:buChar char="•"/>
            </a:pPr>
            <a:r>
              <a:rPr lang="en-US" sz="1000" dirty="0" smtClean="0"/>
              <a:t> En A se </a:t>
            </a:r>
            <a:r>
              <a:rPr lang="en-US" sz="1000" dirty="0" err="1" smtClean="0"/>
              <a:t>mide</a:t>
            </a:r>
            <a:r>
              <a:rPr lang="en-US" sz="1000" dirty="0" smtClean="0"/>
              <a:t> ODF LOCAL de B - A  </a:t>
            </a:r>
            <a:r>
              <a:rPr lang="en-US" sz="1000" dirty="0" err="1" smtClean="0"/>
              <a:t>para</a:t>
            </a:r>
            <a:r>
              <a:rPr lang="en-US" sz="1000" dirty="0" smtClean="0"/>
              <a:t> la </a:t>
            </a:r>
            <a:r>
              <a:rPr lang="en-US" sz="1000" dirty="0" err="1" smtClean="0"/>
              <a:t>fibra</a:t>
            </a:r>
            <a:r>
              <a:rPr lang="en-US" sz="1000" dirty="0" smtClean="0"/>
              <a:t> 2 </a:t>
            </a:r>
            <a:endParaRPr 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7 Grupo"/>
          <p:cNvGrpSpPr/>
          <p:nvPr/>
        </p:nvGrpSpPr>
        <p:grpSpPr>
          <a:xfrm>
            <a:off x="928670" y="1285852"/>
            <a:ext cx="5176851" cy="6287022"/>
            <a:chOff x="928670" y="1285852"/>
            <a:chExt cx="5176851" cy="6287022"/>
          </a:xfrm>
        </p:grpSpPr>
        <p:grpSp>
          <p:nvGrpSpPr>
            <p:cNvPr id="3" name="52 Grupo"/>
            <p:cNvGrpSpPr/>
            <p:nvPr/>
          </p:nvGrpSpPr>
          <p:grpSpPr>
            <a:xfrm>
              <a:off x="928670" y="1285852"/>
              <a:ext cx="5176851" cy="6287022"/>
              <a:chOff x="857232" y="785786"/>
              <a:chExt cx="5176851" cy="6287022"/>
            </a:xfrm>
          </p:grpSpPr>
          <p:pic>
            <p:nvPicPr>
              <p:cNvPr id="4" name="3 Imagen" descr="GRAFI 1.jp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28670" y="2428860"/>
                <a:ext cx="5105413" cy="464394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5" name="4 Rectángulo"/>
              <p:cNvSpPr/>
              <p:nvPr/>
            </p:nvSpPr>
            <p:spPr>
              <a:xfrm>
                <a:off x="857232" y="2214546"/>
                <a:ext cx="928694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dirty="0" smtClean="0"/>
                  <a:t>SITIO  A</a:t>
                </a:r>
                <a:endParaRPr lang="en-US" dirty="0"/>
              </a:p>
            </p:txBody>
          </p:sp>
          <p:sp>
            <p:nvSpPr>
              <p:cNvPr id="6" name="5 Rectángulo"/>
              <p:cNvSpPr/>
              <p:nvPr/>
            </p:nvSpPr>
            <p:spPr>
              <a:xfrm>
                <a:off x="4857760" y="2214546"/>
                <a:ext cx="901209" cy="36933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SITIO  B</a:t>
                </a:r>
                <a:endParaRPr lang="en-US" dirty="0"/>
              </a:p>
            </p:txBody>
          </p:sp>
          <p:sp>
            <p:nvSpPr>
              <p:cNvPr id="7" name="6 Flecha abajo"/>
              <p:cNvSpPr/>
              <p:nvPr/>
            </p:nvSpPr>
            <p:spPr>
              <a:xfrm rot="19886029">
                <a:off x="1710366" y="2450267"/>
                <a:ext cx="96901" cy="1202609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7 Flecha abajo"/>
              <p:cNvSpPr/>
              <p:nvPr/>
            </p:nvSpPr>
            <p:spPr>
              <a:xfrm>
                <a:off x="5429264" y="2500298"/>
                <a:ext cx="71438" cy="114300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9 Elipse"/>
              <p:cNvSpPr/>
              <p:nvPr/>
            </p:nvSpPr>
            <p:spPr>
              <a:xfrm>
                <a:off x="3071810" y="5429256"/>
                <a:ext cx="500066" cy="50006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11 Rectángulo"/>
              <p:cNvSpPr/>
              <p:nvPr/>
            </p:nvSpPr>
            <p:spPr>
              <a:xfrm>
                <a:off x="2643182" y="4786314"/>
                <a:ext cx="1324402" cy="33855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2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800" dirty="0" smtClean="0"/>
                  <a:t>MEDICION  ODF  EN SITIO A</a:t>
                </a:r>
              </a:p>
              <a:p>
                <a:pPr algn="ctr"/>
                <a:r>
                  <a:rPr lang="en-US" sz="800" dirty="0" smtClean="0"/>
                  <a:t>FIBRA 1 DE     A              B</a:t>
                </a:r>
                <a:endParaRPr lang="en-US" sz="800" dirty="0"/>
              </a:p>
            </p:txBody>
          </p:sp>
          <p:sp>
            <p:nvSpPr>
              <p:cNvPr id="13" name="12 Flecha abajo"/>
              <p:cNvSpPr/>
              <p:nvPr/>
            </p:nvSpPr>
            <p:spPr>
              <a:xfrm>
                <a:off x="3214686" y="5143504"/>
                <a:ext cx="142876" cy="214314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16 Conector recto"/>
              <p:cNvCxnSpPr/>
              <p:nvPr/>
            </p:nvCxnSpPr>
            <p:spPr>
              <a:xfrm rot="5400000">
                <a:off x="3143645" y="6143239"/>
                <a:ext cx="285752" cy="79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20 Conector recto de flecha"/>
              <p:cNvCxnSpPr/>
              <p:nvPr/>
            </p:nvCxnSpPr>
            <p:spPr>
              <a:xfrm>
                <a:off x="1643050" y="6143636"/>
                <a:ext cx="1643074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25 Conector recto"/>
              <p:cNvCxnSpPr/>
              <p:nvPr/>
            </p:nvCxnSpPr>
            <p:spPr>
              <a:xfrm rot="5400000">
                <a:off x="5072868" y="6142842"/>
                <a:ext cx="285752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26 Conector recto de flecha"/>
              <p:cNvCxnSpPr/>
              <p:nvPr/>
            </p:nvCxnSpPr>
            <p:spPr>
              <a:xfrm>
                <a:off x="3286124" y="6143636"/>
                <a:ext cx="192882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28 CuadroTexto"/>
              <p:cNvSpPr txBox="1"/>
              <p:nvPr/>
            </p:nvSpPr>
            <p:spPr>
              <a:xfrm>
                <a:off x="1643050" y="6286512"/>
                <a:ext cx="1324402" cy="215444"/>
              </a:xfrm>
              <a:prstGeom prst="rect">
                <a:avLst/>
              </a:prstGeom>
              <a:solidFill>
                <a:srgbClr val="00B0F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/>
                  <a:t>BOBINA DE LANZAMIENTO</a:t>
                </a:r>
                <a:endParaRPr lang="en-US" sz="800" b="1" dirty="0"/>
              </a:p>
            </p:txBody>
          </p:sp>
          <p:sp>
            <p:nvSpPr>
              <p:cNvPr id="30" name="29 CuadroTexto"/>
              <p:cNvSpPr txBox="1"/>
              <p:nvPr/>
            </p:nvSpPr>
            <p:spPr>
              <a:xfrm>
                <a:off x="3500438" y="6286512"/>
                <a:ext cx="1582484" cy="215444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/>
                  <a:t>FIBRA DEL ENLACE BAJO PRUEBA</a:t>
                </a:r>
                <a:endParaRPr lang="en-US" sz="800" b="1" dirty="0"/>
              </a:p>
            </p:txBody>
          </p:sp>
          <p:cxnSp>
            <p:nvCxnSpPr>
              <p:cNvPr id="44" name="43 Conector recto de flecha"/>
              <p:cNvCxnSpPr/>
              <p:nvPr/>
            </p:nvCxnSpPr>
            <p:spPr>
              <a:xfrm>
                <a:off x="3500438" y="5000628"/>
                <a:ext cx="142876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49 CuadroTexto"/>
              <p:cNvSpPr txBox="1"/>
              <p:nvPr/>
            </p:nvSpPr>
            <p:spPr>
              <a:xfrm>
                <a:off x="2285992" y="785786"/>
                <a:ext cx="23703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/>
                  <a:t>MEDICION ODF LOCAL </a:t>
                </a:r>
              </a:p>
              <a:p>
                <a:pPr algn="ctr"/>
                <a:r>
                  <a:rPr lang="en-US" b="1" dirty="0" smtClean="0"/>
                  <a:t>A          B </a:t>
                </a:r>
                <a:endParaRPr lang="en-US" b="1" dirty="0"/>
              </a:p>
            </p:txBody>
          </p:sp>
          <p:cxnSp>
            <p:nvCxnSpPr>
              <p:cNvPr id="51" name="50 Conector recto de flecha"/>
              <p:cNvCxnSpPr/>
              <p:nvPr/>
            </p:nvCxnSpPr>
            <p:spPr>
              <a:xfrm>
                <a:off x="3286124" y="1214414"/>
                <a:ext cx="285752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54 Rectángulo"/>
            <p:cNvSpPr/>
            <p:nvPr/>
          </p:nvSpPr>
          <p:spPr>
            <a:xfrm>
              <a:off x="3143248" y="6786578"/>
              <a:ext cx="357190" cy="2857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r"/>
              <a:r>
                <a:rPr lang="en-US" sz="1200" dirty="0" smtClean="0"/>
                <a:t>A</a:t>
              </a:r>
              <a:endParaRPr lang="en-US" sz="1200" dirty="0"/>
            </a:p>
          </p:txBody>
        </p:sp>
        <p:sp>
          <p:nvSpPr>
            <p:cNvPr id="56" name="55 Rectángulo"/>
            <p:cNvSpPr/>
            <p:nvPr/>
          </p:nvSpPr>
          <p:spPr>
            <a:xfrm>
              <a:off x="5214950" y="6786578"/>
              <a:ext cx="428628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 </a:t>
              </a:r>
              <a:r>
                <a:rPr lang="en-US" sz="1400" dirty="0" smtClean="0"/>
                <a:t>B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26 Grupo"/>
          <p:cNvGrpSpPr/>
          <p:nvPr/>
        </p:nvGrpSpPr>
        <p:grpSpPr>
          <a:xfrm>
            <a:off x="642918" y="642910"/>
            <a:ext cx="6080674" cy="5500726"/>
            <a:chOff x="571480" y="928663"/>
            <a:chExt cx="6080674" cy="5500726"/>
          </a:xfrm>
        </p:grpSpPr>
        <p:pic>
          <p:nvPicPr>
            <p:cNvPr id="4" name="3 Imagen" descr="GRAFI 2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80" y="928663"/>
              <a:ext cx="6080674" cy="5500726"/>
            </a:xfrm>
            <a:prstGeom prst="rect">
              <a:avLst/>
            </a:prstGeom>
          </p:spPr>
        </p:pic>
        <p:sp>
          <p:nvSpPr>
            <p:cNvPr id="14" name="13 Rectángulo"/>
            <p:cNvSpPr/>
            <p:nvPr/>
          </p:nvSpPr>
          <p:spPr>
            <a:xfrm>
              <a:off x="785794" y="4643438"/>
              <a:ext cx="5572164" cy="57150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14 Rectángulo"/>
            <p:cNvSpPr/>
            <p:nvPr/>
          </p:nvSpPr>
          <p:spPr>
            <a:xfrm>
              <a:off x="3214686" y="2071670"/>
              <a:ext cx="428628" cy="8572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Elipse"/>
            <p:cNvSpPr/>
            <p:nvPr/>
          </p:nvSpPr>
          <p:spPr>
            <a:xfrm>
              <a:off x="3357562" y="2643174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Elipse"/>
            <p:cNvSpPr/>
            <p:nvPr/>
          </p:nvSpPr>
          <p:spPr>
            <a:xfrm>
              <a:off x="1000108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21 Elipse"/>
            <p:cNvSpPr/>
            <p:nvPr/>
          </p:nvSpPr>
          <p:spPr>
            <a:xfrm>
              <a:off x="1500174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22 Elipse"/>
            <p:cNvSpPr/>
            <p:nvPr/>
          </p:nvSpPr>
          <p:spPr>
            <a:xfrm>
              <a:off x="4429132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23 Elipse"/>
            <p:cNvSpPr/>
            <p:nvPr/>
          </p:nvSpPr>
          <p:spPr>
            <a:xfrm>
              <a:off x="4929198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24 Elipse"/>
            <p:cNvSpPr/>
            <p:nvPr/>
          </p:nvSpPr>
          <p:spPr>
            <a:xfrm>
              <a:off x="5929330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25 Elipse"/>
            <p:cNvSpPr/>
            <p:nvPr/>
          </p:nvSpPr>
          <p:spPr>
            <a:xfrm>
              <a:off x="2000240" y="492919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3357562" y="271461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572140" y="264317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18 Grupo"/>
          <p:cNvGrpSpPr/>
          <p:nvPr/>
        </p:nvGrpSpPr>
        <p:grpSpPr>
          <a:xfrm>
            <a:off x="571480" y="1571604"/>
            <a:ext cx="6029344" cy="5492247"/>
            <a:chOff x="571480" y="1571604"/>
            <a:chExt cx="6029344" cy="5492247"/>
          </a:xfrm>
        </p:grpSpPr>
        <p:pic>
          <p:nvPicPr>
            <p:cNvPr id="4" name="3 Imagen" descr="GRAFI 3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480" y="1571604"/>
              <a:ext cx="6029344" cy="5492247"/>
            </a:xfrm>
            <a:prstGeom prst="rect">
              <a:avLst/>
            </a:prstGeom>
          </p:spPr>
        </p:pic>
        <p:sp>
          <p:nvSpPr>
            <p:cNvPr id="5" name="4 Rectángulo"/>
            <p:cNvSpPr/>
            <p:nvPr/>
          </p:nvSpPr>
          <p:spPr>
            <a:xfrm>
              <a:off x="3214686" y="6000760"/>
              <a:ext cx="428628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</a:t>
              </a:r>
              <a:r>
                <a:rPr lang="en-US" sz="1400" dirty="0" smtClean="0"/>
                <a:t>A</a:t>
              </a:r>
              <a:endParaRPr lang="en-US" sz="1400" dirty="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5357826" y="6000760"/>
              <a:ext cx="428628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 </a:t>
              </a:r>
              <a:r>
                <a:rPr lang="en-US" sz="1400" dirty="0" smtClean="0"/>
                <a:t>B</a:t>
              </a:r>
              <a:endParaRPr lang="en-US" sz="1400" dirty="0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2643182" y="4429124"/>
              <a:ext cx="1324402" cy="338554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2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 smtClean="0"/>
                <a:t>MEDICION  ODF  EN SITIO A</a:t>
              </a:r>
            </a:p>
            <a:p>
              <a:pPr algn="ctr"/>
              <a:r>
                <a:rPr lang="en-US" sz="800" dirty="0" smtClean="0"/>
                <a:t>FIBRA  2 DE     A              B</a:t>
              </a:r>
              <a:endParaRPr lang="en-US" sz="800" dirty="0"/>
            </a:p>
          </p:txBody>
        </p:sp>
        <p:sp>
          <p:nvSpPr>
            <p:cNvPr id="8" name="7 Elipse"/>
            <p:cNvSpPr/>
            <p:nvPr/>
          </p:nvSpPr>
          <p:spPr>
            <a:xfrm>
              <a:off x="3071810" y="5072066"/>
              <a:ext cx="642942" cy="64294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8 Conector recto de flecha"/>
            <p:cNvCxnSpPr/>
            <p:nvPr/>
          </p:nvCxnSpPr>
          <p:spPr>
            <a:xfrm>
              <a:off x="1357298" y="5786446"/>
              <a:ext cx="2000264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>
              <a:off x="3357562" y="5786446"/>
              <a:ext cx="2214578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rot="5400000">
              <a:off x="3215083" y="5786049"/>
              <a:ext cx="285752" cy="7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5400000">
              <a:off x="5430058" y="5785652"/>
              <a:ext cx="285752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 de flecha"/>
            <p:cNvCxnSpPr/>
            <p:nvPr/>
          </p:nvCxnSpPr>
          <p:spPr>
            <a:xfrm>
              <a:off x="3500438" y="4643438"/>
              <a:ext cx="142876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Flecha abajo"/>
            <p:cNvSpPr/>
            <p:nvPr/>
          </p:nvSpPr>
          <p:spPr>
            <a:xfrm>
              <a:off x="3286124" y="4786314"/>
              <a:ext cx="142876" cy="21431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1571612" y="5929322"/>
              <a:ext cx="1324402" cy="215444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BOBINA DE LANZAMIENTO</a:t>
              </a:r>
              <a:endParaRPr lang="en-US" sz="800" b="1" dirty="0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3714752" y="5929322"/>
              <a:ext cx="1582484" cy="215444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FIBRA DEL ENLACE BAJO PRUEBA</a:t>
              </a:r>
              <a:endParaRPr lang="en-US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428604" y="2500298"/>
            <a:ext cx="6076947" cy="5510230"/>
            <a:chOff x="428604" y="1643042"/>
            <a:chExt cx="6076947" cy="5510230"/>
          </a:xfrm>
        </p:grpSpPr>
        <p:pic>
          <p:nvPicPr>
            <p:cNvPr id="2" name="1 Imagen" descr="GRAFI 4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04" y="1643042"/>
              <a:ext cx="6076947" cy="5510230"/>
            </a:xfrm>
            <a:prstGeom prst="rect">
              <a:avLst/>
            </a:prstGeom>
          </p:spPr>
        </p:pic>
        <p:sp>
          <p:nvSpPr>
            <p:cNvPr id="3" name="2 Rectángulo"/>
            <p:cNvSpPr/>
            <p:nvPr/>
          </p:nvSpPr>
          <p:spPr>
            <a:xfrm>
              <a:off x="3071810" y="2928926"/>
              <a:ext cx="428628" cy="857256"/>
            </a:xfrm>
            <a:prstGeom prst="rect">
              <a:avLst/>
            </a:prstGeom>
            <a:noFill/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3 Elipse"/>
            <p:cNvSpPr/>
            <p:nvPr/>
          </p:nvSpPr>
          <p:spPr>
            <a:xfrm>
              <a:off x="3214686" y="3500430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4 Elipse"/>
            <p:cNvSpPr/>
            <p:nvPr/>
          </p:nvSpPr>
          <p:spPr>
            <a:xfrm>
              <a:off x="4786322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5 Elipse"/>
            <p:cNvSpPr/>
            <p:nvPr/>
          </p:nvSpPr>
          <p:spPr>
            <a:xfrm>
              <a:off x="1285860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642918" y="5572132"/>
              <a:ext cx="5643602" cy="428628"/>
            </a:xfrm>
            <a:prstGeom prst="rect">
              <a:avLst/>
            </a:prstGeom>
            <a:noFill/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7 Elipse"/>
            <p:cNvSpPr/>
            <p:nvPr/>
          </p:nvSpPr>
          <p:spPr>
            <a:xfrm>
              <a:off x="857232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8 Elipse"/>
            <p:cNvSpPr/>
            <p:nvPr/>
          </p:nvSpPr>
          <p:spPr>
            <a:xfrm>
              <a:off x="1857364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9 Elipse"/>
            <p:cNvSpPr/>
            <p:nvPr/>
          </p:nvSpPr>
          <p:spPr>
            <a:xfrm>
              <a:off x="4286256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10 Elipse"/>
            <p:cNvSpPr/>
            <p:nvPr/>
          </p:nvSpPr>
          <p:spPr>
            <a:xfrm>
              <a:off x="5786454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428604" y="2143108"/>
            <a:ext cx="6076947" cy="5510230"/>
            <a:chOff x="428604" y="1643042"/>
            <a:chExt cx="6076947" cy="5510230"/>
          </a:xfrm>
        </p:grpSpPr>
        <p:pic>
          <p:nvPicPr>
            <p:cNvPr id="14" name="13 Imagen" descr="GRAFI 4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604" y="1643042"/>
              <a:ext cx="6076947" cy="5510230"/>
            </a:xfrm>
            <a:prstGeom prst="rect">
              <a:avLst/>
            </a:prstGeom>
          </p:spPr>
        </p:pic>
        <p:sp>
          <p:nvSpPr>
            <p:cNvPr id="15" name="14 Rectángulo"/>
            <p:cNvSpPr/>
            <p:nvPr/>
          </p:nvSpPr>
          <p:spPr>
            <a:xfrm>
              <a:off x="3071810" y="2928926"/>
              <a:ext cx="428628" cy="857256"/>
            </a:xfrm>
            <a:prstGeom prst="rect">
              <a:avLst/>
            </a:prstGeom>
            <a:noFill/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15 Elipse"/>
            <p:cNvSpPr/>
            <p:nvPr/>
          </p:nvSpPr>
          <p:spPr>
            <a:xfrm>
              <a:off x="3214686" y="3500430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Elipse"/>
            <p:cNvSpPr/>
            <p:nvPr/>
          </p:nvSpPr>
          <p:spPr>
            <a:xfrm>
              <a:off x="4786322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17 Elipse"/>
            <p:cNvSpPr/>
            <p:nvPr/>
          </p:nvSpPr>
          <p:spPr>
            <a:xfrm>
              <a:off x="1285860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642918" y="5572132"/>
              <a:ext cx="5643602" cy="428628"/>
            </a:xfrm>
            <a:prstGeom prst="rect">
              <a:avLst/>
            </a:prstGeom>
            <a:noFill/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19 Elipse"/>
            <p:cNvSpPr/>
            <p:nvPr/>
          </p:nvSpPr>
          <p:spPr>
            <a:xfrm>
              <a:off x="857232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Elipse"/>
            <p:cNvSpPr/>
            <p:nvPr/>
          </p:nvSpPr>
          <p:spPr>
            <a:xfrm>
              <a:off x="1857364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21 Elipse"/>
            <p:cNvSpPr/>
            <p:nvPr/>
          </p:nvSpPr>
          <p:spPr>
            <a:xfrm>
              <a:off x="4286256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22 Elipse"/>
            <p:cNvSpPr/>
            <p:nvPr/>
          </p:nvSpPr>
          <p:spPr>
            <a:xfrm>
              <a:off x="5786454" y="5786446"/>
              <a:ext cx="45719" cy="45719"/>
            </a:xfrm>
            <a:prstGeom prst="ellipse">
              <a:avLst/>
            </a:prstGeom>
            <a:solidFill>
              <a:srgbClr val="38F257"/>
            </a:solidFill>
            <a:ln>
              <a:solidFill>
                <a:srgbClr val="38F2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RAFI 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8" y="2357422"/>
            <a:ext cx="6091008" cy="57864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1505</TotalTime>
  <Words>1139</Words>
  <Application>Microsoft Office PowerPoint</Application>
  <PresentationFormat>Presentación en pantalla (4:3)</PresentationFormat>
  <Paragraphs>350</Paragraphs>
  <Slides>24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hptest</dc:creator>
  <cp:lastModifiedBy>hptest</cp:lastModifiedBy>
  <cp:revision>138</cp:revision>
  <dcterms:created xsi:type="dcterms:W3CDTF">2009-04-07T23:06:17Z</dcterms:created>
  <dcterms:modified xsi:type="dcterms:W3CDTF">2009-10-12T05:44:44Z</dcterms:modified>
</cp:coreProperties>
</file>