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522" y="-9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6DC0-49B7-4CE4-AB4A-B81E8B695F93}" type="datetimeFigureOut">
              <a:rPr lang="es-CO" smtClean="0"/>
              <a:t>22/09/2016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C8BD-4D1A-4540-BA40-14BBF05FF2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46845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6DC0-49B7-4CE4-AB4A-B81E8B695F93}" type="datetimeFigureOut">
              <a:rPr lang="es-CO" smtClean="0"/>
              <a:t>22/09/2016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C8BD-4D1A-4540-BA40-14BBF05FF2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92747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6DC0-49B7-4CE4-AB4A-B81E8B695F93}" type="datetimeFigureOut">
              <a:rPr lang="es-CO" smtClean="0"/>
              <a:t>22/09/2016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C8BD-4D1A-4540-BA40-14BBF05FF2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03478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6DC0-49B7-4CE4-AB4A-B81E8B695F93}" type="datetimeFigureOut">
              <a:rPr lang="es-CO" smtClean="0"/>
              <a:t>22/09/2016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C8BD-4D1A-4540-BA40-14BBF05FF2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12904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6DC0-49B7-4CE4-AB4A-B81E8B695F93}" type="datetimeFigureOut">
              <a:rPr lang="es-CO" smtClean="0"/>
              <a:t>22/09/2016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C8BD-4D1A-4540-BA40-14BBF05FF2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21412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6DC0-49B7-4CE4-AB4A-B81E8B695F93}" type="datetimeFigureOut">
              <a:rPr lang="es-CO" smtClean="0"/>
              <a:t>22/09/2016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C8BD-4D1A-4540-BA40-14BBF05FF2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64435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6DC0-49B7-4CE4-AB4A-B81E8B695F93}" type="datetimeFigureOut">
              <a:rPr lang="es-CO" smtClean="0"/>
              <a:t>22/09/2016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C8BD-4D1A-4540-BA40-14BBF05FF2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23866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6DC0-49B7-4CE4-AB4A-B81E8B695F93}" type="datetimeFigureOut">
              <a:rPr lang="es-CO" smtClean="0"/>
              <a:t>22/09/2016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C8BD-4D1A-4540-BA40-14BBF05FF2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8261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6DC0-49B7-4CE4-AB4A-B81E8B695F93}" type="datetimeFigureOut">
              <a:rPr lang="es-CO" smtClean="0"/>
              <a:t>22/09/2016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C8BD-4D1A-4540-BA40-14BBF05FF2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32426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6DC0-49B7-4CE4-AB4A-B81E8B695F93}" type="datetimeFigureOut">
              <a:rPr lang="es-CO" smtClean="0"/>
              <a:t>22/09/2016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C8BD-4D1A-4540-BA40-14BBF05FF2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02373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6DC0-49B7-4CE4-AB4A-B81E8B695F93}" type="datetimeFigureOut">
              <a:rPr lang="es-CO" smtClean="0"/>
              <a:t>22/09/2016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C8BD-4D1A-4540-BA40-14BBF05FF2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4935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A6DC0-49B7-4CE4-AB4A-B81E8B695F93}" type="datetimeFigureOut">
              <a:rPr lang="es-CO" smtClean="0"/>
              <a:t>22/09/2016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EC8BD-4D1A-4540-BA40-14BBF05FF2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757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2387600"/>
          </a:xfrm>
        </p:spPr>
        <p:txBody>
          <a:bodyPr/>
          <a:lstStyle/>
          <a:p>
            <a:r>
              <a:rPr lang="es-CO" dirty="0" smtClean="0"/>
              <a:t>Comunicaciones Digitales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778443"/>
            <a:ext cx="9144000" cy="2479357"/>
          </a:xfrm>
        </p:spPr>
        <p:txBody>
          <a:bodyPr>
            <a:normAutofit fontScale="92500" lnSpcReduction="10000"/>
          </a:bodyPr>
          <a:lstStyle/>
          <a:p>
            <a:r>
              <a:rPr lang="es-CO" dirty="0" smtClean="0"/>
              <a:t>Universidad Industrial de Santander</a:t>
            </a:r>
          </a:p>
          <a:p>
            <a:r>
              <a:rPr lang="es-CO" dirty="0" smtClean="0"/>
              <a:t>Escuela de ingenierías Eléctrica, Electrónica y Telecomunicaciones</a:t>
            </a:r>
          </a:p>
          <a:p>
            <a:r>
              <a:rPr lang="es-CO" dirty="0" smtClean="0"/>
              <a:t>Especialización en Telecomunicaciones</a:t>
            </a:r>
          </a:p>
          <a:p>
            <a:endParaRPr lang="es-CO" dirty="0"/>
          </a:p>
          <a:p>
            <a:r>
              <a:rPr lang="es-CO" dirty="0" smtClean="0"/>
              <a:t>Daniel Alexander Velazco Capacho. PhD(c)</a:t>
            </a:r>
          </a:p>
          <a:p>
            <a:r>
              <a:rPr lang="es-CO" dirty="0" smtClean="0"/>
              <a:t>davcing@gmail.com</a:t>
            </a:r>
            <a:endParaRPr lang="es-CO" dirty="0"/>
          </a:p>
        </p:txBody>
      </p:sp>
      <p:pic>
        <p:nvPicPr>
          <p:cNvPr id="4" name="4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t="6290" r="72236" b="86985"/>
          <a:stretch/>
        </p:blipFill>
        <p:spPr bwMode="auto">
          <a:xfrm>
            <a:off x="5199731" y="5617305"/>
            <a:ext cx="1601470" cy="563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795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3"/>
          </a:xfrm>
        </p:spPr>
        <p:txBody>
          <a:bodyPr/>
          <a:lstStyle/>
          <a:p>
            <a:pPr algn="ctr"/>
            <a:r>
              <a:rPr lang="es-CO" b="1" dirty="0" smtClean="0"/>
              <a:t>Daniel Alexander Velazco Capacho. PhD(c)</a:t>
            </a: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840911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2000" b="1" dirty="0" smtClean="0"/>
              <a:t>Formación académica:</a:t>
            </a:r>
          </a:p>
          <a:p>
            <a:r>
              <a:rPr lang="es-CO" sz="2000" dirty="0" smtClean="0"/>
              <a:t>Ingeniero Electrónico de la Universidad de Pamplona. 2002</a:t>
            </a:r>
          </a:p>
          <a:p>
            <a:r>
              <a:rPr lang="es-CO" sz="2000" dirty="0" smtClean="0"/>
              <a:t>Magister en Ingeniería Electrónica de la Universidad Industrial de Santander. 2010</a:t>
            </a:r>
          </a:p>
          <a:p>
            <a:r>
              <a:rPr lang="es-CO" sz="2000" dirty="0" smtClean="0"/>
              <a:t>Doctorado en Proyectos. CEPES. México. 2016</a:t>
            </a:r>
          </a:p>
          <a:p>
            <a:pPr marL="0" indent="0">
              <a:buNone/>
            </a:pPr>
            <a:endParaRPr lang="es-CO" sz="2000" dirty="0"/>
          </a:p>
          <a:p>
            <a:pPr marL="0" indent="0">
              <a:buNone/>
            </a:pPr>
            <a:r>
              <a:rPr lang="es-CO" sz="2000" b="1" dirty="0" smtClean="0"/>
              <a:t>Experiencia docente: </a:t>
            </a:r>
          </a:p>
          <a:p>
            <a:r>
              <a:rPr lang="es-CO" sz="2000" dirty="0" smtClean="0"/>
              <a:t>Docente catedrático pregrado y posgrado de la UIS. 2010-2016</a:t>
            </a:r>
          </a:p>
          <a:p>
            <a:r>
              <a:rPr lang="es-CO" sz="2000" dirty="0" smtClean="0"/>
              <a:t>Docente catedrático y tiempo completo pregrado de las UTS. 2007-2016</a:t>
            </a:r>
          </a:p>
          <a:p>
            <a:r>
              <a:rPr lang="es-CO" sz="2000" dirty="0" smtClean="0"/>
              <a:t>Coordinador de Ingeniería Electrónica por ciclos propedéuticos de las UTS</a:t>
            </a:r>
          </a:p>
          <a:p>
            <a:r>
              <a:rPr lang="es-CO" sz="2000" dirty="0" smtClean="0"/>
              <a:t>Miembro del grupo de investigaciones CPS-UIS</a:t>
            </a:r>
          </a:p>
          <a:p>
            <a:r>
              <a:rPr lang="es-CO" sz="2000" dirty="0" smtClean="0"/>
              <a:t>Líder del grupo de investigación CEAC-UTS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90212" y="2979513"/>
            <a:ext cx="2106488" cy="189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048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90905"/>
            <a:ext cx="10515600" cy="1325563"/>
          </a:xfrm>
        </p:spPr>
        <p:txBody>
          <a:bodyPr/>
          <a:lstStyle/>
          <a:p>
            <a:pPr algn="ctr"/>
            <a:r>
              <a:rPr lang="es-CO" b="1" dirty="0" smtClean="0"/>
              <a:t>Cronograma de actividades</a:t>
            </a: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5300" y="1825625"/>
            <a:ext cx="9539350" cy="4351338"/>
          </a:xfrm>
        </p:spPr>
        <p:txBody>
          <a:bodyPr>
            <a:noAutofit/>
          </a:bodyPr>
          <a:lstStyle/>
          <a:p>
            <a:r>
              <a:rPr lang="es-CO" b="1" dirty="0" smtClean="0"/>
              <a:t>Clase 1:</a:t>
            </a:r>
            <a:r>
              <a:rPr lang="es-CO" dirty="0" smtClean="0"/>
              <a:t>	Sábado 24 de Septiembre 7:00 am a 12:00 pm</a:t>
            </a:r>
          </a:p>
          <a:p>
            <a:r>
              <a:rPr lang="es-CO" b="1" dirty="0"/>
              <a:t>Clase </a:t>
            </a:r>
            <a:r>
              <a:rPr lang="es-CO" b="1" dirty="0" smtClean="0"/>
              <a:t>2:</a:t>
            </a:r>
            <a:r>
              <a:rPr lang="es-CO" dirty="0"/>
              <a:t>	Sábado 24 de Septiembre </a:t>
            </a:r>
            <a:r>
              <a:rPr lang="es-CO" dirty="0" smtClean="0"/>
              <a:t>1:00 </a:t>
            </a:r>
            <a:r>
              <a:rPr lang="es-CO" dirty="0"/>
              <a:t>am a </a:t>
            </a:r>
            <a:r>
              <a:rPr lang="es-CO" dirty="0" smtClean="0"/>
              <a:t>6:00 </a:t>
            </a:r>
            <a:r>
              <a:rPr lang="es-CO" dirty="0"/>
              <a:t>pm</a:t>
            </a:r>
          </a:p>
          <a:p>
            <a:r>
              <a:rPr lang="es-CO" b="1" dirty="0" smtClean="0"/>
              <a:t>Clase 3:</a:t>
            </a:r>
            <a:r>
              <a:rPr lang="es-CO" dirty="0" smtClean="0"/>
              <a:t>	</a:t>
            </a:r>
            <a:r>
              <a:rPr lang="es-CO" dirty="0"/>
              <a:t>Viernes </a:t>
            </a:r>
            <a:r>
              <a:rPr lang="es-CO" dirty="0" smtClean="0"/>
              <a:t>07 de Octubre </a:t>
            </a:r>
            <a:r>
              <a:rPr lang="es-CO" dirty="0"/>
              <a:t>6:00 pm a 10:00 pm</a:t>
            </a:r>
          </a:p>
          <a:p>
            <a:r>
              <a:rPr lang="es-CO" b="1" dirty="0" smtClean="0"/>
              <a:t>Clase 4:</a:t>
            </a:r>
            <a:r>
              <a:rPr lang="es-CO" dirty="0" smtClean="0"/>
              <a:t>	Sábado 08 de </a:t>
            </a:r>
            <a:r>
              <a:rPr lang="es-CO" dirty="0"/>
              <a:t>Octubre 7:00 am a 1:00 pm</a:t>
            </a:r>
          </a:p>
          <a:p>
            <a:r>
              <a:rPr lang="es-CO" b="1" dirty="0" smtClean="0"/>
              <a:t>Clase 5:</a:t>
            </a:r>
            <a:r>
              <a:rPr lang="es-CO" dirty="0" smtClean="0"/>
              <a:t>	Sábado 08 de </a:t>
            </a:r>
            <a:r>
              <a:rPr lang="es-CO" dirty="0"/>
              <a:t>Octubre 1:00 am a 6:00 pm</a:t>
            </a:r>
          </a:p>
          <a:p>
            <a:endParaRPr lang="es-CO" dirty="0"/>
          </a:p>
          <a:p>
            <a:pPr marL="0" indent="0">
              <a:buNone/>
            </a:pPr>
            <a:r>
              <a:rPr lang="es-CO" sz="2400" b="1" dirty="0" smtClean="0"/>
              <a:t>Duración:</a:t>
            </a:r>
            <a:r>
              <a:rPr lang="es-CO" sz="2400" dirty="0" smtClean="0"/>
              <a:t> 24 Horas</a:t>
            </a:r>
          </a:p>
          <a:p>
            <a:pPr marL="0" indent="0">
              <a:buNone/>
            </a:pPr>
            <a:r>
              <a:rPr lang="es-CO" sz="2400" b="1" dirty="0" smtClean="0"/>
              <a:t>Lugar:</a:t>
            </a:r>
            <a:r>
              <a:rPr lang="es-CO" sz="2400" dirty="0" smtClean="0"/>
              <a:t> Aula tecnológica de posgrados, Edificio Laboratorios Pesados</a:t>
            </a:r>
            <a:endParaRPr lang="es-CO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85294" y="3151188"/>
            <a:ext cx="2606706" cy="1905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102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45185"/>
            <a:ext cx="10515600" cy="1325563"/>
          </a:xfrm>
        </p:spPr>
        <p:txBody>
          <a:bodyPr/>
          <a:lstStyle/>
          <a:p>
            <a:pPr algn="ctr"/>
            <a:r>
              <a:rPr lang="es-CO" b="1" dirty="0" smtClean="0"/>
              <a:t>Evaluación</a:t>
            </a: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376770"/>
            <a:ext cx="10515600" cy="2758901"/>
          </a:xfrm>
        </p:spPr>
        <p:txBody>
          <a:bodyPr>
            <a:normAutofit/>
          </a:bodyPr>
          <a:lstStyle/>
          <a:p>
            <a:r>
              <a:rPr lang="es-CO" sz="3200" dirty="0" smtClean="0"/>
              <a:t>Taller de clase 1:			25%</a:t>
            </a:r>
          </a:p>
          <a:p>
            <a:r>
              <a:rPr lang="es-CO" sz="3200" dirty="0"/>
              <a:t>Taller de clase </a:t>
            </a:r>
            <a:r>
              <a:rPr lang="es-CO" sz="3200" dirty="0" smtClean="0"/>
              <a:t>2:</a:t>
            </a:r>
            <a:r>
              <a:rPr lang="es-CO" sz="3200" dirty="0"/>
              <a:t>			</a:t>
            </a:r>
            <a:r>
              <a:rPr lang="es-CO" sz="3200" dirty="0" smtClean="0"/>
              <a:t>25%</a:t>
            </a:r>
            <a:endParaRPr lang="es-CO" sz="3200" dirty="0"/>
          </a:p>
          <a:p>
            <a:r>
              <a:rPr lang="es-CO" sz="3200" dirty="0" smtClean="0"/>
              <a:t>Examen:		 			25%</a:t>
            </a:r>
          </a:p>
          <a:p>
            <a:r>
              <a:rPr lang="es-CO" sz="3200" dirty="0" smtClean="0"/>
              <a:t>Trabajo práctico:		 	25%</a:t>
            </a:r>
            <a:endParaRPr lang="es-CO" sz="3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4704" y="2251700"/>
            <a:ext cx="2778621" cy="213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606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76605"/>
            <a:ext cx="10515600" cy="1325563"/>
          </a:xfrm>
        </p:spPr>
        <p:txBody>
          <a:bodyPr/>
          <a:lstStyle/>
          <a:p>
            <a:pPr algn="ctr"/>
            <a:r>
              <a:rPr lang="es-CO" b="1" dirty="0" smtClean="0"/>
              <a:t>Temario</a:t>
            </a: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CO" dirty="0"/>
              <a:t>Teoría de la Información</a:t>
            </a:r>
          </a:p>
          <a:p>
            <a:r>
              <a:rPr lang="es-CO" dirty="0"/>
              <a:t> Comunicaciones digitales banda base y pasa banda</a:t>
            </a:r>
          </a:p>
          <a:p>
            <a:r>
              <a:rPr lang="es-CO" dirty="0"/>
              <a:t> Casos de Estudio y Análisis</a:t>
            </a:r>
          </a:p>
          <a:p>
            <a:r>
              <a:rPr lang="es-CO" dirty="0"/>
              <a:t> Modulación lineal AM</a:t>
            </a:r>
          </a:p>
          <a:p>
            <a:r>
              <a:rPr lang="es-CO" dirty="0"/>
              <a:t> Modulación de Doble Banda Lateral con Portadora Suprimida</a:t>
            </a:r>
          </a:p>
          <a:p>
            <a:r>
              <a:rPr lang="es-CO" dirty="0"/>
              <a:t> Modulación de Banda Lateral Única</a:t>
            </a:r>
          </a:p>
          <a:p>
            <a:r>
              <a:rPr lang="es-CO" dirty="0"/>
              <a:t> Modulación AM con dispositivos discretos</a:t>
            </a:r>
          </a:p>
          <a:p>
            <a:r>
              <a:rPr lang="es-CO" dirty="0"/>
              <a:t> Modulación y demodulación FM (Aplicaciones del PLL) y modulación angular (FM)</a:t>
            </a:r>
          </a:p>
          <a:p>
            <a:r>
              <a:rPr lang="es-CO" dirty="0"/>
              <a:t> Modulación por amplitud de pulsos PAM</a:t>
            </a:r>
          </a:p>
          <a:p>
            <a:r>
              <a:rPr lang="es-CO" dirty="0"/>
              <a:t> Modulación de impulsos codificados PCM</a:t>
            </a:r>
          </a:p>
          <a:p>
            <a:r>
              <a:rPr lang="es-CO" dirty="0"/>
              <a:t> Modulación por duración de pulsos (PDM)</a:t>
            </a:r>
          </a:p>
          <a:p>
            <a:r>
              <a:rPr lang="es-CO" dirty="0"/>
              <a:t> Transmisión de pulsos banda base y pasa banda.</a:t>
            </a:r>
          </a:p>
          <a:p>
            <a:r>
              <a:rPr lang="es-CO" dirty="0"/>
              <a:t> </a:t>
            </a:r>
            <a:r>
              <a:rPr lang="es-CO" dirty="0" smtClean="0"/>
              <a:t>Multiplexores</a:t>
            </a:r>
            <a:endParaRPr lang="es-C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3588" y="776605"/>
            <a:ext cx="35718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20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650" y="6164179"/>
            <a:ext cx="2157350" cy="69382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375" y="2002305"/>
            <a:ext cx="3028950" cy="36480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05" y="2107081"/>
            <a:ext cx="607695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0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189" y="1181740"/>
            <a:ext cx="6568596" cy="387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1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2189</TotalTime>
  <Words>217</Words>
  <Application>Microsoft Office PowerPoint</Application>
  <PresentationFormat>Personalizado</PresentationFormat>
  <Paragraphs>47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Comunicaciones Digitales</vt:lpstr>
      <vt:lpstr>Daniel Alexander Velazco Capacho. PhD(c)</vt:lpstr>
      <vt:lpstr>Cronograma de actividades</vt:lpstr>
      <vt:lpstr>Evaluación</vt:lpstr>
      <vt:lpstr>Temario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Comunicaciones Digitales</dc:title>
  <dc:creator>Daniel V</dc:creator>
  <cp:lastModifiedBy>Electronica</cp:lastModifiedBy>
  <cp:revision>28</cp:revision>
  <dcterms:created xsi:type="dcterms:W3CDTF">2013-06-25T02:16:44Z</dcterms:created>
  <dcterms:modified xsi:type="dcterms:W3CDTF">2016-09-22T14:16:39Z</dcterms:modified>
</cp:coreProperties>
</file>