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2" r:id="rId7"/>
    <p:sldId id="268" r:id="rId8"/>
    <p:sldId id="260" r:id="rId9"/>
    <p:sldId id="261" r:id="rId10"/>
    <p:sldId id="263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60"/>
  </p:normalViewPr>
  <p:slideViewPr>
    <p:cSldViewPr>
      <p:cViewPr varScale="1">
        <p:scale>
          <a:sx n="103" d="100"/>
          <a:sy n="103" d="100"/>
        </p:scale>
        <p:origin x="22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A7A43A-C62E-4A6C-8DAA-40597ECD9CCA}" type="datetimeFigureOut">
              <a:rPr lang="es-ES" smtClean="0"/>
              <a:t>22/10/2015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59FD34-46EE-4064-B3B2-D263CD7217B8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arkiplus.com/wp-content/uploads/2013/10/domotica-histor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4700" cy="6715148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5029200"/>
            <a:ext cx="7851648" cy="182880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rgbClr val="FF0000"/>
                </a:solidFill>
                <a:latin typeface="Bodoni MT Black" pitchFamily="18" charset="0"/>
              </a:rPr>
              <a:t>DOMÓTICA</a:t>
            </a:r>
            <a:endParaRPr lang="es-ES" dirty="0">
              <a:solidFill>
                <a:srgbClr val="FF0000"/>
              </a:solidFill>
              <a:latin typeface="Bodoni MT Black" pitchFamily="18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7429488" y="0"/>
            <a:ext cx="1714512" cy="14287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5600" b="1" dirty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1</a:t>
            </a:r>
            <a:endParaRPr kumimoji="0" lang="es-ES" sz="5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7429488" y="-428652"/>
            <a:ext cx="1714512" cy="14287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5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10</a:t>
            </a:r>
            <a:endParaRPr kumimoji="0" lang="es-ES" sz="5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APLICACIONES </a:t>
            </a:r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Ahorro energético</a:t>
            </a:r>
          </a:p>
          <a:p>
            <a:r>
              <a:rPr lang="es-ES" dirty="0" smtClean="0"/>
              <a:t>Accesibilidad</a:t>
            </a:r>
          </a:p>
          <a:p>
            <a:r>
              <a:rPr lang="es-ES" dirty="0" smtClean="0"/>
              <a:t>Seguridad </a:t>
            </a:r>
          </a:p>
          <a:p>
            <a:r>
              <a:rPr lang="es-ES" dirty="0" smtClean="0"/>
              <a:t>Comunicaciones </a:t>
            </a:r>
          </a:p>
          <a:p>
            <a:r>
              <a:rPr lang="es-ES" dirty="0" smtClean="0"/>
              <a:t>Confort </a:t>
            </a:r>
          </a:p>
          <a:p>
            <a:r>
              <a:rPr lang="es-ES" dirty="0" smtClean="0"/>
              <a:t>Apagado de todas las luces de la vivienda </a:t>
            </a:r>
          </a:p>
          <a:p>
            <a:r>
              <a:rPr lang="es-ES" dirty="0" smtClean="0"/>
              <a:t>Detección de un posible intruso </a:t>
            </a:r>
          </a:p>
          <a:p>
            <a:r>
              <a:rPr lang="es-ES" dirty="0" smtClean="0"/>
              <a:t>Transmisión de alarmas </a:t>
            </a:r>
          </a:p>
          <a:p>
            <a:r>
              <a:rPr lang="es-ES" dirty="0" smtClean="0"/>
              <a:t>Intercomunicaciones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/>
              <a:t>Desventajas de la Domótica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Altos precios de los aparatos demóticos dependiendo del lugar donde se adquieran (Latinoamérica es la zona mas cara </a:t>
            </a:r>
          </a:p>
          <a:p>
            <a:r>
              <a:rPr lang="es-ES" dirty="0" smtClean="0"/>
              <a:t>El uso de internet para estos aparatos disminuye la vida social </a:t>
            </a:r>
          </a:p>
          <a:p>
            <a:r>
              <a:rPr lang="es-ES" dirty="0" smtClean="0"/>
              <a:t>La vulnerabilidad de </a:t>
            </a:r>
          </a:p>
          <a:p>
            <a:endParaRPr lang="es-ES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7429488" y="0"/>
            <a:ext cx="1714512" cy="14287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5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11</a:t>
            </a:r>
            <a:endParaRPr kumimoji="0" lang="es-ES" sz="5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6980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INTEGRANTES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CARDENAS BASTO CRISTIAN LEONARDO </a:t>
            </a:r>
          </a:p>
          <a:p>
            <a:r>
              <a:rPr lang="es-ES" dirty="0" smtClean="0"/>
              <a:t>CASTELLANOS CHANAGA SAMUEL DAVID </a:t>
            </a:r>
            <a:endParaRPr lang="es-ES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7429488" y="0"/>
            <a:ext cx="1714512" cy="14287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5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2</a:t>
            </a:r>
            <a:endParaRPr kumimoji="0" lang="es-ES" sz="5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 QUE ES LA DOM</a:t>
            </a:r>
            <a:r>
              <a:rPr lang="es-ES" sz="5400" dirty="0" smtClean="0"/>
              <a:t>Ó</a:t>
            </a:r>
            <a:r>
              <a:rPr lang="es-ES" dirty="0" smtClean="0"/>
              <a:t>TICA 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dirty="0" smtClean="0"/>
              <a:t>    </a:t>
            </a:r>
            <a:r>
              <a:rPr lang="es-ES" sz="4400" b="1" dirty="0" smtClean="0"/>
              <a:t>Se llama </a:t>
            </a:r>
            <a:r>
              <a:rPr lang="es-ES" sz="4400" b="1" dirty="0" err="1" smtClean="0"/>
              <a:t>domótica</a:t>
            </a:r>
            <a:r>
              <a:rPr lang="es-ES" sz="4400" b="1" dirty="0" smtClean="0"/>
              <a:t> al conjunto de sistemas capaces de automatizar una vivienda, aportando servicios de gestión energética, seguridad, bienestar y comunicación</a:t>
            </a:r>
            <a:endParaRPr lang="es-ES" sz="4400" b="1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28596" y="714356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5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7429488" y="0"/>
            <a:ext cx="1714512" cy="14287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5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3</a:t>
            </a:r>
            <a:endParaRPr kumimoji="0" lang="es-ES" sz="5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/>
              <a:t>NACIMIENTO DE LA </a:t>
            </a:r>
            <a:r>
              <a:rPr lang="es-ES" sz="4400" dirty="0" smtClean="0"/>
              <a:t>DOMÓTICA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   </a:t>
            </a:r>
          </a:p>
          <a:p>
            <a:pPr>
              <a:buNone/>
            </a:pPr>
            <a:r>
              <a:rPr lang="es-ES" dirty="0" smtClean="0"/>
              <a:t>    La primera aproximación a lo que se denomina casa inteligente nació en EE.UU. en el año  1984 . destaca la </a:t>
            </a:r>
            <a:r>
              <a:rPr lang="es-ES" dirty="0" err="1" smtClean="0"/>
              <a:t>domótica</a:t>
            </a:r>
            <a:r>
              <a:rPr lang="es-ES" dirty="0" smtClean="0"/>
              <a:t> y los sistemas de control de los edificios dentro de las medidas específicas para lograr una mayor eficiencia y una mejor gestión del consumo de energía.</a:t>
            </a:r>
          </a:p>
          <a:p>
            <a:pPr>
              <a:buNone/>
            </a:pP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7429488" y="0"/>
            <a:ext cx="1714512" cy="14287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odoni MT Black" pitchFamily="18" charset="0"/>
                <a:ea typeface="+mj-ea"/>
                <a:cs typeface="+mj-cs"/>
              </a:rPr>
              <a:t>4</a:t>
            </a:r>
            <a:endParaRPr kumimoji="0" lang="es-ES" sz="5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 ¿</a:t>
            </a:r>
            <a:r>
              <a:rPr lang="es-ES" sz="4400" dirty="0" smtClean="0"/>
              <a:t>CUAL FUE LA NESECIDAD DE LA  DOMÓTICA?</a:t>
            </a:r>
            <a:endParaRPr lang="es-ES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 Una de las necesidades primordiales es el incremento de la delincuencia , especialmente robos a domicilios ya que no están habitados las 24 horas</a:t>
            </a:r>
            <a:endParaRPr lang="es-ES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7429488" y="0"/>
            <a:ext cx="1714512" cy="14287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5600" b="1" dirty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5</a:t>
            </a:r>
            <a:endParaRPr kumimoji="0" lang="es-ES" sz="5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5" name="4 Imagen" descr="c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429132"/>
            <a:ext cx="2643709" cy="1587343"/>
          </a:xfrm>
          <a:prstGeom prst="rect">
            <a:avLst/>
          </a:prstGeom>
        </p:spPr>
      </p:pic>
      <p:pic>
        <p:nvPicPr>
          <p:cNvPr id="6" name="5 Imagen" descr="0006342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3356992"/>
            <a:ext cx="3571900" cy="2827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OBJETIVO</a:t>
            </a:r>
            <a:endParaRPr lang="es-ES" dirty="0"/>
          </a:p>
        </p:txBody>
      </p:sp>
      <p:pic>
        <p:nvPicPr>
          <p:cNvPr id="1741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66748"/>
            <a:ext cx="8229600" cy="432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7429488" y="0"/>
            <a:ext cx="1714512" cy="14287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5600" b="1" noProof="0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6</a:t>
            </a:r>
            <a:endParaRPr kumimoji="0" lang="es-ES" sz="5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¿Cómo nos ayuda la domótica ?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Consumo energético </a:t>
            </a:r>
          </a:p>
          <a:p>
            <a:r>
              <a:rPr lang="es-ES" dirty="0" smtClean="0"/>
              <a:t>Coste del consumo </a:t>
            </a:r>
          </a:p>
          <a:p>
            <a:r>
              <a:rPr lang="es-ES" dirty="0" smtClean="0"/>
              <a:t>Eficiencia a la hora de gestionar inteligentemente todos los aparatos energéticos de la vivienda </a:t>
            </a:r>
          </a:p>
          <a:p>
            <a:r>
              <a:rPr lang="es-ES" dirty="0" smtClean="0"/>
              <a:t>Mejor calidad de vida </a:t>
            </a:r>
            <a:endParaRPr lang="es-ES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7429488" y="0"/>
            <a:ext cx="1714512" cy="14287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5600" b="1" noProof="0" dirty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7</a:t>
            </a:r>
            <a:endParaRPr kumimoji="0" lang="es-ES" sz="5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0018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PUNTO DE VISTA TECNOLÓGICO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s-ES" sz="4000" dirty="0" smtClean="0"/>
              <a:t>  Es </a:t>
            </a:r>
            <a:r>
              <a:rPr lang="es-ES" sz="4000" dirty="0" smtClean="0"/>
              <a:t>aquella en la que existen agrupaciones de equipos, normalmente asociados por funciones, que disponen de la capacidad de comunicarse interactivamente entre ellas a ordenes de un bus doméstico que las integra</a:t>
            </a:r>
            <a:endParaRPr lang="es-ES" sz="40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7429488" y="0"/>
            <a:ext cx="1714512" cy="14287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5600" b="1" noProof="0" dirty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8</a:t>
            </a:r>
            <a:endParaRPr kumimoji="0" lang="es-ES" sz="5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Punto de vista funcional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   </a:t>
            </a:r>
            <a:r>
              <a:rPr lang="es-ES" sz="4800" dirty="0" smtClean="0"/>
              <a:t>Es aquella que permite una mayor calidad de vida a través de la tecnología ofreciendo una reducción del trabajo doméstico</a:t>
            </a:r>
            <a:endParaRPr lang="es-ES" sz="4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7429488" y="0"/>
            <a:ext cx="1714512" cy="14287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5600" b="1" noProof="0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9</a:t>
            </a:r>
            <a:endParaRPr kumimoji="0" lang="es-ES" sz="5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Bodoni MT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</TotalTime>
  <Words>276</Words>
  <Application>Microsoft Office PowerPoint</Application>
  <PresentationFormat>Presentación en pantalla (4:3)</PresentationFormat>
  <Paragraphs>50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Bodoni MT Black</vt:lpstr>
      <vt:lpstr>Calibri</vt:lpstr>
      <vt:lpstr>Constantia</vt:lpstr>
      <vt:lpstr>Wingdings 2</vt:lpstr>
      <vt:lpstr>Flujo</vt:lpstr>
      <vt:lpstr>DOMÓTICA</vt:lpstr>
      <vt:lpstr>INTEGRANTES</vt:lpstr>
      <vt:lpstr>¿ QUE ES LA DOMÓTICA ?</vt:lpstr>
      <vt:lpstr>NACIMIENTO DE LA DOMÓTICA</vt:lpstr>
      <vt:lpstr> ¿CUAL FUE LA NESECIDAD DE LA  DOMÓTICA?</vt:lpstr>
      <vt:lpstr>OBJETIVO</vt:lpstr>
      <vt:lpstr>¿Cómo nos ayuda la domótica ?</vt:lpstr>
      <vt:lpstr>PUNTO DE VISTA TECNOLÓGICO</vt:lpstr>
      <vt:lpstr>Punto de vista funcional</vt:lpstr>
      <vt:lpstr>APLICACIONES </vt:lpstr>
      <vt:lpstr>Desventajas de la Domótica 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DOMOTICA</dc:title>
  <dc:creator>Usuario</dc:creator>
  <cp:lastModifiedBy>SOPORTE</cp:lastModifiedBy>
  <cp:revision>17</cp:revision>
  <dcterms:created xsi:type="dcterms:W3CDTF">2015-10-15T20:18:05Z</dcterms:created>
  <dcterms:modified xsi:type="dcterms:W3CDTF">2015-10-22T21:05:32Z</dcterms:modified>
</cp:coreProperties>
</file>