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569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348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157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9102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053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807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821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824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785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49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60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36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281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102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16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001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633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3083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Ingenier%C3%ADa_mec%C3%A1nica" TargetMode="External"/><Relationship Id="rId2" Type="http://schemas.openxmlformats.org/officeDocument/2006/relationships/hyperlink" Target="https://es.wikipedia.org/wiki/Ingenier%C3%ADa_electr%C3%B3nic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wikipedia.org/wiki/Ingenier%C3%ADa_de_telecomunicaci%C3%B3n" TargetMode="External"/><Relationship Id="rId5" Type="http://schemas.openxmlformats.org/officeDocument/2006/relationships/hyperlink" Target="https://es.wikipedia.org/wiki/Ingenier%C3%ADa_qu%C3%ADmica" TargetMode="External"/><Relationship Id="rId4" Type="http://schemas.openxmlformats.org/officeDocument/2006/relationships/hyperlink" Target="https://es.wikipedia.org/wiki/Ingenier%C3%ADa_inform%C3%A1tic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Ingeniería biomédica .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ANA MARIA SANCHEZ CASTILLO</a:t>
            </a:r>
            <a:br>
              <a:rPr lang="es-CO" dirty="0" smtClean="0"/>
            </a:br>
            <a:r>
              <a:rPr lang="es-CO" dirty="0" smtClean="0"/>
              <a:t>EDWARD VERA SANCHEZ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9995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84275" y="1449387"/>
            <a:ext cx="9905999" cy="3541714"/>
          </a:xfrm>
        </p:spPr>
        <p:txBody>
          <a:bodyPr/>
          <a:lstStyle/>
          <a:p>
            <a:r>
              <a:rPr lang="es-CO" dirty="0" smtClean="0"/>
              <a:t>Áreas del saber: biomedicina </a:t>
            </a:r>
          </a:p>
          <a:p>
            <a:r>
              <a:rPr lang="es-CO" dirty="0" smtClean="0"/>
              <a:t>Campos de acción: tecnología, tecnología sanitaria y medicina.</a:t>
            </a:r>
          </a:p>
          <a:p>
            <a:r>
              <a:rPr lang="es-CO" dirty="0" smtClean="0"/>
              <a:t>Subárea de :</a:t>
            </a:r>
            <a:r>
              <a:rPr lang="es-CO" dirty="0">
                <a:effectLst/>
                <a:hlinkClick r:id="rId2" tooltip="Ingeniería electrónica"/>
              </a:rPr>
              <a:t>Ingeniería electrónica</a:t>
            </a:r>
            <a:r>
              <a:rPr lang="es-CO" dirty="0">
                <a:effectLst/>
              </a:rPr>
              <a:t/>
            </a:r>
            <a:br>
              <a:rPr lang="es-CO" dirty="0">
                <a:effectLst/>
              </a:rPr>
            </a:br>
            <a:r>
              <a:rPr lang="es-CO" dirty="0">
                <a:effectLst/>
                <a:hlinkClick r:id="rId3" tooltip="Ingeniería mecánica"/>
              </a:rPr>
              <a:t>Ingeniería mecánica</a:t>
            </a:r>
            <a:r>
              <a:rPr lang="es-CO" dirty="0">
                <a:effectLst/>
              </a:rPr>
              <a:t/>
            </a:r>
            <a:br>
              <a:rPr lang="es-CO" dirty="0">
                <a:effectLst/>
              </a:rPr>
            </a:br>
            <a:r>
              <a:rPr lang="es-CO" dirty="0">
                <a:effectLst/>
                <a:hlinkClick r:id="rId4" tooltip="Ingeniería informática"/>
              </a:rPr>
              <a:t>Ingeniería informática</a:t>
            </a:r>
            <a:r>
              <a:rPr lang="es-CO" dirty="0">
                <a:effectLst/>
              </a:rPr>
              <a:t/>
            </a:r>
            <a:br>
              <a:rPr lang="es-CO" dirty="0">
                <a:effectLst/>
              </a:rPr>
            </a:br>
            <a:r>
              <a:rPr lang="es-CO" dirty="0">
                <a:effectLst/>
                <a:hlinkClick r:id="rId5" tooltip="Ingeniería química"/>
              </a:rPr>
              <a:t>Ingeniería química</a:t>
            </a:r>
            <a:r>
              <a:rPr lang="es-CO" dirty="0">
                <a:effectLst/>
              </a:rPr>
              <a:t/>
            </a:r>
            <a:br>
              <a:rPr lang="es-CO" dirty="0">
                <a:effectLst/>
              </a:rPr>
            </a:br>
            <a:r>
              <a:rPr lang="es-CO" dirty="0">
                <a:effectLst/>
                <a:hlinkClick r:id="rId6" tooltip="Ingeniería de telecomunicación"/>
              </a:rPr>
              <a:t>Ingeniería de telecomunicación</a:t>
            </a:r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5619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Radiografía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1592262"/>
            <a:ext cx="9905999" cy="3541714"/>
          </a:xfrm>
        </p:spPr>
        <p:txBody>
          <a:bodyPr/>
          <a:lstStyle/>
          <a:p>
            <a:r>
              <a:rPr lang="es-CO" dirty="0">
                <a:effectLst/>
              </a:rPr>
              <a:t>T</a:t>
            </a:r>
            <a:r>
              <a:rPr lang="es-CO" dirty="0" smtClean="0">
                <a:effectLst/>
              </a:rPr>
              <a:t>écnica </a:t>
            </a:r>
            <a:r>
              <a:rPr lang="es-CO" dirty="0">
                <a:effectLst/>
              </a:rPr>
              <a:t>diagnóstica radiológica de </a:t>
            </a:r>
            <a:r>
              <a:rPr lang="es-CO" dirty="0" smtClean="0">
                <a:effectLst/>
              </a:rPr>
              <a:t>forma digital.</a:t>
            </a:r>
            <a:endParaRPr lang="es-CO" dirty="0" smtClean="0">
              <a:effectLst/>
            </a:endParaRPr>
          </a:p>
          <a:p>
            <a:r>
              <a:rPr lang="es-CO" dirty="0">
                <a:effectLst/>
              </a:rPr>
              <a:t> La imagen se obtiene al exponer al receptor de imagen radiográfica a una fuente de radiación de alta </a:t>
            </a:r>
            <a:r>
              <a:rPr lang="es-CO" dirty="0" smtClean="0">
                <a:effectLst/>
              </a:rPr>
              <a:t>energía.</a:t>
            </a:r>
          </a:p>
          <a:p>
            <a:r>
              <a:rPr lang="es-CO" dirty="0" smtClean="0">
                <a:effectLst/>
              </a:rPr>
              <a:t>Al </a:t>
            </a:r>
            <a:r>
              <a:rPr lang="es-CO" dirty="0">
                <a:effectLst/>
              </a:rPr>
              <a:t>interponer un objeto entre la fuente de radiación y el receptor, las partes más densas aparecen con diferentes tonos dentro de una escala de grises.</a:t>
            </a:r>
          </a:p>
          <a:p>
            <a:endParaRPr lang="es-CO" dirty="0" smtClean="0">
              <a:effectLst/>
            </a:endParaRPr>
          </a:p>
          <a:p>
            <a:endParaRPr lang="es-CO" dirty="0"/>
          </a:p>
        </p:txBody>
      </p:sp>
      <p:pic>
        <p:nvPicPr>
          <p:cNvPr id="2050" name="Picture 2" descr="http://definicion.de/wp-content/uploads/2013/10/radiograf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4238625"/>
            <a:ext cx="25717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19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>
                <a:effectLst/>
              </a:rPr>
              <a:t>Consideraciones de </a:t>
            </a:r>
            <a:r>
              <a:rPr lang="es-CO" dirty="0" smtClean="0">
                <a:effectLst/>
              </a:rPr>
              <a:t>seguridad.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effectLst/>
              </a:rPr>
              <a:t>Las radiaciones pueden causar daños a las células de los tejidos vivos, por eso es esencial que el personal esté adecuadamente consciente y protegido. </a:t>
            </a:r>
            <a:endParaRPr lang="es-CO" dirty="0" smtClean="0">
              <a:effectLst/>
            </a:endParaRPr>
          </a:p>
          <a:p>
            <a:r>
              <a:rPr lang="es-CO" dirty="0" smtClean="0">
                <a:solidFill>
                  <a:srgbClr val="FF0000"/>
                </a:solidFill>
                <a:effectLst/>
              </a:rPr>
              <a:t>Los </a:t>
            </a:r>
            <a:r>
              <a:rPr lang="es-CO" dirty="0">
                <a:solidFill>
                  <a:srgbClr val="FF0000"/>
                </a:solidFill>
                <a:effectLst/>
              </a:rPr>
              <a:t>medidores de radiaciones</a:t>
            </a:r>
            <a:r>
              <a:rPr lang="es-CO" dirty="0">
                <a:effectLst/>
              </a:rPr>
              <a:t>, llamados detectores son instrumentos cruciales porque las radiaciones no pueden detectarse por la vista, el sonido, el tacto, el olor o el gusto.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44282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effectLst/>
              </a:rPr>
              <a:t>Principios del Ensayo Radiográfico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s-CO" dirty="0">
                <a:effectLst/>
              </a:rPr>
              <a:t>Penetración y Absorción </a:t>
            </a:r>
            <a:r>
              <a:rPr lang="es-CO" dirty="0" smtClean="0">
                <a:effectLst/>
              </a:rPr>
              <a:t>Diferencial</a:t>
            </a:r>
          </a:p>
          <a:p>
            <a:r>
              <a:rPr lang="es-CO" dirty="0">
                <a:effectLst/>
              </a:rPr>
              <a:t>Principios Geométricos de la </a:t>
            </a:r>
            <a:r>
              <a:rPr lang="es-CO" dirty="0" smtClean="0">
                <a:effectLst/>
              </a:rPr>
              <a:t>Exposición</a:t>
            </a:r>
          </a:p>
          <a:p>
            <a:r>
              <a:rPr lang="es-CO" b="1" dirty="0">
                <a:effectLst/>
              </a:rPr>
              <a:t>Radiación X y </a:t>
            </a:r>
            <a:r>
              <a:rPr lang="es-CO" b="1" dirty="0" smtClean="0">
                <a:effectLst/>
              </a:rPr>
              <a:t>Gamma</a:t>
            </a:r>
          </a:p>
          <a:p>
            <a:r>
              <a:rPr lang="es-CO" b="1" dirty="0">
                <a:effectLst/>
              </a:rPr>
              <a:t>Radiografía </a:t>
            </a:r>
            <a:r>
              <a:rPr lang="es-CO" b="1" dirty="0" err="1" smtClean="0">
                <a:effectLst/>
              </a:rPr>
              <a:t>intrabucal</a:t>
            </a:r>
            <a:endParaRPr lang="es-CO" b="1" dirty="0" smtClean="0">
              <a:effectLst/>
            </a:endParaRPr>
          </a:p>
          <a:p>
            <a:endParaRPr lang="es-CO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99041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/>
              <a:t>Penetración y Absorción Diferencial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338349"/>
          </a:xfrm>
        </p:spPr>
        <p:txBody>
          <a:bodyPr>
            <a:normAutofit/>
          </a:bodyPr>
          <a:lstStyle/>
          <a:p>
            <a:r>
              <a:rPr lang="es-CO" dirty="0">
                <a:effectLst/>
              </a:rPr>
              <a:t>Los rayos X y gamma tienen la capacidad de penetrar los materiales incluso los materiales que no transmiten la luz. </a:t>
            </a:r>
            <a:endParaRPr lang="es-CO" dirty="0" smtClean="0">
              <a:effectLst/>
            </a:endParaRPr>
          </a:p>
          <a:p>
            <a:r>
              <a:rPr lang="es-CO" dirty="0">
                <a:effectLst/>
              </a:rPr>
              <a:t>Al pasar a través de un material, algunos de esos rayos son absorbidos</a:t>
            </a:r>
            <a:r>
              <a:rPr lang="es-CO" dirty="0" smtClean="0">
                <a:effectLst/>
              </a:rPr>
              <a:t>.</a:t>
            </a:r>
          </a:p>
          <a:p>
            <a:r>
              <a:rPr lang="es-CO" dirty="0">
                <a:effectLst/>
              </a:rPr>
              <a:t>La cantidad de radiación que se transmite a través de un objeto ensayado varía dependiendo del espesor y densidad del material y del tamaño de la fuente que se </a:t>
            </a:r>
            <a:r>
              <a:rPr lang="es-CO" dirty="0" smtClean="0">
                <a:effectLst/>
              </a:rPr>
              <a:t>use.</a:t>
            </a:r>
          </a:p>
          <a:p>
            <a:r>
              <a:rPr lang="es-CO" dirty="0">
                <a:effectLst/>
              </a:rPr>
              <a:t>. La radiación transmitida a través del objeto produce una imagen radiográfica</a:t>
            </a:r>
            <a:r>
              <a:rPr lang="es-CO" dirty="0" smtClean="0">
                <a:effectLst/>
              </a:rPr>
              <a:t>.</a:t>
            </a:r>
          </a:p>
          <a:p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248645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>
                <a:effectLst/>
              </a:rPr>
              <a:t>. La radiación transmitida a través del objeto produce una imagen radiográfica.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effectLst/>
              </a:rPr>
              <a:t>Para generar una radiografía debe haber una fuente de radiación, un objeto a ensayar y un film o algún otro tipo de detector de </a:t>
            </a:r>
            <a:r>
              <a:rPr lang="es-CO" dirty="0" smtClean="0">
                <a:effectLst/>
              </a:rPr>
              <a:t>imagen.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59843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effectLst/>
              </a:rPr>
              <a:t>Radiación X y Gamma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41412" y="1667596"/>
            <a:ext cx="9905999" cy="5439786"/>
          </a:xfrm>
        </p:spPr>
        <p:txBody>
          <a:bodyPr>
            <a:normAutofit/>
          </a:bodyPr>
          <a:lstStyle/>
          <a:p>
            <a:r>
              <a:rPr lang="es-CO" dirty="0">
                <a:effectLst/>
              </a:rPr>
              <a:t>Los rayos X y los rayos gamma comprenden la porción de las altas energías y cortas longitudes de onda del espectro electromagnético. </a:t>
            </a:r>
            <a:endParaRPr lang="es-CO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67395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effectLst/>
              </a:rPr>
              <a:t>Rayos X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effectLst/>
              </a:rPr>
              <a:t>Los rayos X se generan cuando los electrones rápidos (de alta energía) interactúan con la materia. </a:t>
            </a:r>
            <a:endParaRPr lang="es-CO" dirty="0" smtClean="0">
              <a:effectLst/>
            </a:endParaRPr>
          </a:p>
          <a:p>
            <a:r>
              <a:rPr lang="es-CO" dirty="0">
                <a:effectLst/>
              </a:rPr>
              <a:t>. Para crear las condiciones necesarias para la generación de rayos X debe haber una fuente de electrones, un blanco para que los electrones choquen y un medio para acelerar los electrones en la dirección deseada</a:t>
            </a:r>
            <a:r>
              <a:rPr lang="es-CO" dirty="0" smtClean="0">
                <a:effectLst/>
              </a:rPr>
              <a:t>.</a:t>
            </a:r>
          </a:p>
          <a:p>
            <a:r>
              <a:rPr lang="es-CO" dirty="0">
                <a:effectLst/>
              </a:rPr>
              <a:t>Las energías de los electrones y de los rayos x se dan generalmente en kilo-electrón voltios (</a:t>
            </a:r>
            <a:r>
              <a:rPr lang="es-CO" dirty="0" err="1">
                <a:effectLst/>
              </a:rPr>
              <a:t>keV</a:t>
            </a:r>
            <a:r>
              <a:rPr lang="es-CO" dirty="0">
                <a:effectLst/>
              </a:rPr>
              <a:t>) o en millones de electrón voltios (</a:t>
            </a:r>
            <a:r>
              <a:rPr lang="es-CO" dirty="0" err="1">
                <a:effectLst/>
              </a:rPr>
              <a:t>MeV</a:t>
            </a:r>
            <a:r>
              <a:rPr lang="es-CO">
                <a:effectLst/>
              </a:rPr>
              <a:t>). </a:t>
            </a:r>
            <a:endParaRPr lang="es-CO" smtClean="0">
              <a:effectLst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805093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84</TotalTime>
  <Words>404</Words>
  <Application>Microsoft Office PowerPoint</Application>
  <PresentationFormat>Panorámica</PresentationFormat>
  <Paragraphs>30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Tw Cen MT</vt:lpstr>
      <vt:lpstr>Circuito</vt:lpstr>
      <vt:lpstr>Ingeniería biomédica .</vt:lpstr>
      <vt:lpstr>Presentación de PowerPoint</vt:lpstr>
      <vt:lpstr>Radiografía</vt:lpstr>
      <vt:lpstr>Consideraciones de seguridad.</vt:lpstr>
      <vt:lpstr>Principios del Ensayo Radiográfico</vt:lpstr>
      <vt:lpstr>Penetración y Absorción Diferencial</vt:lpstr>
      <vt:lpstr>. La radiación transmitida a través del objeto produce una imagen radiográfica.</vt:lpstr>
      <vt:lpstr>Radiación X y Gamma</vt:lpstr>
      <vt:lpstr>Rayos X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Ingeniería biomédica .</dc:title>
  <dc:creator>Ana Marian Sanchez</dc:creator>
  <cp:lastModifiedBy>Ana Marian Sanchez</cp:lastModifiedBy>
  <cp:revision>8</cp:revision>
  <dcterms:created xsi:type="dcterms:W3CDTF">2015-10-10T02:36:47Z</dcterms:created>
  <dcterms:modified xsi:type="dcterms:W3CDTF">2015-10-15T15:37:37Z</dcterms:modified>
</cp:coreProperties>
</file>